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70C9B-E330-4DE6-A680-B3A3D4F1A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912B1-C10A-4F84-B1E8-87B48C763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20059-3C1D-4DFD-98F7-322ED6D12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EC0B6-B4AC-4BA0-8104-B6EEECACA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AF7E16-C77F-405D-A565-115264B46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02D314-7DFE-44EF-8291-597409611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37F21F-1AB9-4B73-BCD2-D61ED11BF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2C27C1-E9EE-47CC-8844-5BAE9C347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F678F4-D128-4163-94F7-6582755AD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FDB67-BC83-4BDD-AB96-8103D7506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DBDDA-FF72-4C11-A7B1-05F5EAF78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22322010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《传染病护理总论》ppt课件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传染病护理的核心任务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传染病护理的特殊要求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传染病护理的伦理与法律问题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传染病护理的发展趋势与展望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传染病是由病原体（细菌、病毒、寄生虫等）引起的，能在人与人、动物与动物或人与动物之间相互传播的疾病。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根据病原体的种类和传播方式，传染病可分为细菌性传染病、病毒性传染病、寄生虫性传染病等。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传染病具有传染性，能够在人群中传播。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传染病能够在短时间内迅速传播，形成流行。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某些传染病在特定季节更容易传播。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某些传染病在特定地区更容易传播。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139" r="1013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73" r="27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传染病的传播途径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病原体通过飞沫、尘埃等途径传播，如流感、结核病等。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病原体通过直接接触或间接接触传播，如皮肤炭疽、痢疾等。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病原体通过食物或水传播，如霍乱、伤寒等。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病原体通过昆虫、动物等生物媒介传播，如疟疾、登革热等。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空气传播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接触传播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食物传播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生物媒介传播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传染病护理的核心任务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将传染病患者与健康人群分开，以减少疾病的传播。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采取措施保护医护人员和患者，防止交叉感染。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隔离与防护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使用化学或物理方法消灭病原体，以降低疾病的传播风险。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彻底消除病原体，确保无菌环境。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19" r="137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消毒与灭菌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密切监测患者的病情变化，及时发现异常情况。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详细记录患者的病情、治疗和护理过程，为后续治疗提供参考。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病人的心理护理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给予患者心理安慰和支持，减轻焦虑和恐惧。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向患者传授疾病知识和预防措施，提高自我保健能力。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传染病护理的特殊要求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https://d.book118.com/776223220101010050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2024-09-15T14:20:48.190</cp:lastPrinted>
  <dcterms:created xsi:type="dcterms:W3CDTF">2024-09-15T06:20:48Z</dcterms:created>
  <dcterms:modified xsi:type="dcterms:W3CDTF">2024-09-15T06:20:50Z</dcterms:modified>
</cp:coreProperties>
</file>