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65E71-1143-4057-96FE-38FCC2120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BBAC4-1949-48FD-91CC-8FC55BCE0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C98C0-7C1C-448C-8E7B-F971AF500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6A692-0F46-4F74-BBE2-BCF32B088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E1DC2B-5EA2-4A25-AD9C-E954F608E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497508-17C2-4A07-BF2D-EFAD625AA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BEEC71-0313-45F8-9CD1-498780842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89A73-BCD2-4821-A2ED-26679FC71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FA8F8-1A9F-474C-8EDE-8F5B54095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FE7E4-71CA-4ACD-869D-3FAAE77A6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9B07A-2E42-4ACB-AC5C-C50E9952C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2401203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加强景区危险品管理防范事故风险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景区危险品概述与分类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景区危险品管理现状及问题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加强景区危险品管理策略与措施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宣传教育与培训提高公众安全意识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景区危险品概述与分类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易燃易爆性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腐蚀性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889" r="38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368" b="3368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125" b="312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危险品定义及特性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如汽油、液化石油气等，易于燃烧或爆炸，对人员和环境构成严重威胁。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如强酸、强碱等，能腐蚀金属、破坏有机物，对人体皮肤和眼睛有极强刺激性。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如农药、有毒化学品等，可通过吸入、食入或皮肤接触对人体造成伤害甚至死亡。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游览交通工具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易燃易爆物品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化学试剂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景区内常见危险品类型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如缆车、索道、观光车等，若管理不善或维护不当，可能导致严重事故。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如游乐设施、高空项目设备等，操作不当或设备老化容易引发安全事故。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如清洁剂、消毒剂等，使用不当可能对游客和员工造成伤害。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如油漆、燃气罐等，用于景区建设和维护，但管理不当易引发火灾或爆炸。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危害程度与风险评估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危险品事故可能导致游客和员工伤亡，影响景区声誉和经济效益。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某些危险品可能对景区环境造成长期污染，破坏生态平衡和旅游资源。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事故可能导致景区设施损坏、游客财物损失等，增加经济负担和纠纷风险。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危险品事故可能引发公众恐慌和舆论关注，对景区形象和旅游业发展造成负面影响。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景区危险品管理现状及问题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景区已对危险品进行严格的分类管理，确保各类危险品得到妥善处理。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危险品分类管理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安全制度及培训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景区已建立完善的安全管理制度，并定期对员工进行安全培训，提高员工的安全意识。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景区已制定详细的应急预案，以便在发生紧急情况时能够迅速响应。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当前管理措施及效果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游客安全意识薄弱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部分游客对危险品缺乏足够的认识和了解，安全意识薄弱，容易引发安全事故。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目前，景区对危险品的监管力度仍显不足，存在管理漏洞和安全隐患。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技术手段落后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景区在危险品检测、识别和预警等方面的技术手段相对落后，难以满足日益增长的安全需求。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事故经过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教训与启示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案例分析：某景区事故原因剖析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某景区曾发生一起严重的危险品泄漏事故，造成多人受伤和财产损失。事故原因是景区内一家餐馆违规存放易燃液体，且未采取任何安全措施。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事故暴露出景区在危险品管理方面存在严重问题。首先，景区对餐馆等经营单位的危险品管理缺乏有效的监管措施；其次，餐馆自身安全意识淡薄，违规存放易燃液体；最后，景区在应急预案制定和演练方面存在不足，导致事故发生后无法迅速有效地进行处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该事故给我们敲响了警钟，必须高度重视景区危险品管理工作。一方面，要加强监管力度，建立完善的安全管理制度和责任制；另一方面，要提高技术手段和游客安全意识，共同营造安全、和谐的旅游环境。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加强景区危险品管理策略与措施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制定和完善景区危险品管理相关法规，明确各级管理部门和企业的职责和权力。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建立健全景区危险品管理制度和操作规程，规范危险品的生产、储存、运输和使用等环节。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加强对景区危险品从业人员的培训和管理，提高其安全意识和操作技能。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2" r="1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055" b="605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222" r="222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完善法规制度，明确责任主体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强化监管力度，提高执法水平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加大对景区危险品管理的监管力度，定期开展专项检查和抽查，确保各项安全措施得到有效执行。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加强执法队伍建设，提高执法人员的专业素质和执法水平，确保执法公正、严格、有力。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建立景区危险品管理黑名单制度，对存在重大安全隐患或违法违规行为的企业和个人进行曝光和惩戒。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https://d.book118.com/776224012035010045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2024-09-13T21:36:45.910</cp:lastPrinted>
  <dcterms:created xsi:type="dcterms:W3CDTF">2024-09-13T13:36:45Z</dcterms:created>
  <dcterms:modified xsi:type="dcterms:W3CDTF">2024-09-13T13:36:48Z</dcterms:modified>
</cp:coreProperties>
</file>