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B3E9E-BD34-4776-AD5A-1A64D5DF4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1667E-2C43-4AEF-937E-2540B6CB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3B8BE-CB02-4046-974B-F2EB7FDE6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0B617-F210-4483-8EC7-C1690AEB7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D09449-6901-4829-9776-B2D4EEAC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E302C-2D1D-41EF-9E88-0668FC41F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C45F2-3ABD-4C58-8326-965ED959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6B330-115F-4B0D-8E31-86C4B5D86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44092-D73C-4DCA-97DF-9605212EA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2791F-383C-4B92-8E54-C01FE2CF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3437F-AA04-4DE6-82B4-3C81B157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2500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护理质控组长汇报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护理质控的案例分享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护理质控是对护理工作的质量进行全面监控和评估的过程，旨在提高护理服务水平，保障患者安全。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通过定期检查、评估和反馈，及时发现和纠正护理工作中存在的问题，促进护理质量的持续改进。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7" r="3106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通过加强护理质控，提高护理服务质量，使患者获得更好的护理体验，提高患者满意度。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有效的护理质控可以及时发现和纠正护理工作中的差错和疏漏，降低患者安全风险。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提高护士职业素养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通过护理质控，促使护士不断学习和提升自身专业素养，提高护理服务水平。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对护理工作的各个环节进行全面监控，不留死角。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采用客观、量化的指标对护理工作进行评价，避免主观臆断。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发现问题后及时反馈给相关人员，并督促整改。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通过不断发现问题和改进，实现护理质量的持续提高。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护理质控工作的实施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54" b="50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护理人员培训与考核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制定年度护理人员培训计划，包括岗前培训、在岗培训、进修培训等，确保护理人员具备专业知识和技能。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建立护理人员考核标准，定期对护理人员进行考核，评估其专业水平和工作表现。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对培训计划实施效果进行评估，及时调整和改进培训内容和方法，提高护理人员综合素质。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制定详细的护理操作指南，明确各项护理操作的规范和流程，确保护理工作标准化。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根据临床实践和患者需求，不断优化护理操作流程，提高工作效率和患者满意度。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对护理人员进行操作规范的培训和指导，确保其熟练掌握并遵循操作规范与流程。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建立完善的护理质量检查制度，定期对护理工作进行检查和评估，确保护理质量达标。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制定科学的护理质量评估标准，对护理工作进行量化评价，及时发现和改进存在的问题。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根据质量检查结果和评估反馈，持续改进护理工作，提高护理质量水平。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建立护理不良事件报告制度，鼓励护理人员及时上报不良事件，确保信息畅通。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制定护理不良事件处理流程，对不良事件进行调查、分析和整改，防止类似事件再次发生。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根据不良事件的特点和原因，采取有效的预防措施，降低不良事件的发生率。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护理不良事件的报告与处理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护理质控的改进措施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https://d.book118.com/776225004014010100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2024-09-23T22:30:12.967</cp:lastPrinted>
  <dcterms:created xsi:type="dcterms:W3CDTF">2024-09-23T14:30:12Z</dcterms:created>
  <dcterms:modified xsi:type="dcterms:W3CDTF">2024-09-23T14:30:15Z</dcterms:modified>
</cp:coreProperties>
</file>