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D008A-8D40-44D4-8EE9-FB0AD8C4B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052A4-E6E6-4DFE-82DE-5CF897C3A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641E2-5A5E-4665-8AF6-1AF47EA1E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A7277-86AB-49D9-B20A-E45AECBE3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EEA4F9-531F-466D-A001-D15680AF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5E9954-166B-439A-9112-3542DB5A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96808D-1C11-4968-B69F-62F36D23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197C2-E28D-490E-B0DA-18C20CE2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D17B8-9628-4590-A4F3-18E863B5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E67A7-01B3-48F7-986C-69F6FBE38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6514C-1B20-4A52-B49B-98C32C6E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25133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预防手机危害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手机依赖的危害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减少手机依赖的方法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避免手机过度使用的技巧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手机依赖的心理调适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手机使用的安全提示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手机依赖的危害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长时间盯着手机屏幕，容易导致眼睛疲劳、干涩，甚至引发近视。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睡前使用手机等电子设备，会干扰人体褪黑素的正常分泌，导致睡眠质量下降。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长时间低头看手机，容易引发颈椎疲劳，甚至颈椎病。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过度依赖手机可能导致人们在现实生活中缺乏有效的人际交往。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过度使用手机会让人产生孤独感、焦虑和抑郁情绪。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手机上的信息过载和频繁的通知打扰，会导致注意力难以集中。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对心理健康的危害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在学习过程中使用手机，容易分散注意力，影响学习效果。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学习效率下降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在工作场合频繁查看手机，会干扰工作思路，降低工作效率。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工作效率降低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手机使用容易让人陷入无休止的信息流中，难以合理安排时间。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时间管理困难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对学习和工作的危害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减少手机依赖的方法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为自己设定每日手机使用时间上限，如每天不超过3小时，有助于减少对手机的过度依赖。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将手机使用时间集中在特定时间段，如工作和学习之外的休息时间，避免影响日常生活和工作。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设定手机使用时间限制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设定手机使用时间段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限制每日手机使用时间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发掘其他爱好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寻找并培养自己感兴趣的活动或爱好，如阅读、运动、音乐等，以丰富生活内容和减轻对手机的依赖。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参加社交活动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积极参与社交活动，与家人、朋友进行面对面的交流和互动，增强人际交往能力。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培养其他兴趣爱好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建立良好的手机使用习惯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合理安排手机用途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将手机用于必要的生活和工作需求，避免沉迷于社交媒体、游戏等应用程序。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定期清理手机内容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定期清理手机中的无用信息和应用程序，减少对手机的依赖和注意力分散。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08" r="10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意识到自己对手机的依赖程度，并意识到过度使用手机对生活和健康的影响。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在意识到问题后，通过自我约束和调整，逐渐减少手机使用时间，增强自控力。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培养自控能力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增强自控力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避免手机过度使用的技巧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https://d.book118.com/776225133030010045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2024-09-13T20:01:13.074</cp:lastPrinted>
  <dcterms:created xsi:type="dcterms:W3CDTF">2024-09-13T12:01:13Z</dcterms:created>
  <dcterms:modified xsi:type="dcterms:W3CDTF">2024-09-13T12:01:15Z</dcterms:modified>
</cp:coreProperties>
</file>