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6496A-5F11-4C21-ACD5-A52A23528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DD0B5-B015-4CC4-9916-2028A66FE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46107-C1F9-4BC1-9148-18DF95BC3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17F39-D727-46B4-B172-27DBC20D9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060C32-CD86-4823-AEF4-857E931DB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8B77E3-C323-4AB3-80F4-FF52B7280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B3931-4D42-4135-A14F-A4CE5A141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B279A-4CA3-4A7C-88C4-1AFFB7206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884A9-E908-41E0-B7AC-09BF9DD8D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24010-27BD-4CEE-AA27-98378FE0F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3BD39-6CD1-4BC0-9B81-449450EB3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30232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脾破裂护理质量追踪PPT\n## 1.脾破裂概述及病因\n### 1.1脾破裂的定义与分类\n### 1.2脾破裂的病因及影响因素\n### 1.3脾破裂的临床表现与诊断\n## 2.脾破裂护理的重要性\n### 2.1脾破裂护理对患者康复的影响\n### 2.2脾破裂护理对减少并发症的作用\n### 2.3脾破裂护理对提高患者生活质量的意义\n## 3.脾破裂护理质量评估标准与方法\n### 3.1脾破裂护理质量评估的内容与指标\n### 3.2脾破裂护理质量评估的方法与工具\n### 3.3脾破裂护理质量评估的结果与反馈\n## 4.脾破裂护理质量追踪的实施策略\n### 4.1建立脾破裂护理质量追踪体系\n### 4.2制定脾破裂护理质量追踪计划与措施\n### 4.3实施脾破裂护理质量追踪与持续改进\n## 5.脾破裂护理质量追踪案例分析\n### 5.1脾破裂护理质量追踪案例介绍\n### 5.2脾破裂护理质量追踪案例分析\n### 5.3脾破裂护理质量追踪案例的启示与借鉴\n## 6.脾破裂护理质量追踪的未来展望\n### 6.1脾破裂护理质量追踪的发展趋势\n### 6.2脾破裂护理质量追踪面临的挑战与机遇\n### 6.3提高脾破裂护理质量追踪效果的策略与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600"/>
              <a:t>脾破裂护理质量追踪PPT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脾破裂概述及病因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脾破裂是指脾脏受到外力作用而导致的损伤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脾脏是腹部内脏器官，位于左上腹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脾破裂可分为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脾破裂可能导致腹腔内出血、休克等严重并发症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脾破裂的分类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外伤性脾破裂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：外力直接作用于脾脏，如撞击、挤压等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自发性脾破裂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：无明显外伤史，如脾脏病变、感染等导致脾破裂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医源性脾破裂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：医疗操作过程中导致的脾破裂，如手术、介入治疗等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脾破裂的定义与分类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脾破裂的病因及影响因素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脾破裂的病因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外伤：如交通事故、跌倒、拳击等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疾病：如肝硬化、白血病、淋巴瘤等导致脾脏病变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感染：如疟疾、伤寒等感染性疾病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其他：如长期服用某些药物、脾脏血管病变等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影响脾破裂的因素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年龄：儿童和青少年脾脏发育不完全，易发生脾破裂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性别：男性脾破裂发生率较高，可能与激素水平有关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体质：瘦弱者脾脏脆弱，易发生脾破裂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疾病史：有脾脏疾病史者，脾破裂风险增加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脾破裂的临床表现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腹痛：脾破裂部位出现剧烈疼痛，可放射至左肩、左背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腹部压痛：脾破裂部位有压痛，严重者可出现反跳痛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贫血：脾破裂导致出血，可引起贫血症状，如面色苍白、乏力等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休克：脾破裂严重者可出现失血性休克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脾破裂的诊断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腹部超声：可发现脾破裂部位、程度及腹腔积血情况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腹部CT：可清晰显示脾破裂部位、程度及腹腔积血情况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腹腔穿刺：可抽出腹腔内出血，有助于确诊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手术探查：对于严重脾破裂，手术探查是确诊的唯一方法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脾破裂的临床表现与诊断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脾破裂护理的重要性</a:t>
            </a:r>
            <a:endParaRPr/>
          </a:p>
        </p:txBody>
      </p:sp>
      <p:sp>
        <p:nvSpPr>
          <p:cNvPr id="24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4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脾破裂护理对患者康复的影响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脾破裂护理可降低并发症发生率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护理人员可密切观察患者病情，及时发现并处理并发症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护理人员可为患者提供专业的护理指导，帮助患者恢复健康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脾破裂护理可提高患者生活质量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护理人员可帮助患者调整饮食、生活习惯，促进康复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护理人员可为患者提供心理支持，帮助患者树立信心，积极应对康复过程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脾破裂护理可预防感染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护理人员可严密观察患者体温、白细胞计数等指标，及时发现感染迹象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护理人员可为患者提供清洁、消毒等措施，降低感染风险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脾破裂护理可预防出血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护理人员可密切观察患者血压、脉搏等生命体征，及时发现出血迹象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护理人员可为患者提供止血、输血等处理，减少出血风险</a:t>
                </a:r>
                <a:endParaRPr/>
              </a:p>
            </p:txBody>
          </p:sp>
          <p:pic>
            <p:nvPicPr>
              <p:cNvPr id="26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脾破裂护理可预防脾脏功能受损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护理人员可指导患者合理休息、避免剧烈运动，保护脾脏功能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护理人员可为患者提供药物治疗、营养支持等措施，促进脾脏功能恢复</a:t>
                </a:r>
                <a:endParaRPr/>
              </a:p>
            </p:txBody>
          </p:sp>
          <p:pic>
            <p:nvPicPr>
              <p:cNvPr id="27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脾破裂护理对减少并发症的作用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脾破裂护理可提高患者康复速度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护理人员可指导患者进行正确的康复锻炼，促进身体恢复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护理人员可为患者提供专业的护理指导，帮助患者尽快康复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脾破裂护理可提高患者心理健康水平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护理人员可关注患者心理需求，提供心理支持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护理人员可帮助患者建立良好的社会支持系统，提高心理健康水平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脾破裂护理对提高患者生活质量的意义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脾破裂护理质量评估标准与方法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脾破裂护理质量评估的内容与指标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脾破裂护理质量评估的内容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护理人员的专业素质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护理管理的水平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脾破裂护理质量评估的指标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护理人员的学历、职称、工作经验等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护理服务的满意度、并发症发生率等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护理管理的组织结构、规章制度等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脾破裂护理质量评估的方法与工具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脾破裂护理质量评估的方法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客观评估：通过收集数据、统计分析等方式进行评估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主观评估：通过问卷调查、访谈等方式进行评估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脾破裂护理质量评估的工具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护理质量评估表：包括护理人员素质、护理服务质量、护理管理等方面的评估内容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护理质量监测系统：通过收集、分析护理相关数据，对护理质量进行实时监测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脾破裂护理质量评估的结果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护理质量评分：通过评估指标计算得出护理质量评分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护理质量改进建议：根据评估结果提出护理质量改进建议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脾破裂护理质量评估的反馈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向护理人员反馈评估结果，促进护理人员自我改进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向护理管理部门反馈评估结果，促进护理管理水平的提高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脾破裂护理质量评估的结果与反馈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https://d.book118.com/776230232054010051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脾破裂护理质量追踪PPT</vt:lpstr>
      <vt:lpstr>脾破裂概述及病因</vt:lpstr>
      <vt:lpstr>PowerPoint Presentation</vt:lpstr>
      <vt:lpstr>PowerPoint Presentation</vt:lpstr>
      <vt:lpstr>PowerPoint Presentation</vt:lpstr>
      <vt:lpstr>脾破裂护理的重要性</vt:lpstr>
      <vt:lpstr>PowerPoint Presentation</vt:lpstr>
      <vt:lpstr>PowerPoint Presentation</vt:lpstr>
      <vt:lpstr>PowerPoint Presentation</vt:lpstr>
      <vt:lpstr>脾破裂护理质量评估标准与方法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2024-09-17T01:14:24.297</cp:lastPrinted>
  <dcterms:created xsi:type="dcterms:W3CDTF">2024-09-16T17:14:24Z</dcterms:created>
  <dcterms:modified xsi:type="dcterms:W3CDTF">2024-09-16T17:14:26Z</dcterms:modified>
</cp:coreProperties>
</file>