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197CE-A5C8-4855-8D47-D378D05CF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797D8-9835-4555-9AA5-B6A202C77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E6E29-4A00-4E8A-962D-6CC9718E0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BE24B5-CE75-4067-B065-A5206735B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7406D4-B0FA-4CB5-BA20-7C307E03A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C3544-8F77-48BC-8B25-FF1FC1F83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35701E-CDBA-4F2D-8AAC-90B6FF9C0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8EB40-8D0D-4BAE-A893-C1ED9C5F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0F418-7257-45AD-A132-6A403013F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8C19C-F9C7-4945-837E-D031A5CD7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34131-FBC1-475F-A3D9-DC7EB0E96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31224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垃圾分类-课题研究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国内外垃圾分类现状比较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垃圾分类技术与方法探讨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垃圾分类产业链分析与优化建议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居民参与意愿及影响因素研究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政府角色定位及政策创新思考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随着城市化进程和人口增长，垃圾产量逐年攀升，给城市环境带来巨大压力。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垃圾产量快速增长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垃圾处理不当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部分地区垃圾处理方式落后，导致垃圾围城、污染水源和土壤等问题。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大量可回收资源被当作垃圾丢弃，造成资源浪费和环境破坏。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国家出台相关政策，推动垃圾分类工作，如《生活垃圾分类制度实施方案》等。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国家层面政策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各地政府根据当地实际情况，制定地方性垃圾分类法规和实施方案。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政府和社会组织通过宣传、教育、引导等措施，提高公众对垃圾分类的认知和参与度。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促进资源回收利用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推动绿色发展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提升公众环保意识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垃圾分类意义和价值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919" r="149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6949" r="2694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365" b="1436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通过垃圾分类，减少垃圾产量和处理难度，减轻对环境的压力。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垃圾分类有利于可回收资源的回收利用，提高资源利用率。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垃圾分类是绿色发展的重要组成部分，有助于推动经济社会可持续发展。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通过垃圾分类的推广和实践，提高公众的环保意识和参与度。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国内外垃圾分类现状比较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采用“双轨制”回收系统，即居民将生活垃圾投入到公共垃圾桶或指定回收点，由专业机构进行回收和处理。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瑞典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通过先进的垃圾处理技术和完善的回收网络，实现了垃圾减量化和资源化的目标。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实行严格的分类制度，通过法律约束和宣传教育相结合的方式，实现了较高的垃圾分类率和资源回收率。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国外典型国家垃圾分类模式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作为国内首个强制实施垃圾分类的城市，通过制定详细的分类标准和严格的监管措施，推动了垃圾分类的普及和深入。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采用“集中分类投放+定时定点督导”模式，通过设立分类投放点和督导员制度，引导居民养成垃圾分类习惯。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借助数字化手段，如智能垃圾桶、垃圾分类APP等，提高垃圾分类的便捷性和准确性。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杭州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国内城市垃圾分类实践案例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分类效果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典型国家如日本、德国等由于长期实施严格的垃圾分类制度，分类效果显著，垃圾减量、资源回收等方面取得了显著成效。相比之下，我国垃圾分类起步较晚，虽然在一些城市取得了初步成效，但整体分类效果仍有待提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国外垃圾分类管理体制较为完善，包括法律法规、政策引导、技术支持、宣传教育等多方面措施。我国垃圾分类管理体制正在逐步建立和完善中，需要进一步加强政策引导和技术支持等方面的工作。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工作得到了广泛的社会参与和支持，包括居民、企业、社会组织等各方面的积极参与。我国垃圾分类工作也在逐步推动社会参与，但需要进一步加强宣传教育和引导力度，提高居民的分类意识和参与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垃圾分类技术与方法探讨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通过宣传册、公益广告、社区活动等方式，提高居民对垃圾分类的认识和意识。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设置分类垃圾桶、分类垃圾袋等投放设施，引导居民按照分类要求进行投放。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分类投放设施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建立积分兑换、奖励制度等激励机制，鼓励居民积极参与垃圾分类。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源头分类技术与方法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采用专业设备和技术，对有害垃圾进行安全处理，防止对环境和人体健康造成危害。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99" b="109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通过破碎、分选、清洗等处理技术，将可回收物转化为再生资源，实现资源循环利用。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可回收物处理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采用生物发酵、堆肥等技术，将厨余垃圾转化为有机肥料或生物燃气等资源。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厨余垃圾处理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专业回收处理技术与方法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对垃圾分类过程中产生的数据进行挖掘和分析，为政策制定、技术改进等提供决策依据。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通过图像识别算法对垃圾进行自动分类和识别，提高分类效率和准确性。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利用传感器对垃圾的重量、体积、成分等进行实时监测和分析，为垃圾分类提供数据支持。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智能化识别技术与方法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垃圾分类产业链分析与优化建议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https://d.book118.com/776231224210010042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2024-09-10T10:00:30.913</cp:lastPrinted>
  <dcterms:created xsi:type="dcterms:W3CDTF">2024-09-10T02:00:30Z</dcterms:created>
  <dcterms:modified xsi:type="dcterms:W3CDTF">2024-09-10T02:00:33Z</dcterms:modified>
</cp:coreProperties>
</file>