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822D4ED-EFBB-4542-8283-748C81AC53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671F8A-1988-4796-B7BD-2E907C9CFB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C4196D-8E01-4FF1-8EF3-D6F660E6DA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FAC3E3B-39E8-4F0D-ABD8-4B5421D2B9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DE92E1-5334-45CA-89D9-456515044B8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F6A9B54-C6F0-4C4F-923F-BDFD8E9610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B95B019-8C94-4FFF-861B-EC518CBA5FE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308689-9071-49C8-A7DB-16FA7F20D1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C3AE10-2BBC-425F-B75F-88415D8F38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572D19-62CC-4C79-8D69-ACF5D132DE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E9B9E5-F550-4875-91E9-6F3B78DBF0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6231225125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《函数逼近》ppt课件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函数逼近理论概述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函数逼近的主要方法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函数逼近的性质与定理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函数逼近的应用场景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函数逼近的挑战与展望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函数逼近的案例分析</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函数逼近理论概述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是指通过选取一个简单函数或一组简单函数来近似表示一个复杂函数或数据集的过程。</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函数逼近</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逼近方法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02" r="1660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逼近精度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02" r="1660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常用的逼近方法包括多项式逼近、样条逼近、傅里叶逼近等。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逼近的精度取决于所选取的逼近方法和数据的特点。</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函数逼近的定义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解决实际问题</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在科学计算、工程设计、数据分析等领域，常常需要处理复杂的函数或数据集，通过函数逼近可以找到一个简单模型进行近似描述，从而简化问题。</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提高计算效率</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对于一些难以直接求解的复杂函数，通过函数逼近可以用简单的函数进行近似计算，提高计算效率。</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数学理论研究</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函数逼近理论是数学分析的一个重要分支，对于数学理论的发展和应用具有重要意义。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函数逼近的重要性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函数逼近的历史与发展</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早在古希腊时期，数学家就开始研究用简单的几何图形近似表示复杂图形的问题。</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近代发展</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随着数学分析的不断发展，函数逼近理论逐渐成为数学分析的一个重要分支。</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现代发展</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350">
                  <a:solidFill>
                    <a:schemeClr val="dk1">
                      <a:alpha val="100000"/>
                    </a:schemeClr>
                  </a:solidFill>
                  <a:latin typeface="Microsoft Yahei"/>
                  <a:ea typeface="Microsoft Yahei"/>
                  <a:cs typeface="Microsoft Yahei"/>
                </a:rPr>
                <a:t>随着计算机科学和数值分析的快速发展，函数逼近在科学计算、工程设计、数据分析等领域的应用越来越广泛，同时也促进了函数逼近理论的进一步发展。</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早期发展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函数逼近的主要方法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样条插值法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在数据点之间建立多项式插值，使得相邻多项式之间满足某种条件（如二阶导数相等），从而得到连续的插值函数。</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最佳一致逼近</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寻找一个多项式，使得它在整个定义域上与目标函数的一致性最好。这通常通过最小二乘法实现。</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多项式插值法</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通过选取一系列点，并构造一个多项式来逼近函数。常用的方法有拉格朗日插值法和牛顿插值法。</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多项式逼近</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5770591" y="1524691"/>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88669" y="2024857"/>
            <a:ext cx="614662" cy="385690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flipH="1" flipV="1">
            <a:off x="5770591" y="5381593"/>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3444517"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788669" y="1438299"/>
            <a:ext cx="614662" cy="473651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053418"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02999" y="3260307"/>
            <a:ext cx="1386002" cy="13860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1377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通过两点之间的直线来逼近函数。</a:t>
            </a:r>
          </a:p>
        </p:txBody>
      </p:sp>
      <p:sp>
        <p:nvSpPr>
          <p:cNvPr id="10" name="TextBox 10"/>
          <p:cNvSpPr txBox="1"/>
          <p:nvPr/>
        </p:nvSpPr>
        <p:spPr>
          <a:xfrm>
            <a:off x="71377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线性插值</a:t>
            </a:r>
          </a:p>
        </p:txBody>
      </p:sp>
      <p:sp>
        <p:nvSpPr>
          <p:cNvPr id="11" name="TextBox 11"/>
          <p:cNvSpPr txBox="1"/>
          <p:nvPr/>
        </p:nvSpPr>
        <p:spPr>
          <a:xfrm>
            <a:off x="67334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在数据点之间建立多项式插值，使得相邻多项式之间满足某种条件（如二阶导数相等），从而得到连续的插值函数。</a:t>
            </a:r>
          </a:p>
        </p:txBody>
      </p:sp>
      <p:sp>
        <p:nvSpPr>
          <p:cNvPr id="12" name="TextBox 12"/>
          <p:cNvSpPr txBox="1"/>
          <p:nvPr/>
        </p:nvSpPr>
        <p:spPr>
          <a:xfrm>
            <a:off x="67334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样条插值</a:t>
            </a:r>
          </a:p>
        </p:txBody>
      </p:sp>
      <p:sp>
        <p:nvSpPr>
          <p:cNvPr id="13" name="TextBox 13"/>
          <p:cNvSpPr txBox="1"/>
          <p:nvPr/>
        </p:nvSpPr>
        <p:spPr>
          <a:xfrm>
            <a:off x="860888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通过两点之间的抛物线来逼近函数。</a:t>
            </a:r>
          </a:p>
        </p:txBody>
      </p:sp>
      <p:sp>
        <p:nvSpPr>
          <p:cNvPr id="14" name="TextBox 14"/>
          <p:cNvSpPr txBox="1"/>
          <p:nvPr/>
        </p:nvSpPr>
        <p:spPr>
          <a:xfrm>
            <a:off x="860888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抛物线插值</a:t>
            </a:r>
          </a:p>
        </p:txBody>
      </p:sp>
      <p:sp>
        <p:nvSpPr>
          <p:cNvPr id="15" name="TextBox 15"/>
          <p:cNvSpPr txBox="1"/>
          <p:nvPr/>
        </p:nvSpPr>
        <p:spPr>
          <a:xfrm>
            <a:off x="860888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通过三点之间的立方曲线来逼近函数。</a:t>
            </a:r>
          </a:p>
        </p:txBody>
      </p:sp>
      <p:sp>
        <p:nvSpPr>
          <p:cNvPr id="16" name="TextBox 16"/>
          <p:cNvSpPr txBox="1"/>
          <p:nvPr/>
        </p:nvSpPr>
        <p:spPr>
          <a:xfrm>
            <a:off x="860888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立方插值</a:t>
            </a:r>
          </a:p>
        </p:txBody>
      </p:sp>
      <p:sp>
        <p:nvSpPr>
          <p:cNvPr id="17" name="AutoShape 17"/>
          <p:cNvSpPr/>
          <p:nvPr/>
        </p:nvSpPr>
        <p:spPr>
          <a:xfrm>
            <a:off x="5198112" y="3055420"/>
            <a:ext cx="1795777" cy="1795777"/>
          </a:xfrm>
          <a:prstGeom prst="ellipse">
            <a:avLst/>
          </a:prstGeom>
          <a:solidFill>
            <a:schemeClr val="accent2">
              <a:alpha val="100000"/>
            </a:schemeClr>
          </a:solidFill>
          <a:ln w="76200">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5772540" y="3629848"/>
            <a:ext cx="646919" cy="646919"/>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插值法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通过最小化误差的平方和来逼近函数，通常用于多项式逼近和线性回归分析。</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线性最小二乘法</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非线性最小二乘法</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加权最小二乘法</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岭回归和套索回归</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通过最小化误差的平方和来逼近非线性函数，通常用于曲线拟合和数据分析。</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在最小二乘法中加入权重因子，以对不同的误差项进行不同的加权处理。</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在最小二乘法的基础上加入正则化项，以防止过拟合和提高模型的泛化能力。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最小二乘法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将函数表示为一系列正弦和余弦函数的和，通过选取合适的系数来逼近函数。</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傅里叶级数逼近</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将时域函数转换为频域函数，通过分析函数的频谱特性来进行逼近。</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傅里叶变换</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将时域函数转换为小波系数，通过分析小波系数来进行逼近。小波变换具有良好的时频局部化特性，适用于分析非平稳信号。</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小波变换</a:t>
            </a:r>
          </a:p>
        </p:txBody>
      </p:sp>
      <p:pic>
        <p:nvPicPr>
          <p:cNvPr id="9" name="Picture 9"/>
          <p:cNvPicPr>
            <a:picLocks noChangeAspect="1"/>
          </p:cNvPicPr>
          <p:nvPr/>
        </p:nvPicPr>
        <p:blipFill>
          <a:blip r:embed="rId2"/>
          <a:srcRect l="1208" r="1208"/>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傅里叶逼近</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函数逼近的性质与定理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最佳逼近定理是函数逼近理论中的基本定理之一，它描述了最佳逼近的性质和存在性。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最佳逼近定理说明在有限维空间中，对于任意给定的函数，都存在一个最佳逼近的函数，即存在一个函数使得它在某种范数意义下与原函数的误差最小。这个最佳逼近函数可以通过一定的算法求得。</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最佳逼近定理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线性最小二乘定理</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线性最小二乘定理是函数逼近中的重要定理之一，它提供了求解线性逼近问题的方法。</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线性最小二乘定理说明对于任意给定的函数，都存在一个线性组合的函数，使得它在某种范数意义下与原函数的误差最小。这个线性组合可以通过求解最小二乘问题得到。</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https://d.book118.com/776231225125010035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2024-09-05T09:59:44.312</cp:lastPrinted>
  <dcterms:created xsi:type="dcterms:W3CDTF">2024-09-05T01:59:44Z</dcterms:created>
  <dcterms:modified xsi:type="dcterms:W3CDTF">2024-09-05T01:59:46Z</dcterms:modified>
</cp:coreProperties>
</file>