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1D503-77A1-41C7-A51C-068651DA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3A842-76ED-46D9-9A82-145DD3EB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8C42C-9D2F-4D49-A853-E0FBB700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DDA8C-185C-4A88-9F1F-65AA5108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D3AE4-CC8B-4996-B0BF-D5DAD76D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5B66E-B2C1-481E-A99D-B10C3C9B1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0A085-3A74-444C-99E6-AA41A3220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5D0FF-E64E-4387-A5B3-199B7E63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6B203-E6CB-410C-AAF6-7EDDA680B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32848-5BE4-4E19-BF05-1D02E6BE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34446-31EF-4D04-B5AE-EF7BA6CFB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32130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健康教育教具一览表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教具概述</a:t>
            </a:r>
          </a:p>
          <a:p>
            <a:r>
              <a:t>实物教具</a:t>
            </a:r>
          </a:p>
          <a:p>
            <a:r>
              <a:t>图文教具</a:t>
            </a:r>
          </a:p>
          <a:p>
            <a:r>
              <a:t>音视频教具</a:t>
            </a:r>
          </a:p>
          <a:p>
            <a:r>
              <a:t>互动体验教具</a:t>
            </a:r>
          </a:p>
          <a:p>
            <a:r>
              <a:t>教具使用与管理建议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教具概述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健康教育教具是指在进行健康教育教学过程中，辅助教师讲解、演示教学内容，帮助学生理解、掌握健康知识和技能的物品、设备或器材。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根据使用目的和性质，健康教育教具可分为实物教具、模型教具、图表教具、音像教具等。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通过教具的展示，使学生更加直观地了解教学内容，增强记忆和理解。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17" b="28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直观教学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多样化的教具能够激发学生的学习兴趣和好奇心，提高学习积极性。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激发兴趣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学生在使用教具的过程中，可以培养其观察、思考、动手实践等能力。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教具在健康教育中的作用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根据教学目标和内容选择合适的教具，确保教具与教学内容紧密相关。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教具应易于操作、维护和管理，方便教师和学生使用。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实用性原则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教具应符合安全标准，确保在使用过程中不会对学生造成伤害。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安全性原则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在满足教学需求的前提下，尽量选择价格合理、性价比高的教具。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经济性原则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教具选择与使用原则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实物教具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人体解剖模型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用于展示人体各部位构造，包括骨骼、肌肉、器官等。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疾病模拟模型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模拟特定疾病的症状和表现，帮助学生理解疾病过程和治疗方法。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生理机能仿真模型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模拟人体生理机能，如血液循环、呼吸系统等，帮助学生理解人体工作原理。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模型与仿真教具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展示动物的整体形态和内部构造，帮助学生理解动物分类和生态。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动物标本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植物标本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组织切片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展示植物的形态、结构和生长过程，帮助学生认识植物多样性。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展示动植物组织的微观结构，帮助学生理解细胞和组织的功能。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标本与切片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用于观察细胞、组织等微观结构。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显微镜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用于进行生物化学实验和分析，帮助学生理解生物化学反应和过程。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实验试剂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包括烧杯、试管、滴管等，用于进行各种实验操作，帮助学生掌握实验技能和方法。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实验器材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实验器材与试剂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图文教具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3" b="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0" b="9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挂图与海报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人体解剖挂图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展示人体各器官、系统的结构和位置，帮助学生理解人体生理构造。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健康知识海报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宣传健康生活方式、疾病预防等知识，提高学生健康意识。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生长发育曲线图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展示儿童生长发育过程中的身高、体重等指标，帮助学生了解自身生长状况。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系统介绍健康知识，包括生理、心理、社会适应等方面内容。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健康教育课本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针对特定健康问题提供详细解释和指导，如营养、运动、心理健康等。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健康知识手册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包括习题集、案例分析等，帮助学生巩固所学知识和提高应用能力。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学习辅导资料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教材与辅导资料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https://d.book118.com/776232130203010042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2024-09-10T09:09:55.189</cp:lastPrinted>
  <dcterms:created xsi:type="dcterms:W3CDTF">2024-09-10T01:09:55Z</dcterms:created>
  <dcterms:modified xsi:type="dcterms:W3CDTF">2024-09-10T01:09:57Z</dcterms:modified>
</cp:coreProperties>
</file>