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599CB1-EB8A-496A-9545-EA18FD78F6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B9AF29-19D1-4CEE-B0D3-F94BA0F3D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9D21F9-46CC-4BA5-8094-BE77A7F337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F9B4A1-E3B9-4D5B-BD87-A723324E0A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44E230-61D8-4D36-932B-FE1814EDC0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B91524-4FD5-4A4F-9E82-5749E8A304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88DB57-A674-4A2F-B46A-AEA7F736B0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481EB-452E-43FF-A35C-C67A976EF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F1B52D-8B2B-48B7-BFCD-D01937F2D0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F65FBA-8644-465A-9910-140F7078A3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BAF2BE-1229-45F1-8464-C767F35C97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3421222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产科心理护理课件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孕产妇心理变化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产科心理护理基本原则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产科心理护理实践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特殊情况下的产科心理护理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产科心理护理的未来发展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产妇心理健康对母婴健康的影响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良好的心理状态有助于减少产后抑郁、焦虑等情绪问题，提高产妇的育儿信心和幸福感，同时也有益于胎儿的生长发育。</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提高产科服务质量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心理护理是产科整体护理的重要组成部分，通过关注产妇的心理需求，可以提高产科服务质量，提升产妇和家庭的满意度。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促进家庭和谐与社会稳定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家庭和谐与社会稳定密切相关，而产妇的心理健康是家庭和谐的重要因素之一，因此，产科心理护理对于促进家庭和谐与社会稳定也具有重要意义。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产科心理护理的重要性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482" r="1948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本课程旨在培养学员掌握产科心理护理的基本理论和实践技能，提高学员在产科工作中关注和满足产妇心理需求的能力。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课程目标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本课程将涵盖产科心理护理的基本概念、理论、方法和实践技巧，包括产妇心理需求分析、沟通技巧、情绪支持、家庭支持等方面的内容。同时，课程还将介绍产科心理护理的最新研究成果和发展趋势。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课程内容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课程目标和内容概述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孕产妇心理变化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孕期心理变化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随着妊娠期的进展，孕妇可能会出现情绪波动、易怒、焦虑、抑郁等情况。这些情绪变化与体内激素水平的变化、对分娩和育儿的恐惧、家庭和社会支持等因素有关。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孕期心理调适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孕妇应保持积极乐观的心态，进行适当的运动和放松训练，如瑜伽、冥想等。同时，家庭和社会也应给予孕妇足够的支持和关注，帮助她们度过这个特殊的时期。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孕期心理变化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产前心理变化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临近分娩时，孕妇可能会感到紧张、恐惧、焦虑等情绪，这会影响到分娩过程和产后的恢复。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产前心理护理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医护人员应对孕妇进行产前心理辅导，讲解分娩过程和注意事项，帮助她们减轻焦虑和恐惧。同时，家庭和社会也应给予孕妇足够的支持和鼓励，让她们有信心顺利度过分娩。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产前心理变化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分娩后，产妇可能会出现情绪低落、抑郁、焦虑等情况，这可能与体内荷尔蒙和情绪的变化、新生儿护理的挑战、家庭关系等因素有关。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产后心理变化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医护人员应对产妇进行产后心理辅导，关注她们的情绪变化和需要，提供必要的支持和指导。家庭成员也应积极参与新生儿护理和家庭生活，减轻产妇的负担和压力。此外，产妇自己也应保持积极乐观的心态，进行适当的运动和放松训练，以促进身心健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产后心理护理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产后心理变化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产科心理护理基本原则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护士应尊重产妇的隐私和尊严，保护其个人信息，并确保其在整个分娩过程中的安全和舒适。</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护士应与产妇进行开放、真诚的沟通，了解其需求、担忧和期望，并提供个性化的护理服务。</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2480" b="2248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676" r="967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信任关系是心理护理的基础，护士应与产妇建立良好的信任关系，使其感到安全、舒适和被关注。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建立信任关系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情感支持是产科心理护理的重要内容，护士应给予产妇足够的情感支持，使其感到被关心、理解和支持。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护士可以通过安慰、鼓励、倾听等方式来提供情感支持，帮助产妇缓解紧张、焦虑和恐惧等不良情绪。</a:t>
            </a:r>
          </a:p>
        </p:txBody>
      </p:sp>
      <p:pic>
        <p:nvPicPr>
          <p:cNvPr id="6" name="Picture 6"/>
          <p:cNvPicPr>
            <a:picLocks noChangeAspect="1"/>
          </p:cNvPicPr>
          <p:nvPr/>
        </p:nvPicPr>
        <p:blipFill>
          <a:blip r:embed="rId2"/>
          <a:srcRect t="7689" b="768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005" b="800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同时，护士还应鼓励产妇的家属参与情感支持，共同为产妇提供全方位的支持和关爱。</a:t>
            </a:r>
          </a:p>
        </p:txBody>
      </p:sp>
      <p:pic>
        <p:nvPicPr>
          <p:cNvPr id="10" name="Picture 10"/>
          <p:cNvPicPr>
            <a:picLocks noChangeAspect="1"/>
          </p:cNvPicPr>
          <p:nvPr/>
        </p:nvPicPr>
        <p:blipFill>
          <a:blip r:embed="rId4"/>
          <a:srcRect t="31266" b="3126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提供情感支持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自我效能感是指产妇对自己能够完成分娩和照顾新生儿的信心和能力的认知。</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护士应通过提供信息和技能培训，帮助产妇建立正确的认知和自信心，提高其自我效能感。</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同时，护士还应鼓励产妇积极参与分娩和新生儿护理过程，使其在实践中获得成就感和自信心。</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促进自我效能感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https://d.book118.com/776234212221010034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2024-09-04T07:56:32.556</cp:lastPrinted>
  <dcterms:created xsi:type="dcterms:W3CDTF">2024-09-03T23:56:32Z</dcterms:created>
  <dcterms:modified xsi:type="dcterms:W3CDTF">2024-09-03T23:56:34Z</dcterms:modified>
</cp:coreProperties>
</file>