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086F49-4B82-4217-85AA-C86CB7E87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CBC76-6EF3-44A8-98D8-1A32A3752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BE0010-0851-4408-A194-91DB4F864E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A5CECD-E2D3-40C0-9F57-3F3394CC1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7215ED-13BF-425F-9BAA-A05EEDA45E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C52404-CBBC-42D1-A217-8E38B443B7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483812-78B7-4A86-9123-2E983AB842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1A7921-CED0-45A6-8783-70E028982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02745E-4AA3-407C-B381-6906528C0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1B1892-0F00-4A9A-8FDA-40AC65838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C2F0C-489F-4EA3-8C29-7D26B1CA2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3511400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云联数据智能产业中心项目实施方案</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XX-01-22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项目背景与目标</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项目总体规划与设计</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数据采集、处理与存储方案</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智能分析与可视化展示方案</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项目实施进度安排与风险管理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项目经济效益评估与社会效益分析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总结回顾与未来发展规划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项目背景与目标</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云计算的普及和成熟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云计算作为一种计算模式，已经逐渐普及并成熟，为企业提供了灵活、高效、安全的计算资源。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大数据的爆发式增长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随着互联网、物联网等技术的快速发展，数据量呈现爆发式增长，大数据处理和分析成为企业核心竞争力。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云计算与大数据的融合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云计算为大数据处理提供了强大的计算能力和存储空间，同时大数据处理结果可以进一步优化云计算资源调度，二者相互促进、融合发展。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云计算与大数据发展趋势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智能产业现状及前景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智能产业的发展离不开云计算和大数据的支持，云计算和大数据为智能产业提供了强大的计算能力和数据基础。</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智能产业与云计算、大数据的紧密结合</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人工智能、机器学习等技术的快速发展，推动了智能产业的蓬勃发展，智能产品、智能服务逐渐渗透到各个领域。</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智能产业蓬勃发展</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随着技术的不断进步和应用场景的不断拓展，智能产业的前景将更加广阔，智能经济将成为未来经济发展的重要引擎。</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智能产业前景广阔</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项目目标与定位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项目目标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通过建设云联数据智能产业中心，打造一个集云计算、大数据、人工智能等技术于一体的智能产业生态圈，推动区域智能产业的发展和升级。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项目定位</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云联数据智能产业中心将定位为区域智能产业的核心枢纽和创新引擎，为政府、企业、科研机构等提供全方位的智能产业服务。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项目总体规划与设计</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选择交通便利、资源丰富的地区进行建设，合理规划布局，确保基础设施的高效利用。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选址与布局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建筑物设计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配套设施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采用绿色、节能、环保的设计理念，确保建筑物的安全性、稳定性和可持续性。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规划建设完善的配套设施，包括电力、通信、安全等系统，确保基础设施的稳定运行。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基础设施建设规划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遵循先进性、实用性、可扩展性、可维护性等原则，确保数据中心的稳定、高效运行。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设计原则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采用分层架构设计，包括网络层、存储层、计算层和应用层，实现资源的灵活调度和高效利用。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架构规划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应用虚拟化、分布式存储、负载均衡等关键技术，提高数据中心的性能和管理效率。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数据中心设计原则及架构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加强云计算平台的安全管理，包括身份认证、访问控制、数据加密等措施，确保数据的安全性和隐私性。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平台选型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根据实际需求，选择成熟、稳定的云计算平台，如阿里云、腾讯云等。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资源配置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根据业务需求，合理配置计算、存储和网络资源，确保云计算平台的高效运行。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云计算平台选型与配置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数据采集、处理与存储方案</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项目数据主要来源于企业内部系统、外部合作伙伴、公开数据集等。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数据来源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采用自动化脚本、API接口、爬虫技术等手段进行数据采集，确保数据的实时性、准确性和完整性。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采集策略</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对采集到的数据进行有效性验证，包括数据格式、数据范围、数据一致性等方面的检查，以确保数据质量。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数据验证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数据来源及采集策略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数据清洗</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采用数据清洗技术，对采集到的数据进行去重、填充缺失值、异常值处理等操作，提高数据质量。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数据整合</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将不同来源的数据进行整合，形成一个统一的数据视图，方便后续的数据分析和挖掘。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数据挖掘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利用数据挖掘算法，如分类、聚类、关联规则挖掘等，发现数据中的潜在规律和有价值的信息。</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数据清洗、整合与挖掘方法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采用分布式文件系统，如Hadoop HDFS、Ceph等，实现数据的分布式存储和管理，提高数据存储的可扩展性和可靠性。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分布式文件系统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建立数据备份和恢复机制，确保数据的安全性和可用性。在数据损坏或丢失时，能够及时恢复数据，保证业务的连续性。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数据备份与恢复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对数据进行压缩和加密处理，减少数据存储的空间占用和提高数据的安全性。同时，支持对数据进行透明加解密操作，方便数据的使用和管理。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数据压缩与加密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分布式存储技术应用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智能分析与可视化展示方案</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04</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分布式计算框架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采用Hadoop、Spark等分布式计算框架，实现对大规模数据的并行处理和分析。</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机器学习算法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应用K-means、决策树、神经网络等机器学习算法，对数据进行分类、聚类和预测。</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深度学习算法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采用CNN、RNN等深度学习算法，对图像、语音、文本等非结构化数据进行特征提取和模式识别。</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大数据分析算法选择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https://d.book118.com/776235114004010101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2024-09-25T08:42:16.979</cp:lastPrinted>
  <dcterms:created xsi:type="dcterms:W3CDTF">2024-09-25T00:42:17Z</dcterms:created>
  <dcterms:modified xsi:type="dcterms:W3CDTF">2024-09-25T00:42:19Z</dcterms:modified>
</cp:coreProperties>
</file>