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984493-DE8D-4C35-BAC0-8C17C4253E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ECEDFD-A5A0-4F41-B6FE-46357076B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114395-12B7-4157-A0DD-CA67B7C36F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0EB191-D377-4E09-8E16-39FB3428B4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DFAB7E-93E5-476B-8E67-56B1EEDF4E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9FEFC9-2BD0-445E-A3C0-FEEB8989DE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68A856-BF85-4E88-940B-A642A80CD2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537BAF-097E-4911-A215-8ABDA29193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5E0DD6-2CE2-4913-8CE0-C317202270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5D6FA4-F032-4BDF-8082-643FBC20DD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9A7565-92E4-4C8A-B41E-3FF6F4A435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240144012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solidFill>
                <a:latin typeface="Microsoft Yahei"/>
                <a:ea typeface="Microsoft Yahei"/>
                <a:cs typeface="Microsoft Yahei"/>
              </a:rPr>
              <a:t>汇报人：XXX</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solidFill>
                <a:latin typeface="Microsoft Yahei"/>
                <a:ea typeface="Microsoft Yahei"/>
                <a:cs typeface="Microsoft Yahei"/>
              </a:rPr>
              <a:t>2024-01-13</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百雀羚营销战略环境分析报告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营销环境分析</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百雀羚品牌营销现状</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营销战略建议</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本报告旨在分析百雀羚面临的营销战略环境，为其制定有效的营销策略提供依据。</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随着中国化妆品市场的竞争加剧，百雀羚作为国内知名品牌，需要深入了解市场趋势和竞争态势，以保持竞争优势。</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报告目的和背景</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背景</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报告范围和限制</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本报告主要关注百雀羚在国内市场的营销战略环境，包括消费者需求、竞争对手分析、市场趋势等。</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由于数据获取的限制，报告中部分数据可能存在一定的误差或不全，但不影响整体分析和结论。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营销环境分析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国内政策支持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国家出台了一系列政策鼓励国内品牌发展，为百雀羚提供了良好的政治环境。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国际政治影响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国际政治形势变化可能对百雀羚的国际营销产生影响。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宏观环境分析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国内经济的稳定增长为百雀羚提供了广阔的市场空间。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经济增长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随着居民消费水平的提高，消费者对化妆品的需求增加，有利于百雀羚的销售。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消费水平</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宏观环境分析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文化传统</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中国丰富的文化传统为百雀羚提供了丰富的文化内涵和品牌故事。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消费观念</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现代消费者的消费观念变化对化妆品行业产生影响，影响百雀羚的营销策略。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宏观环境分析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新技术的出现和应用为百雀羚的产品研发和营销提供了新的手段和机会。</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环保要求</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随着对环保问题的关注度提高，对化妆品行业的环保要求也越来越高，百雀羚需要关注并采取相应的环保措施。</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科技创新</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宏观环境分析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国内化妆品市场规模不断扩大，为百雀羚的发展提供了广阔的市场空间。</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国际化妆品市场空间大，但竞争激烈，百雀羚需要制定合理的国际营销策略。</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国内市场规模</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国际市场规模</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行业环境分析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行业环境分析</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国内化妆品市场竞争激烈，百雀羚需要不断提升自身品牌价值和竞争力。</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国内竞争</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国际化妆品品牌在技术和品牌影响力方面具有优势，百雀羚需要与国际品牌竞争并突围。</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国际竞争</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绿色环保</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随着消费者对环保问题的关注度提高，化妆品行业趋向于绿色环保的发展趋势。</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个性化需求</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消费者对化妆品的需求趋向于个性化、定制化，百雀羚需要关注并满足消费者的个性化需求。</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行业环境分析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https://d.book118.com/776240144012010052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2024-09-18T03:50:23.470</cp:lastPrinted>
  <dcterms:created xsi:type="dcterms:W3CDTF">2024-09-17T19:50:23Z</dcterms:created>
  <dcterms:modified xsi:type="dcterms:W3CDTF">2024-09-17T19:50:25Z</dcterms:modified>
</cp:coreProperties>
</file>