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4F8A6-1C72-4745-BF73-A2641F9E0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FF1BF-0236-4BF6-BCB3-D2324D77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E45E6-C2F6-478E-8BF3-76753CF21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EDFB4-3340-41CB-9035-78052B1AA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183E5-FE3B-49BD-BF1A-4C17FEC6A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AEA94-5ECF-4571-8A47-B8AC619A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863221-1B68-4F87-8065-A5811212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742DE-5DF8-4DC7-950D-16C6084D5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631DC-C8A4-4CCF-9D7B-1DC0D74F3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17663-4F8E-4ACA-BD14-A7230650F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69B97-6495-4103-908B-A1F12825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41025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智能穿戴设备行业市场前景分析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产业链协同发展机遇挖掘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挑战与机遇并存，未来发展策略建议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智能穿戴设备定义及分类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智能穿戴设备是指应用穿戴式技术对日常穿戴进行智能化设计、开发出可以穿戴的设备的总称。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智能穿戴设备主要包括智能手表、智能手环、智能眼镜、智能耳机等。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智能穿戴设备的概念在20世纪80年代就已经提出，但由于技术和市场尚未成熟，发展缓慢。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随着移动互联网、物联网、人工智能等技术的快速发展，智能穿戴设备行业在近年来得到了迅速的发展。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根据市场调查机构的数据，智能穿戴设备市场规模不断扩大，预计未来几年将持续保持高速增长。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随着消费者对智能穿戴设备的认知度和接受度不断提高，以及技术的不断进步和成本的降低，智能穿戴设备市场的增长速度将不断加快。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消费者对于智能穿戴设备的外观、功能和体验有个性化的追求。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智能穿戴设备能够实时监测身体状况，满足消费者对于健康管理的需求。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消费者期望智能穿戴设备具备简单易用、便携轻便等特点。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运动健身领域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智能穿戴设备可用于记录运动数据、分析运动表现，满足运动健身人群的需求。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智能穿戴设备可用于远程监测患者身体状况、提醒用药等，为医疗健康领域提供便利。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智能穿戴设备可作为智能家居的控制中心，实现家居设备的远程控制。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不同领域应用需求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针对儿童的安全、教育和娱乐需求，开发适合儿童的智能穿戴设备。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儿童市场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针对老年人的健康监测、社交和娱乐需求，开发适合老年人的智能穿戴设备。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为企业提供员工健康管理、工作效率提升等解决方案，将智能穿戴设备应用于企业场景中。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企业市场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以Apple、Samsung、Fitbit、Garmin等为代表，拥有较强的品牌影响力和技术研发实力，在高端产品市场占据主导地位。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华为、小米、OPPO、vivo等凭借在智能手机领域的积累，快速切入智能穿戴设备市场，并逐渐在中低端市场取得一定份额。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如Amazfit、Realme等，通过不断创新和差异化竞争，逐渐在市场中崭露头角。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Samsung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Galaxy Watch等产品线，注重多样化的操作系统支持和硬件配置，满足不同消费者需求。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Garmin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专注于户外运动和健身领域，提供高精度GPS定位、运动数据分析等专业化功能。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以MI Band系列为代表，注重性价比和用户体验，提供丰富的智能功能和个性化定制服务。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以Apple Watch为代表，强调与iPhone的无缝衔接和深度集成，提供丰富的应用生态和健康管理功能。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Fitbit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以健身追踪器为主打产品，专注于运动健康数据的监测和分析，为用户提供个性化的健康指导。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以智能手表和手环为主要产品，强调长续航、高性能和出色的健康管理功能。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合作与兼并重组动态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国内外厂商在技术研发、市场拓展等方面积极开展合作，如Apple与Nike合作推出运动版Apple Watch，华为与徕卡合作提升智能穿戴设备的拍照功能等。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为提升市场竞争力，部分厂商通过兼并重组实现资源整合和业务拓展，如Fitbit被Google收购，进一步拓展其在健康科技领域的布局。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技术创新及发展趋势预测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https://d.book118.com/776241025122010043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2024-09-11T11:41:33.352</cp:lastPrinted>
  <dcterms:created xsi:type="dcterms:W3CDTF">2024-09-11T03:41:33Z</dcterms:created>
  <dcterms:modified xsi:type="dcterms:W3CDTF">2024-09-11T03:41:35Z</dcterms:modified>
</cp:coreProperties>
</file>