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FDA21-8E1C-46EF-B35C-AE5F6237A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8615-266F-4CA6-94FD-C3A6C156D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E0BF4-7644-4AF6-A46A-2E0F08174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AFB26-CD32-43F8-B8E2-A0AE96B2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C8A66-38C3-4244-926C-BE1D2D8B6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4659A-EC70-4E3C-BADC-BAB2D72F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A6626-BBBC-4AF1-A0E6-D39AA1819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A7727-92C2-4903-8404-4F80870A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2B700-C6FF-44AF-A2C6-6C97C9C6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76218-6756-460A-AC2C-4375F444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C2099-6FB0-4662-95E9-A4ECD44C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41131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设立新兴软件公司市场研究报告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产品策略与研发能力展示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运营管理与支持服务体系建设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全球软件行业规模持续增长，新兴市场尤其具有巨大潜力。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软件行业竞争激烈，但仍存在大量未被满足的市场需求。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云计算、人工智能、大数据等技术的融合将推动软件行业不断创新发展。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新兴市场对定制化、智能化软件需求强烈，为软件公司提供了广阔的市场空间。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新兴市场竞争激烈，软件公司需要不断创新以保持竞争优势。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新兴软件市场机遇与挑战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政府对软件产业给予税收优惠、资金扶持等政策支持，有利于软件公司发展壮大。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数据保护、知识产权等法规对软件公司的业务开展产生一定影响。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云计算技术的普及将降低软件开发和运维成本，提高软件服务质量和效率。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人工智能技术的应用将提升软件的智能化水平，满足用户个性化需求。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大数据技术的运用将帮助软件公司更好地分析用户需求和市场趋势，实现精准营销和服务。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技术创新推动力量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微软（Microsof…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全球最大的计算机软件供应商之一，提供操作系统、办公软件、云计算服务等。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甲骨文（Oracle）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全球领先的企业级软件公司，提供数据库、云计算、大数据等解决方案。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谷歌（Google）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全球知名的互联网公司，提供搜索引擎、在线广告、云计算等服务。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腾讯（Tencent）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中国最大的互联网公司之一，提供社交、游戏、金融等多元化服务。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阿里巴巴（Alibab…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中国最大的电子商务公司之一，也涉足云计算、大数据等领域。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国内外知名软件企业介绍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技术领先、品牌知名度高、市场份额大、资金实力雄厚。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创新速度慢、价格高昂、服务不够灵活。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与硬件厂商、系统集成商、独立软件开发商等建立合作关系，共同推动软件产业的发展。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加入行业协会、技术标准组织等，参与制定行业标准和规范，推动产业的健康发展。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81" r="28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合作与联盟关系梳理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潜在进入者威胁评估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技术门槛降低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随着技术的发展和开源软件的普及，软件开发的门槛逐渐降低，更多的初创企业和个人开发者能够进入市场。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新兴软件公司往往更加注重创新和用户体验，能够快速响应市场需求并推出具有竞争力的产品。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资金和资源需求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虽然技术门槛降低，但软件开发仍然需要大量的资金和资源投入，包括研发、市场推广等，这对初创企业来说是一个挑战。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软件产业涉及到知识产权、数据隐私等法律法规问题，潜在进入者需要充分了解并遵守相关法律法规，否则可能面临法律风险。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关注生产流程优化和成本控制，需求涉及供应链管理、ERP、MES等。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教育行业客户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关注教学内容创新和学习效果评估，需求包括在线教育、学习管理系统、虚拟教室等。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零售业客户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重视用户体验和销售提升，需求涵盖电商平台、CRM、营销自动化等。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金融行业客户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注重数据安全和系统稳定性，需求包括风险评估、交易系统、数据分析等。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客户通常会经历需求识别、信息搜索、评估选择、购买决策和购后评价五个阶段。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购买心理因素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客户购买软件产品时，会受到个人因素（如职业、经济状况）、社会因素（如参照群体、家庭）和心理因素（如动机、知觉）的影响。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客户购买行为及心理洞察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评估软件产品是否满足客户的基本功能需求，如数据处理、报表生成等。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功能性需求满足度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评价软件产品的用户界面设计、操作流程是否符合客户的操作习惯和需求。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易用性需求满足度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考察软件产品的稳定性、安全性和错误处理能力是否达到客户期望。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可靠性需求满足度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客户需求满足程度评价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https://d.book118.com/776241131102010033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2024-09-01T22:51:46.712</cp:lastPrinted>
  <dcterms:created xsi:type="dcterms:W3CDTF">2024-09-01T14:51:46Z</dcterms:created>
  <dcterms:modified xsi:type="dcterms:W3CDTF">2024-09-01T14:51:48Z</dcterms:modified>
</cp:coreProperties>
</file>