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4F81B3-306E-4008-B9A1-70F711A66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B4E76-88B0-4128-A08B-C7BC8484C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0887A4-819E-421A-A181-A5BE4D9E4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7EF37D-2C88-40A7-B0E6-C6A6EC3B3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6F01C7-8492-477F-8BDA-CE87AC252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EFAFCD-3391-472A-B051-1D6F896687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9ABB60-C4AB-484D-A2A8-FAC1F01147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07EB0F-90CA-435F-A07D-64F31EEAD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AB2642-F53E-4783-9CC5-13FB2377E4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EF5FA5-AFAD-4737-8B05-326F7CC5A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010860-D458-49E2-AA60-80B81BD20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42113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大学生就业权益及保护课件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就业权益概述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就业协议与劳动合同</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薪资待遇与福利保障</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社会保险与住房公积金制度</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试用期、实习期与兼职规定</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劳动争议处理途径和方法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就业权益概述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97" r="2739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983" r="269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大学生就业权益定义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它包括国家、社会和用人单位为大学生提供的各种就业条件和机会，以及大学生在就业过程中应享有的各项权利和利益。</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大学生就业权益是指大学生在就业过程中所拥有的权利和应得的利益。</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保障大学生合法权益</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促进社会公平</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推动经济发展</a:t>
            </a:r>
          </a:p>
        </p:txBody>
      </p:sp>
      <p:pic>
        <p:nvPicPr>
          <p:cNvPr id="5" name="Picture 5"/>
          <p:cNvPicPr>
            <a:picLocks noChangeAspect="1"/>
          </p:cNvPicPr>
          <p:nvPr/>
        </p:nvPicPr>
        <p:blipFill>
          <a:blip r:embed="rId2"/>
          <a:srcRect t="2781" b="2781"/>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3125" b="312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000" r="10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大学生就业权益重要性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确保大学生在就业过程中的合法权益不受侵犯，如平等就业权、知情权、选择权等。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维护大学生就业权益有助于促进社会公平和正义，减少就业歧视和不公平现象。</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保障大学生就业权益有助于提高劳动力市场的效率和稳定性，进而推动经济发展。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大学生享有平等的就业机会和权利，不受性别、年龄、民族、宗教信仰等因素的歧视。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平等就业权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知情权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08" r="14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大学生有权了解用人单位的基本情况、招聘岗位的工作内容、薪酬待遇等信息。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大学生有权根据自己的意愿和条件选择适合自己的工作岗位和用人单位。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大学生就业权益内容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安全卫生权</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获取报酬权</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休息休假权</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劳动争议处理权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大学生就业权益内容</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大学生有权要求用人单位提供安全卫生的工作环境和条件，保障其人身安全和健康。</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大学生有权按照约定获得相应的劳动报酬和福利待遇，不得低于当地最低工资标准。</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大学生在就业过程中与用人单位发生劳动争议时，有权依法申请调解、仲裁或提起诉讼。</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大学生有权享有法定的休息和休假时间，以及带薪年休假等福利待遇。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就业协议与劳动合同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明确双方权利和义务，保障毕业生和用人单位的合法权益。</a:t>
            </a:r>
          </a:p>
        </p:txBody>
      </p:sp>
      <p:pic>
        <p:nvPicPr>
          <p:cNvPr id="4" name="Picture 4"/>
          <p:cNvPicPr>
            <a:picLocks noChangeAspect="1"/>
          </p:cNvPicPr>
          <p:nvPr/>
        </p:nvPicPr>
        <p:blipFill>
          <a:blip r:embed="rId2"/>
          <a:srcRect l="14250" r="142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958" r="18958"/>
          <a:stretch>
            <a:fillRect/>
          </a:stretch>
        </p:blipFill>
        <p:spPr>
          <a:xfrm>
            <a:off x="5168347"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1792" r="1179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就业协议的作用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应包括工作岗位、工作地点、薪酬待遇、违约责任等关键条款。</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就业协议的内容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认真阅读协议内容，确保信息真实有效，明确违约责任和争议解决方式。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签订注意事项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就业协议签订及注意事项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990" b="99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707" b="127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32" r="513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劳动合同类型及签订流程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劳动合同类型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根据期限可分为固定期限、无固定期限和以完成一定工作任务为期限的劳动合同。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签订流程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双方协商一致，签订劳动合同；合同需经双方签字或盖章确认，并各执一份。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确保合同内容合法、公平、合理，明确双方的权利和义务，避免签订“空白合同”。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合同变更</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合同解除</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合同终止</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注意事项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合同变更、解除与终止规定</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双方协商一致或符合法定情形时，可以解除劳动合同。解除方式包括协商解除、单方解除和法定解除。</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经双方协商一致，可以变更合同内容，变更应采用书面形式。</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在合同变更、解除和终止过程中，应遵守相关法律法规和合同约定，确保双方权益得到保障。</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合同期满或符合法定情形时，劳动合同终止。终止后双方应办理相关手续，如支付经济补偿金、办理离职手续等。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薪资待遇与福利保障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基本工资、绩效工资、奖金、津贴等</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薪资构成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银行转账、现金支付、第三方支付等，需确保按时足额支付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支付方式</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083" r="8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企业应对员工薪资信息保密，防止泄露和歧视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薪资保密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薪资构成及支付方式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125" r="10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4375" b="143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社会保险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住房公积金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带薪休假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其他福利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福利待遇享受条件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养老保险、医疗保险、失业保险、工伤保险、生育保险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带薪年假、病假、婚假、产假等，保障员工休息休假权益</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企业及员工按比例缴纳，用于购房、租房等住房支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企业年金、补充医疗保险、子女教育等，提高员工福利待遇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加班工资计算</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按照法定标准或企业规定支付加班工资，不得低于当地最低工资标准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加班认定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企业安排员工在法定工作时间外工作的，应认定为加班</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调休与补偿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企业可安排员工调休或支付加班费作为补偿，具体方式需与员工协商确定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750" r="15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292" r="14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3750" b="13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加班工资计算标准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社会保险与住房公积金制度</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https://d.book118.com/776242113021010042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2024-09-09T09:24:05.907</cp:lastPrinted>
  <dcterms:created xsi:type="dcterms:W3CDTF">2024-09-09T01:24:05Z</dcterms:created>
  <dcterms:modified xsi:type="dcterms:W3CDTF">2024-09-09T01:24:08Z</dcterms:modified>
</cp:coreProperties>
</file>