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E800E-4CF1-4287-8091-185A760D4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63A6B-D539-4BD0-B5F1-521D4F40D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E5E07-B914-44F7-9690-3E3016DED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28BE5-ADAC-4F75-A9EE-A1381A971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9575B9-52A8-4778-A7F9-1D10656B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2F06BA-4D56-463F-B1D1-F8502F47D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74F3B-D0D8-4D67-B276-2B8407537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E564D-C4F2-4F5A-AD8A-EF5EA50CF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9D656-78FE-482C-983E-F0C964D3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F318A-2DCD-442F-A128-C25C34E8F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E9826-A8F9-410E-BC92-EA7DEA90E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000101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2024员工数据外泄管控建设指南白皮书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员工数据外泄风险分析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员工数据外泄管控体系建设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员工数据外泄管控技术措施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员工数据外泄管控实施建议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6" r="1391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随着信息技术的快速发展，企业数据安全面临越来越大的挑战。员工数据外泄事件频发，给企业带来巨大的经济损失和声誉风险。因此，加强员工数据外泄管控建设对于保障企业信息安全具有重要意义。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本白皮书旨在为企业提供一套实用的员工数据外泄管控建设指南，帮助企业建立健全的数据安全管理体系，降低数据泄露风险，保障企业的可持续发展。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本报告旨在为企业提供一套全面的员工数据外泄管控建设方案，帮助企业提高数据安全防护能力，降低数据泄露风险。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本报告将详细介绍员工数据外泄管控建设的背景与意义、现状与问题、建设方案与实施步骤、案例分析与实践经验等方面的内容，为企业提供一套完整的数据安全管理体系建设指南。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5" r="126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员工数据外泄风险分析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员工在社交媒体上发布敏感数据或与他人共享信息，可能导致数据泄露。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员工使用手机、平板电脑等移动设备处理敏感数据，如果不慎丢失或被盗，可能导致数据泄露。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员工将敏感数据存储在云端，如果云服务提供商的安全措施不到位，数据可能被非法访问。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员工通过电子邮件发送敏感数据，可能被黑客拦截或转发给未经授权的第三方。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数据外泄的主要途径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财务损失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声誉损害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组织机密泄露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数据外泄的危害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72" r="197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838" r="1583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5522" r="552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数据泄露可能导致企业面临罚款、赔偿等经济损失。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数据泄露可能损害企业的声誉，影响客户信任度和业务发展。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企业可能因数据泄露面临法律责任和监管处罚。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数据泄露可能导致企业机密信息被竞争对手获取，影响企业竞争优势。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员工缺乏安全意识和知识，容易遭受网络钓鱼、恶意软件等攻击。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员工安全意识薄弱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企业缺乏完善的数据管理制度和流程，导致敏感数据随意存储和处理。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企业内部管理不规范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企业未能有效管理移动设备，可能导致敏感数据被非法访问。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移动设备管理缺失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企业未能采取有效的安全措施防范外部威胁，导致数据泄露事件发生。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外部威胁防范不足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员工数据外泄风险点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员工数据外泄管控体系建设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对企业内部的数据进行定期的风险评估，识别潜在的数据外泄风险点。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确保风险评估覆盖企业各个部门、业务领域和信息系统。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根据企业发展和业务变化，及时调整风险评估标准和策略。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建立数据外泄风险评估机制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明确各部门、岗位在数据安全管理中的职责和权限。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明确责任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建立数据采集、存储、使用、加工、公开等全流程的安全管理制度。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确保数据安全管理制度得到有效执行，对违规行为进行严肃处理。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强化执行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制定数据安全管理制度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制定员工数据安全意识培训计划，定期开展培训。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对培训效果进行评估，根据评估结果调整培训计划和内容。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培训内容应涵盖数据安全法律法规、企业数据安全政策、个人信息保护等方面。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强化员工数据安全意识培训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https://d.book118.com/777000010156006030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2024-09-02T16:00:46.114</cp:lastPrinted>
  <dcterms:created xsi:type="dcterms:W3CDTF">2024-09-02T08:00:46Z</dcterms:created>
  <dcterms:modified xsi:type="dcterms:W3CDTF">2024-09-02T08:00:47Z</dcterms:modified>
</cp:coreProperties>
</file>