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920686-4E02-4040-BC10-BC5A65F0D66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F8AA1-532B-454C-A1D0-EE667390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3446D-BAB3-4B03-A03D-786FA983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9305-D9D9-4EEF-B5CE-97EF4FDB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FA9C3-CB65-4607-BB09-7C0C489A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A9F17-3057-46DC-984A-224EFF58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80C93-4DD9-4249-8810-A0519E32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47DB8-A63B-4D79-8629-FC3D4EF2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4F746-5A95-4174-A42A-FE9FBEA0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47A96-5B40-4E68-B1E4-1FB3C52C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C197E-018F-4B1E-AC30-C34C6B73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604CD-886B-4553-9628-A25BBF2E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201EB3-72D8-4A86-BD6A-233C3785855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A6D11A-4C91-42D5-A5B0-AAD2D763A33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0116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学习焊接技术掌握实用技能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学习焊接技术的重要性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基础焊接技术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进阶焊接技术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实践技能培养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焊接行业就业展望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学习焊接技术的重要性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焊接技术在现代工业中的应用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焊接技术是制造业中不可或缺的重要技能。在汽车制造、航空航天、建筑等领域都有广泛的应用，通过焊接技术可以将金属材料牢固地连接在一起，实现结构的稳定和耐用性。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人工操作焊接设备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通过机器实现焊接作业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随着科技发展，焊接技术不断更新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科技更新换代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利用电弧将焊条熔化与工件连接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通过保护气体保护焊接区域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焊接技术的学习方法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学习焊接技术可以通过学校的焊接专业课程学习，也可以通过在线视频、教程进行自学。掌握实用技能需要不断的练习和实践，不断提升技术水平。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掌握焊接技术可以拓宽就业渠道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提升就业竞争力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焊接技术可以应用于各行各业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精湛的焊接技术保证产品质量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掌握焊接技术可以创造更多机会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基础焊接技术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焊接设备及工具介绍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焊接设备包括焊接机、气体瓶、焊枪等工具，它们在焊接过程中起着重要作用。了解这些工具的使用方法，能够帮助提高焊接质量和效率。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不同项目需要不同种类的焊接材料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适合不同项目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选择适合的焊接材料是确保焊接质量的关键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选择合适的焊接材料能够有效保障焊接质量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焊接基本技术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电弧的产生和维持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在焊接过程中需要注意安全和操作规范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了解焊接的基本步骤能够帮助实现焊接的准确和高效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气孔处理方法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裂纹预防技巧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掌握基础焊接技术是学习更高级焊接技能的基础，只有熟练掌握基础技术，才能在实际工作中做到高效、准确的焊接。通过不断练习和总结，提升焊接技能水平。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进阶焊接技术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不同焊接方法的比较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技术领域，电弧焊接、气体保护焊接、激光焊接等技术是常见的方法。电弧焊接简单易学，气体保护焊接成本较高但焊接质量高，而激光焊接精度高但设备复杂。不同方法各有优缺点，根据具体应用场景选择合适的技术可以提高焊接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机器人焊接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射线检测、超声波检测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检测焊缝质量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认证、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AWS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佩戴防护设备、通风良好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灭火器、防火涂料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防火措施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https://d.book118.com/777001160012006055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学习焊接技术掌握实用技能</vt:lpstr>
      <vt:lpstr>目录</vt:lpstr>
      <vt:lpstr>第一章 学习焊接技术的重要性</vt:lpstr>
      <vt:lpstr> </vt:lpstr>
      <vt:lpstr>焊接技术的发展历程</vt:lpstr>
      <vt:lpstr>焊接技术的分类</vt:lpstr>
      <vt:lpstr> </vt:lpstr>
      <vt:lpstr>学习焊接技术的重要性</vt:lpstr>
      <vt:lpstr>第2章 基础焊接技术</vt:lpstr>
      <vt:lpstr> </vt:lpstr>
      <vt:lpstr>焊接材料的选择</vt:lpstr>
      <vt:lpstr>焊接基本技术</vt:lpstr>
      <vt:lpstr>焊接常见问题及解决方法</vt:lpstr>
      <vt:lpstr>总结</vt:lpstr>
      <vt:lpstr>第3章 进阶焊接技术</vt:lpstr>
      <vt:lpstr> </vt:lpstr>
      <vt:lpstr>焊接工艺改进</vt:lpstr>
      <vt:lpstr>焊接质量控制</vt:lpstr>
      <vt:lpstr>焊接安全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2024-09-29T14:45:49.415</cp:lastPrinted>
  <dcterms:created xsi:type="dcterms:W3CDTF">2024-09-29T06:45:49Z</dcterms:created>
  <dcterms:modified xsi:type="dcterms:W3CDTF">2024-09-29T06:45:51Z</dcterms:modified>
</cp:coreProperties>
</file>