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279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153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1AD5B7-C42A-4725-9000-62BABCBF1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B46D71-07BB-4559-828E-4D51C0C07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4DBF81-13D8-4E0B-A1A5-D4D44745E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2AB709-BA80-493B-9973-0D137E3EB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A88517-DA86-416D-96E4-F02DFE2C4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AB73A6-66BA-435B-86F6-B756A25AF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B10EE6-A5E1-4599-837B-8F019D1C95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2AD573-7169-4886-93EE-571AECDF9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60A3D8-428C-43CD-A997-9413F3974C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F65B09-E02D-45A2-81D2-596ACF284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304104-FEE4-49EB-B787-6B4758EC66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2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8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3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104868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2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1048684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6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1048688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0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3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1048692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4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696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5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1048698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8700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2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4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6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1048708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6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18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720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1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53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1048738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0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5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048742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4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7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04874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8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9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048750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2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54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1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63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104875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8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5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1048760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2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7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1048764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6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1048768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70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72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4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76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7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7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4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6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2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4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6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7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6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70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2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74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8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1048878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2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4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6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908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14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916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918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0269" r:id="rId2"/>
    <p:sldLayoutId id="2147490270" r:id="rId3"/>
    <p:sldLayoutId id="2147490271" r:id="rId4"/>
    <p:sldLayoutId id="2147490272" r:id="rId5"/>
    <p:sldLayoutId id="2147490273" r:id="rId6"/>
    <p:sldLayoutId id="2147490274" r:id="rId7"/>
    <p:sldLayoutId id="2147490275" r:id="rId8"/>
    <p:sldLayoutId id="2147490276" r:id="rId9"/>
    <p:sldLayoutId id="2147490277" r:id="rId10"/>
    <p:sldLayoutId id="2147490278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700500010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语文园地七(课件)一年级上册语文部编版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序号"/>
          <p:cNvSpPr txBox="1"/>
          <p:nvPr>
            <p:custDataLst>
              <p:tags r:id="rId2"/>
            </p:custDataLst>
          </p:nvPr>
        </p:nvSpPr>
        <p:spPr>
          <a:xfrm>
            <a:off x="6299200" y="6692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6" name="项标题"/>
          <p:cNvSpPr txBox="1"/>
          <p:nvPr>
            <p:custDataLst>
              <p:tags r:id="rId3"/>
            </p:custDataLst>
          </p:nvPr>
        </p:nvSpPr>
        <p:spPr>
          <a:xfrm>
            <a:off x="7138670" y="74104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单击添加目录项标题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78" name="序号"/>
          <p:cNvSpPr txBox="1"/>
          <p:nvPr>
            <p:custDataLst>
              <p:tags r:id="rId4"/>
            </p:custDataLst>
          </p:nvPr>
        </p:nvSpPr>
        <p:spPr>
          <a:xfrm>
            <a:off x="6299200" y="164338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0" name="项标题"/>
          <p:cNvSpPr txBox="1"/>
          <p:nvPr>
            <p:custDataLst>
              <p:tags r:id="rId5"/>
            </p:custDataLst>
          </p:nvPr>
        </p:nvSpPr>
        <p:spPr>
          <a:xfrm>
            <a:off x="7138670" y="171513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语文园地七概述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2" name="序号"/>
          <p:cNvSpPr txBox="1"/>
          <p:nvPr>
            <p:custDataLst>
              <p:tags r:id="rId6"/>
            </p:custDataLst>
          </p:nvPr>
        </p:nvSpPr>
        <p:spPr>
          <a:xfrm>
            <a:off x="6299200" y="26168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4" name="项标题"/>
          <p:cNvSpPr txBox="1"/>
          <p:nvPr>
            <p:custDataLst>
              <p:tags r:id="rId7"/>
            </p:custDataLst>
          </p:nvPr>
        </p:nvSpPr>
        <p:spPr>
          <a:xfrm>
            <a:off x="7138670" y="268922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语文园地七内容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6" name="序号"/>
          <p:cNvSpPr txBox="1"/>
          <p:nvPr>
            <p:custDataLst>
              <p:tags r:id="rId8"/>
            </p:custDataLst>
          </p:nvPr>
        </p:nvSpPr>
        <p:spPr>
          <a:xfrm>
            <a:off x="6299200" y="35909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8" name="项标题"/>
          <p:cNvSpPr txBox="1"/>
          <p:nvPr>
            <p:custDataLst>
              <p:tags r:id="rId9"/>
            </p:custDataLst>
          </p:nvPr>
        </p:nvSpPr>
        <p:spPr>
          <a:xfrm>
            <a:off x="7138670" y="366331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语文园地七教学方法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0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4" name="序号"/>
          <p:cNvSpPr txBox="1"/>
          <p:nvPr>
            <p:custDataLst>
              <p:tags r:id="rId12"/>
            </p:custDataLst>
          </p:nvPr>
        </p:nvSpPr>
        <p:spPr>
          <a:xfrm>
            <a:off x="6299835" y="45650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6" name="项标题"/>
          <p:cNvSpPr txBox="1"/>
          <p:nvPr>
            <p:custDataLst>
              <p:tags r:id="rId13"/>
            </p:custDataLst>
          </p:nvPr>
        </p:nvSpPr>
        <p:spPr>
          <a:xfrm>
            <a:off x="7139305" y="463740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语文园地七教学建议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8" name="序号"/>
          <p:cNvSpPr txBox="1"/>
          <p:nvPr>
            <p:custDataLst>
              <p:tags r:id="rId14"/>
            </p:custDataLst>
          </p:nvPr>
        </p:nvSpPr>
        <p:spPr>
          <a:xfrm>
            <a:off x="6299200" y="553910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00" name="项标题"/>
          <p:cNvSpPr txBox="1"/>
          <p:nvPr>
            <p:custDataLst>
              <p:tags r:id="rId15"/>
            </p:custDataLst>
          </p:nvPr>
        </p:nvSpPr>
        <p:spPr>
          <a:xfrm>
            <a:off x="7138670" y="5610860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语文园地七教学资源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https://d.book118.com/777005000102006031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1_1"/>
  <p:tag name="KSO_WM_UNIT_INDEX" val="1_1_1"/>
  <p:tag name="KSO_WM_UNIT_LAYERLEVEL" val="1_1_1"/>
  <p:tag name="KSO_WM_UNIT_PRESET_TEXT" val="1"/>
  <p:tag name="KSO_WM_UNIT_SUBTYPE" val="d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2_1"/>
  <p:tag name="KSO_WM_UNIT_INDEX" val="1_2_1"/>
  <p:tag name="KSO_WM_UNIT_LAYERLEVEL" val="1_1_1"/>
  <p:tag name="KSO_WM_UNIT_PRESET_TEXT" val="2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3_1"/>
  <p:tag name="KSO_WM_UNIT_INDEX" val="1_3_1"/>
  <p:tag name="KSO_WM_UNIT_LAYERLEVEL" val="1_1_1"/>
  <p:tag name="KSO_WM_UNIT_PRESET_TEXT" val="3"/>
  <p:tag name="KSO_WM_UNIT_SUBTYPE" val="d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4_1"/>
  <p:tag name="KSO_WM_UNIT_INDEX" val="1_4_1"/>
  <p:tag name="KSO_WM_UNIT_LAYERLEVEL" val="1_1_1"/>
  <p:tag name="KSO_WM_UNIT_PRESET_TEXT" val="4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5_1"/>
  <p:tag name="KSO_WM_UNIT_INDEX" val="1_5_1"/>
  <p:tag name="KSO_WM_UNIT_LAYERLEVEL" val="1_1_1"/>
  <p:tag name="KSO_WM_UNIT_PRESET_TEXT" val="5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6_1"/>
  <p:tag name="KSO_WM_UNIT_INDEX" val="1_6_1"/>
  <p:tag name="KSO_WM_UNIT_LAYERLEVEL" val="1_1_1"/>
  <p:tag name="KSO_WM_UNIT_PRESET_TEXT" val="6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7">
      <vt:lpstr>Arial</vt:lpstr>
      <vt:lpstr>Calibri</vt:lpstr>
      <vt:lpstr>微软雅黑</vt:lpstr>
      <vt:lpstr>Office Theme</vt:lpstr>
      <vt:lpstr>语文园地七(课件)一年级上册语文部编版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2024-09-03T18:32:00.093</cp:lastPrinted>
  <dcterms:created xsi:type="dcterms:W3CDTF">2024-09-03T10:32:00Z</dcterms:created>
  <dcterms:modified xsi:type="dcterms:W3CDTF">2024-09-03T10:32:02Z</dcterms:modified>
</cp:coreProperties>
</file>