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Default Extension="gif" ContentType="image/gif"/>
  <Default Extension="wmf" ContentType="image/x-wmf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00.xml" ContentType="application/vnd.openxmlformats-officedocument.presentationml.tags+xml"/>
  <Override PartName="/ppt/tags/tag1001.xml" ContentType="application/vnd.openxmlformats-officedocument.presentationml.tags+xml"/>
  <Override PartName="/ppt/tags/tag1002.xml" ContentType="application/vnd.openxmlformats-officedocument.presentationml.tags+xml"/>
  <Override PartName="/ppt/tags/tag1003.xml" ContentType="application/vnd.openxmlformats-officedocument.presentationml.tags+xml"/>
  <Override PartName="/ppt/tags/tag1004.xml" ContentType="application/vnd.openxmlformats-officedocument.presentationml.tags+xml"/>
  <Override PartName="/ppt/tags/tag1005.xml" ContentType="application/vnd.openxmlformats-officedocument.presentationml.tags+xml"/>
  <Override PartName="/ppt/tags/tag1006.xml" ContentType="application/vnd.openxmlformats-officedocument.presentationml.tags+xml"/>
  <Override PartName="/ppt/tags/tag1007.xml" ContentType="application/vnd.openxmlformats-officedocument.presentationml.tags+xml"/>
  <Override PartName="/ppt/tags/tag1008.xml" ContentType="application/vnd.openxmlformats-officedocument.presentationml.tags+xml"/>
  <Override PartName="/ppt/tags/tag1009.xml" ContentType="application/vnd.openxmlformats-officedocument.presentationml.tags+xml"/>
  <Override PartName="/ppt/tags/tag101.xml" ContentType="application/vnd.openxmlformats-officedocument.presentationml.tags+xml"/>
  <Override PartName="/ppt/tags/tag1010.xml" ContentType="application/vnd.openxmlformats-officedocument.presentationml.tags+xml"/>
  <Override PartName="/ppt/tags/tag1011.xml" ContentType="application/vnd.openxmlformats-officedocument.presentationml.tags+xml"/>
  <Override PartName="/ppt/tags/tag1012.xml" ContentType="application/vnd.openxmlformats-officedocument.presentationml.tags+xml"/>
  <Override PartName="/ppt/tags/tag1013.xml" ContentType="application/vnd.openxmlformats-officedocument.presentationml.tags+xml"/>
  <Override PartName="/ppt/tags/tag1014.xml" ContentType="application/vnd.openxmlformats-officedocument.presentationml.tags+xml"/>
  <Override PartName="/ppt/tags/tag1015.xml" ContentType="application/vnd.openxmlformats-officedocument.presentationml.tags+xml"/>
  <Override PartName="/ppt/tags/tag1016.xml" ContentType="application/vnd.openxmlformats-officedocument.presentationml.tags+xml"/>
  <Override PartName="/ppt/tags/tag1017.xml" ContentType="application/vnd.openxmlformats-officedocument.presentationml.tags+xml"/>
  <Override PartName="/ppt/tags/tag1018.xml" ContentType="application/vnd.openxmlformats-officedocument.presentationml.tags+xml"/>
  <Override PartName="/ppt/tags/tag1019.xml" ContentType="application/vnd.openxmlformats-officedocument.presentationml.tags+xml"/>
  <Override PartName="/ppt/tags/tag102.xml" ContentType="application/vnd.openxmlformats-officedocument.presentationml.tags+xml"/>
  <Override PartName="/ppt/tags/tag1020.xml" ContentType="application/vnd.openxmlformats-officedocument.presentationml.tags+xml"/>
  <Override PartName="/ppt/tags/tag1021.xml" ContentType="application/vnd.openxmlformats-officedocument.presentationml.tags+xml"/>
  <Override PartName="/ppt/tags/tag1022.xml" ContentType="application/vnd.openxmlformats-officedocument.presentationml.tags+xml"/>
  <Override PartName="/ppt/tags/tag1023.xml" ContentType="application/vnd.openxmlformats-officedocument.presentationml.tags+xml"/>
  <Override PartName="/ppt/tags/tag1024.xml" ContentType="application/vnd.openxmlformats-officedocument.presentationml.tags+xml"/>
  <Override PartName="/ppt/tags/tag1025.xml" ContentType="application/vnd.openxmlformats-officedocument.presentationml.tags+xml"/>
  <Override PartName="/ppt/tags/tag1026.xml" ContentType="application/vnd.openxmlformats-officedocument.presentationml.tags+xml"/>
  <Override PartName="/ppt/tags/tag1027.xml" ContentType="application/vnd.openxmlformats-officedocument.presentationml.tags+xml"/>
  <Override PartName="/ppt/tags/tag1028.xml" ContentType="application/vnd.openxmlformats-officedocument.presentationml.tags+xml"/>
  <Override PartName="/ppt/tags/tag1029.xml" ContentType="application/vnd.openxmlformats-officedocument.presentationml.tags+xml"/>
  <Override PartName="/ppt/tags/tag103.xml" ContentType="application/vnd.openxmlformats-officedocument.presentationml.tags+xml"/>
  <Override PartName="/ppt/tags/tag1030.xml" ContentType="application/vnd.openxmlformats-officedocument.presentationml.tags+xml"/>
  <Override PartName="/ppt/tags/tag1031.xml" ContentType="application/vnd.openxmlformats-officedocument.presentationml.tags+xml"/>
  <Override PartName="/ppt/tags/tag1032.xml" ContentType="application/vnd.openxmlformats-officedocument.presentationml.tags+xml"/>
  <Override PartName="/ppt/tags/tag1033.xml" ContentType="application/vnd.openxmlformats-officedocument.presentationml.tags+xml"/>
  <Override PartName="/ppt/tags/tag1034.xml" ContentType="application/vnd.openxmlformats-officedocument.presentationml.tags+xml"/>
  <Override PartName="/ppt/tags/tag1035.xml" ContentType="application/vnd.openxmlformats-officedocument.presentationml.tags+xml"/>
  <Override PartName="/ppt/tags/tag1036.xml" ContentType="application/vnd.openxmlformats-officedocument.presentationml.tags+xml"/>
  <Override PartName="/ppt/tags/tag1037.xml" ContentType="application/vnd.openxmlformats-officedocument.presentationml.tags+xml"/>
  <Override PartName="/ppt/tags/tag1038.xml" ContentType="application/vnd.openxmlformats-officedocument.presentationml.tags+xml"/>
  <Override PartName="/ppt/tags/tag1039.xml" ContentType="application/vnd.openxmlformats-officedocument.presentationml.tags+xml"/>
  <Override PartName="/ppt/tags/tag104.xml" ContentType="application/vnd.openxmlformats-officedocument.presentationml.tags+xml"/>
  <Override PartName="/ppt/tags/tag1040.xml" ContentType="application/vnd.openxmlformats-officedocument.presentationml.tags+xml"/>
  <Override PartName="/ppt/tags/tag1041.xml" ContentType="application/vnd.openxmlformats-officedocument.presentationml.tags+xml"/>
  <Override PartName="/ppt/tags/tag1042.xml" ContentType="application/vnd.openxmlformats-officedocument.presentationml.tags+xml"/>
  <Override PartName="/ppt/tags/tag1043.xml" ContentType="application/vnd.openxmlformats-officedocument.presentationml.tags+xml"/>
  <Override PartName="/ppt/tags/tag1044.xml" ContentType="application/vnd.openxmlformats-officedocument.presentationml.tags+xml"/>
  <Override PartName="/ppt/tags/tag1045.xml" ContentType="application/vnd.openxmlformats-officedocument.presentationml.tags+xml"/>
  <Override PartName="/ppt/tags/tag1046.xml" ContentType="application/vnd.openxmlformats-officedocument.presentationml.tags+xml"/>
  <Override PartName="/ppt/tags/tag1047.xml" ContentType="application/vnd.openxmlformats-officedocument.presentationml.tags+xml"/>
  <Override PartName="/ppt/tags/tag1048.xml" ContentType="application/vnd.openxmlformats-officedocument.presentationml.tags+xml"/>
  <Override PartName="/ppt/tags/tag1049.xml" ContentType="application/vnd.openxmlformats-officedocument.presentationml.tags+xml"/>
  <Override PartName="/ppt/tags/tag105.xml" ContentType="application/vnd.openxmlformats-officedocument.presentationml.tags+xml"/>
  <Override PartName="/ppt/tags/tag1050.xml" ContentType="application/vnd.openxmlformats-officedocument.presentationml.tags+xml"/>
  <Override PartName="/ppt/tags/tag1051.xml" ContentType="application/vnd.openxmlformats-officedocument.presentationml.tags+xml"/>
  <Override PartName="/ppt/tags/tag1052.xml" ContentType="application/vnd.openxmlformats-officedocument.presentationml.tags+xml"/>
  <Override PartName="/ppt/tags/tag1053.xml" ContentType="application/vnd.openxmlformats-officedocument.presentationml.tags+xml"/>
  <Override PartName="/ppt/tags/tag1054.xml" ContentType="application/vnd.openxmlformats-officedocument.presentationml.tags+xml"/>
  <Override PartName="/ppt/tags/tag1055.xml" ContentType="application/vnd.openxmlformats-officedocument.presentationml.tags+xml"/>
  <Override PartName="/ppt/tags/tag1056.xml" ContentType="application/vnd.openxmlformats-officedocument.presentationml.tags+xml"/>
  <Override PartName="/ppt/tags/tag1057.xml" ContentType="application/vnd.openxmlformats-officedocument.presentationml.tags+xml"/>
  <Override PartName="/ppt/tags/tag1058.xml" ContentType="application/vnd.openxmlformats-officedocument.presentationml.tags+xml"/>
  <Override PartName="/ppt/tags/tag1059.xml" ContentType="application/vnd.openxmlformats-officedocument.presentationml.tags+xml"/>
  <Override PartName="/ppt/tags/tag106.xml" ContentType="application/vnd.openxmlformats-officedocument.presentationml.tags+xml"/>
  <Override PartName="/ppt/tags/tag1060.xml" ContentType="application/vnd.openxmlformats-officedocument.presentationml.tags+xml"/>
  <Override PartName="/ppt/tags/tag1061.xml" ContentType="application/vnd.openxmlformats-officedocument.presentationml.tags+xml"/>
  <Override PartName="/ppt/tags/tag1062.xml" ContentType="application/vnd.openxmlformats-officedocument.presentationml.tags+xml"/>
  <Override PartName="/ppt/tags/tag1063.xml" ContentType="application/vnd.openxmlformats-officedocument.presentationml.tags+xml"/>
  <Override PartName="/ppt/tags/tag1064.xml" ContentType="application/vnd.openxmlformats-officedocument.presentationml.tags+xml"/>
  <Override PartName="/ppt/tags/tag1065.xml" ContentType="application/vnd.openxmlformats-officedocument.presentationml.tags+xml"/>
  <Override PartName="/ppt/tags/tag1066.xml" ContentType="application/vnd.openxmlformats-officedocument.presentationml.tags+xml"/>
  <Override PartName="/ppt/tags/tag1067.xml" ContentType="application/vnd.openxmlformats-officedocument.presentationml.tags+xml"/>
  <Override PartName="/ppt/tags/tag1068.xml" ContentType="application/vnd.openxmlformats-officedocument.presentationml.tags+xml"/>
  <Override PartName="/ppt/tags/tag1069.xml" ContentType="application/vnd.openxmlformats-officedocument.presentationml.tags+xml"/>
  <Override PartName="/ppt/tags/tag107.xml" ContentType="application/vnd.openxmlformats-officedocument.presentationml.tags+xml"/>
  <Override PartName="/ppt/tags/tag1070.xml" ContentType="application/vnd.openxmlformats-officedocument.presentationml.tags+xml"/>
  <Override PartName="/ppt/tags/tag1071.xml" ContentType="application/vnd.openxmlformats-officedocument.presentationml.tags+xml"/>
  <Override PartName="/ppt/tags/tag1072.xml" ContentType="application/vnd.openxmlformats-officedocument.presentationml.tags+xml"/>
  <Override PartName="/ppt/tags/tag1073.xml" ContentType="application/vnd.openxmlformats-officedocument.presentationml.tags+xml"/>
  <Override PartName="/ppt/tags/tag1074.xml" ContentType="application/vnd.openxmlformats-officedocument.presentationml.tags+xml"/>
  <Override PartName="/ppt/tags/tag1075.xml" ContentType="application/vnd.openxmlformats-officedocument.presentationml.tags+xml"/>
  <Override PartName="/ppt/tags/tag1076.xml" ContentType="application/vnd.openxmlformats-officedocument.presentationml.tags+xml"/>
  <Override PartName="/ppt/tags/tag1077.xml" ContentType="application/vnd.openxmlformats-officedocument.presentationml.tags+xml"/>
  <Override PartName="/ppt/tags/tag1078.xml" ContentType="application/vnd.openxmlformats-officedocument.presentationml.tags+xml"/>
  <Override PartName="/ppt/tags/tag1079.xml" ContentType="application/vnd.openxmlformats-officedocument.presentationml.tags+xml"/>
  <Override PartName="/ppt/tags/tag108.xml" ContentType="application/vnd.openxmlformats-officedocument.presentationml.tags+xml"/>
  <Override PartName="/ppt/tags/tag1080.xml" ContentType="application/vnd.openxmlformats-officedocument.presentationml.tags+xml"/>
  <Override PartName="/ppt/tags/tag1081.xml" ContentType="application/vnd.openxmlformats-officedocument.presentationml.tags+xml"/>
  <Override PartName="/ppt/tags/tag1082.xml" ContentType="application/vnd.openxmlformats-officedocument.presentationml.tags+xml"/>
  <Override PartName="/ppt/tags/tag1083.xml" ContentType="application/vnd.openxmlformats-officedocument.presentationml.tags+xml"/>
  <Override PartName="/ppt/tags/tag1084.xml" ContentType="application/vnd.openxmlformats-officedocument.presentationml.tags+xml"/>
  <Override PartName="/ppt/tags/tag1085.xml" ContentType="application/vnd.openxmlformats-officedocument.presentationml.tags+xml"/>
  <Override PartName="/ppt/tags/tag1086.xml" ContentType="application/vnd.openxmlformats-officedocument.presentationml.tags+xml"/>
  <Override PartName="/ppt/tags/tag1087.xml" ContentType="application/vnd.openxmlformats-officedocument.presentationml.tags+xml"/>
  <Override PartName="/ppt/tags/tag1088.xml" ContentType="application/vnd.openxmlformats-officedocument.presentationml.tags+xml"/>
  <Override PartName="/ppt/tags/tag1089.xml" ContentType="application/vnd.openxmlformats-officedocument.presentationml.tags+xml"/>
  <Override PartName="/ppt/tags/tag109.xml" ContentType="application/vnd.openxmlformats-officedocument.presentationml.tags+xml"/>
  <Override PartName="/ppt/tags/tag1090.xml" ContentType="application/vnd.openxmlformats-officedocument.presentationml.tags+xml"/>
  <Override PartName="/ppt/tags/tag1091.xml" ContentType="application/vnd.openxmlformats-officedocument.presentationml.tags+xml"/>
  <Override PartName="/ppt/tags/tag1092.xml" ContentType="application/vnd.openxmlformats-officedocument.presentationml.tags+xml"/>
  <Override PartName="/ppt/tags/tag1093.xml" ContentType="application/vnd.openxmlformats-officedocument.presentationml.tags+xml"/>
  <Override PartName="/ppt/tags/tag1094.xml" ContentType="application/vnd.openxmlformats-officedocument.presentationml.tags+xml"/>
  <Override PartName="/ppt/tags/tag1095.xml" ContentType="application/vnd.openxmlformats-officedocument.presentationml.tags+xml"/>
  <Override PartName="/ppt/tags/tag1096.xml" ContentType="application/vnd.openxmlformats-officedocument.presentationml.tags+xml"/>
  <Override PartName="/ppt/tags/tag1097.xml" ContentType="application/vnd.openxmlformats-officedocument.presentationml.tags+xml"/>
  <Override PartName="/ppt/tags/tag1098.xml" ContentType="application/vnd.openxmlformats-officedocument.presentationml.tags+xml"/>
  <Override PartName="/ppt/tags/tag109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00.xml" ContentType="application/vnd.openxmlformats-officedocument.presentationml.tags+xml"/>
  <Override PartName="/ppt/tags/tag1101.xml" ContentType="application/vnd.openxmlformats-officedocument.presentationml.tags+xml"/>
  <Override PartName="/ppt/tags/tag1102.xml" ContentType="application/vnd.openxmlformats-officedocument.presentationml.tags+xml"/>
  <Override PartName="/ppt/tags/tag1103.xml" ContentType="application/vnd.openxmlformats-officedocument.presentationml.tags+xml"/>
  <Override PartName="/ppt/tags/tag1104.xml" ContentType="application/vnd.openxmlformats-officedocument.presentationml.tags+xml"/>
  <Override PartName="/ppt/tags/tag1105.xml" ContentType="application/vnd.openxmlformats-officedocument.presentationml.tags+xml"/>
  <Override PartName="/ppt/tags/tag1106.xml" ContentType="application/vnd.openxmlformats-officedocument.presentationml.tags+xml"/>
  <Override PartName="/ppt/tags/tag1107.xml" ContentType="application/vnd.openxmlformats-officedocument.presentationml.tags+xml"/>
  <Override PartName="/ppt/tags/tag1108.xml" ContentType="application/vnd.openxmlformats-officedocument.presentationml.tags+xml"/>
  <Override PartName="/ppt/tags/tag1109.xml" ContentType="application/vnd.openxmlformats-officedocument.presentationml.tags+xml"/>
  <Override PartName="/ppt/tags/tag111.xml" ContentType="application/vnd.openxmlformats-officedocument.presentationml.tags+xml"/>
  <Override PartName="/ppt/tags/tag1110.xml" ContentType="application/vnd.openxmlformats-officedocument.presentationml.tags+xml"/>
  <Override PartName="/ppt/tags/tag1111.xml" ContentType="application/vnd.openxmlformats-officedocument.presentationml.tags+xml"/>
  <Override PartName="/ppt/tags/tag1112.xml" ContentType="application/vnd.openxmlformats-officedocument.presentationml.tags+xml"/>
  <Override PartName="/ppt/tags/tag1113.xml" ContentType="application/vnd.openxmlformats-officedocument.presentationml.tags+xml"/>
  <Override PartName="/ppt/tags/tag1114.xml" ContentType="application/vnd.openxmlformats-officedocument.presentationml.tags+xml"/>
  <Override PartName="/ppt/tags/tag1115.xml" ContentType="application/vnd.openxmlformats-officedocument.presentationml.tags+xml"/>
  <Override PartName="/ppt/tags/tag1116.xml" ContentType="application/vnd.openxmlformats-officedocument.presentationml.tags+xml"/>
  <Override PartName="/ppt/tags/tag1117.xml" ContentType="application/vnd.openxmlformats-officedocument.presentationml.tags+xml"/>
  <Override PartName="/ppt/tags/tag1118.xml" ContentType="application/vnd.openxmlformats-officedocument.presentationml.tags+xml"/>
  <Override PartName="/ppt/tags/tag1119.xml" ContentType="application/vnd.openxmlformats-officedocument.presentationml.tags+xml"/>
  <Override PartName="/ppt/tags/tag112.xml" ContentType="application/vnd.openxmlformats-officedocument.presentationml.tags+xml"/>
  <Override PartName="/ppt/tags/tag1120.xml" ContentType="application/vnd.openxmlformats-officedocument.presentationml.tags+xml"/>
  <Override PartName="/ppt/tags/tag1121.xml" ContentType="application/vnd.openxmlformats-officedocument.presentationml.tags+xml"/>
  <Override PartName="/ppt/tags/tag1122.xml" ContentType="application/vnd.openxmlformats-officedocument.presentationml.tags+xml"/>
  <Override PartName="/ppt/tags/tag1123.xml" ContentType="application/vnd.openxmlformats-officedocument.presentationml.tags+xml"/>
  <Override PartName="/ppt/tags/tag1124.xml" ContentType="application/vnd.openxmlformats-officedocument.presentationml.tags+xml"/>
  <Override PartName="/ppt/tags/tag1125.xml" ContentType="application/vnd.openxmlformats-officedocument.presentationml.tags+xml"/>
  <Override PartName="/ppt/tags/tag1126.xml" ContentType="application/vnd.openxmlformats-officedocument.presentationml.tags+xml"/>
  <Override PartName="/ppt/tags/tag1127.xml" ContentType="application/vnd.openxmlformats-officedocument.presentationml.tags+xml"/>
  <Override PartName="/ppt/tags/tag1128.xml" ContentType="application/vnd.openxmlformats-officedocument.presentationml.tags+xml"/>
  <Override PartName="/ppt/tags/tag1129.xml" ContentType="application/vnd.openxmlformats-officedocument.presentationml.tags+xml"/>
  <Override PartName="/ppt/tags/tag113.xml" ContentType="application/vnd.openxmlformats-officedocument.presentationml.tags+xml"/>
  <Override PartName="/ppt/tags/tag1130.xml" ContentType="application/vnd.openxmlformats-officedocument.presentationml.tags+xml"/>
  <Override PartName="/ppt/tags/tag1131.xml" ContentType="application/vnd.openxmlformats-officedocument.presentationml.tags+xml"/>
  <Override PartName="/ppt/tags/tag1132.xml" ContentType="application/vnd.openxmlformats-officedocument.presentationml.tags+xml"/>
  <Override PartName="/ppt/tags/tag1133.xml" ContentType="application/vnd.openxmlformats-officedocument.presentationml.tags+xml"/>
  <Override PartName="/ppt/tags/tag1134.xml" ContentType="application/vnd.openxmlformats-officedocument.presentationml.tags+xml"/>
  <Override PartName="/ppt/tags/tag1135.xml" ContentType="application/vnd.openxmlformats-officedocument.presentationml.tags+xml"/>
  <Override PartName="/ppt/tags/tag1136.xml" ContentType="application/vnd.openxmlformats-officedocument.presentationml.tags+xml"/>
  <Override PartName="/ppt/tags/tag1137.xml" ContentType="application/vnd.openxmlformats-officedocument.presentationml.tags+xml"/>
  <Override PartName="/ppt/tags/tag1138.xml" ContentType="application/vnd.openxmlformats-officedocument.presentationml.tags+xml"/>
  <Override PartName="/ppt/tags/tag1139.xml" ContentType="application/vnd.openxmlformats-officedocument.presentationml.tags+xml"/>
  <Override PartName="/ppt/tags/tag114.xml" ContentType="application/vnd.openxmlformats-officedocument.presentationml.tags+xml"/>
  <Override PartName="/ppt/tags/tag1140.xml" ContentType="application/vnd.openxmlformats-officedocument.presentationml.tags+xml"/>
  <Override PartName="/ppt/tags/tag1141.xml" ContentType="application/vnd.openxmlformats-officedocument.presentationml.tags+xml"/>
  <Override PartName="/ppt/tags/tag1142.xml" ContentType="application/vnd.openxmlformats-officedocument.presentationml.tags+xml"/>
  <Override PartName="/ppt/tags/tag1143.xml" ContentType="application/vnd.openxmlformats-officedocument.presentationml.tags+xml"/>
  <Override PartName="/ppt/tags/tag1144.xml" ContentType="application/vnd.openxmlformats-officedocument.presentationml.tags+xml"/>
  <Override PartName="/ppt/tags/tag1145.xml" ContentType="application/vnd.openxmlformats-officedocument.presentationml.tags+xml"/>
  <Override PartName="/ppt/tags/tag1146.xml" ContentType="application/vnd.openxmlformats-officedocument.presentationml.tags+xml"/>
  <Override PartName="/ppt/tags/tag1147.xml" ContentType="application/vnd.openxmlformats-officedocument.presentationml.tags+xml"/>
  <Override PartName="/ppt/tags/tag1148.xml" ContentType="application/vnd.openxmlformats-officedocument.presentationml.tags+xml"/>
  <Override PartName="/ppt/tags/tag1149.xml" ContentType="application/vnd.openxmlformats-officedocument.presentationml.tags+xml"/>
  <Override PartName="/ppt/tags/tag115.xml" ContentType="application/vnd.openxmlformats-officedocument.presentationml.tags+xml"/>
  <Override PartName="/ppt/tags/tag1150.xml" ContentType="application/vnd.openxmlformats-officedocument.presentationml.tags+xml"/>
  <Override PartName="/ppt/tags/tag1151.xml" ContentType="application/vnd.openxmlformats-officedocument.presentationml.tags+xml"/>
  <Override PartName="/ppt/tags/tag1152.xml" ContentType="application/vnd.openxmlformats-officedocument.presentationml.tags+xml"/>
  <Override PartName="/ppt/tags/tag1153.xml" ContentType="application/vnd.openxmlformats-officedocument.presentationml.tags+xml"/>
  <Override PartName="/ppt/tags/tag1154.xml" ContentType="application/vnd.openxmlformats-officedocument.presentationml.tags+xml"/>
  <Override PartName="/ppt/tags/tag1155.xml" ContentType="application/vnd.openxmlformats-officedocument.presentationml.tags+xml"/>
  <Override PartName="/ppt/tags/tag1156.xml" ContentType="application/vnd.openxmlformats-officedocument.presentationml.tags+xml"/>
  <Override PartName="/ppt/tags/tag1157.xml" ContentType="application/vnd.openxmlformats-officedocument.presentationml.tags+xml"/>
  <Override PartName="/ppt/tags/tag1158.xml" ContentType="application/vnd.openxmlformats-officedocument.presentationml.tags+xml"/>
  <Override PartName="/ppt/tags/tag1159.xml" ContentType="application/vnd.openxmlformats-officedocument.presentationml.tags+xml"/>
  <Override PartName="/ppt/tags/tag116.xml" ContentType="application/vnd.openxmlformats-officedocument.presentationml.tags+xml"/>
  <Override PartName="/ppt/tags/tag1160.xml" ContentType="application/vnd.openxmlformats-officedocument.presentationml.tags+xml"/>
  <Override PartName="/ppt/tags/tag1161.xml" ContentType="application/vnd.openxmlformats-officedocument.presentationml.tags+xml"/>
  <Override PartName="/ppt/tags/tag1162.xml" ContentType="application/vnd.openxmlformats-officedocument.presentationml.tags+xml"/>
  <Override PartName="/ppt/tags/tag1163.xml" ContentType="application/vnd.openxmlformats-officedocument.presentationml.tags+xml"/>
  <Override PartName="/ppt/tags/tag1164.xml" ContentType="application/vnd.openxmlformats-officedocument.presentationml.tags+xml"/>
  <Override PartName="/ppt/tags/tag1165.xml" ContentType="application/vnd.openxmlformats-officedocument.presentationml.tags+xml"/>
  <Override PartName="/ppt/tags/tag1166.xml" ContentType="application/vnd.openxmlformats-officedocument.presentationml.tags+xml"/>
  <Override PartName="/ppt/tags/tag1167.xml" ContentType="application/vnd.openxmlformats-officedocument.presentationml.tags+xml"/>
  <Override PartName="/ppt/tags/tag1168.xml" ContentType="application/vnd.openxmlformats-officedocument.presentationml.tags+xml"/>
  <Override PartName="/ppt/tags/tag1169.xml" ContentType="application/vnd.openxmlformats-officedocument.presentationml.tags+xml"/>
  <Override PartName="/ppt/tags/tag117.xml" ContentType="application/vnd.openxmlformats-officedocument.presentationml.tags+xml"/>
  <Override PartName="/ppt/tags/tag1170.xml" ContentType="application/vnd.openxmlformats-officedocument.presentationml.tags+xml"/>
  <Override PartName="/ppt/tags/tag1171.xml" ContentType="application/vnd.openxmlformats-officedocument.presentationml.tags+xml"/>
  <Override PartName="/ppt/tags/tag1172.xml" ContentType="application/vnd.openxmlformats-officedocument.presentationml.tags+xml"/>
  <Override PartName="/ppt/tags/tag1173.xml" ContentType="application/vnd.openxmlformats-officedocument.presentationml.tags+xml"/>
  <Override PartName="/ppt/tags/tag1174.xml" ContentType="application/vnd.openxmlformats-officedocument.presentationml.tags+xml"/>
  <Override PartName="/ppt/tags/tag1175.xml" ContentType="application/vnd.openxmlformats-officedocument.presentationml.tags+xml"/>
  <Override PartName="/ppt/tags/tag1176.xml" ContentType="application/vnd.openxmlformats-officedocument.presentationml.tags+xml"/>
  <Override PartName="/ppt/tags/tag1177.xml" ContentType="application/vnd.openxmlformats-officedocument.presentationml.tags+xml"/>
  <Override PartName="/ppt/tags/tag1178.xml" ContentType="application/vnd.openxmlformats-officedocument.presentationml.tags+xml"/>
  <Override PartName="/ppt/tags/tag1179.xml" ContentType="application/vnd.openxmlformats-officedocument.presentationml.tags+xml"/>
  <Override PartName="/ppt/tags/tag118.xml" ContentType="application/vnd.openxmlformats-officedocument.presentationml.tags+xml"/>
  <Override PartName="/ppt/tags/tag1180.xml" ContentType="application/vnd.openxmlformats-officedocument.presentationml.tags+xml"/>
  <Override PartName="/ppt/tags/tag1181.xml" ContentType="application/vnd.openxmlformats-officedocument.presentationml.tags+xml"/>
  <Override PartName="/ppt/tags/tag1182.xml" ContentType="application/vnd.openxmlformats-officedocument.presentationml.tags+xml"/>
  <Override PartName="/ppt/tags/tag1183.xml" ContentType="application/vnd.openxmlformats-officedocument.presentationml.tags+xml"/>
  <Override PartName="/ppt/tags/tag1184.xml" ContentType="application/vnd.openxmlformats-officedocument.presentationml.tags+xml"/>
  <Override PartName="/ppt/tags/tag1185.xml" ContentType="application/vnd.openxmlformats-officedocument.presentationml.tags+xml"/>
  <Override PartName="/ppt/tags/tag1186.xml" ContentType="application/vnd.openxmlformats-officedocument.presentationml.tags+xml"/>
  <Override PartName="/ppt/tags/tag1187.xml" ContentType="application/vnd.openxmlformats-officedocument.presentationml.tags+xml"/>
  <Override PartName="/ppt/tags/tag1188.xml" ContentType="application/vnd.openxmlformats-officedocument.presentationml.tags+xml"/>
  <Override PartName="/ppt/tags/tag1189.xml" ContentType="application/vnd.openxmlformats-officedocument.presentationml.tags+xml"/>
  <Override PartName="/ppt/tags/tag119.xml" ContentType="application/vnd.openxmlformats-officedocument.presentationml.tags+xml"/>
  <Override PartName="/ppt/tags/tag1190.xml" ContentType="application/vnd.openxmlformats-officedocument.presentationml.tags+xml"/>
  <Override PartName="/ppt/tags/tag1191.xml" ContentType="application/vnd.openxmlformats-officedocument.presentationml.tags+xml"/>
  <Override PartName="/ppt/tags/tag1192.xml" ContentType="application/vnd.openxmlformats-officedocument.presentationml.tags+xml"/>
  <Override PartName="/ppt/tags/tag1193.xml" ContentType="application/vnd.openxmlformats-officedocument.presentationml.tags+xml"/>
  <Override PartName="/ppt/tags/tag1194.xml" ContentType="application/vnd.openxmlformats-officedocument.presentationml.tags+xml"/>
  <Override PartName="/ppt/tags/tag1195.xml" ContentType="application/vnd.openxmlformats-officedocument.presentationml.tags+xml"/>
  <Override PartName="/ppt/tags/tag1196.xml" ContentType="application/vnd.openxmlformats-officedocument.presentationml.tags+xml"/>
  <Override PartName="/ppt/tags/tag1197.xml" ContentType="application/vnd.openxmlformats-officedocument.presentationml.tags+xml"/>
  <Override PartName="/ppt/tags/tag1198.xml" ContentType="application/vnd.openxmlformats-officedocument.presentationml.tags+xml"/>
  <Override PartName="/ppt/tags/tag119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00.xml" ContentType="application/vnd.openxmlformats-officedocument.presentationml.tags+xml"/>
  <Override PartName="/ppt/tags/tag1201.xml" ContentType="application/vnd.openxmlformats-officedocument.presentationml.tags+xml"/>
  <Override PartName="/ppt/tags/tag1202.xml" ContentType="application/vnd.openxmlformats-officedocument.presentationml.tags+xml"/>
  <Override PartName="/ppt/tags/tag1203.xml" ContentType="application/vnd.openxmlformats-officedocument.presentationml.tags+xml"/>
  <Override PartName="/ppt/tags/tag1204.xml" ContentType="application/vnd.openxmlformats-officedocument.presentationml.tags+xml"/>
  <Override PartName="/ppt/tags/tag1205.xml" ContentType="application/vnd.openxmlformats-officedocument.presentationml.tags+xml"/>
  <Override PartName="/ppt/tags/tag1206.xml" ContentType="application/vnd.openxmlformats-officedocument.presentationml.tags+xml"/>
  <Override PartName="/ppt/tags/tag1207.xml" ContentType="application/vnd.openxmlformats-officedocument.presentationml.tags+xml"/>
  <Override PartName="/ppt/tags/tag1208.xml" ContentType="application/vnd.openxmlformats-officedocument.presentationml.tags+xml"/>
  <Override PartName="/ppt/tags/tag1209.xml" ContentType="application/vnd.openxmlformats-officedocument.presentationml.tags+xml"/>
  <Override PartName="/ppt/tags/tag121.xml" ContentType="application/vnd.openxmlformats-officedocument.presentationml.tags+xml"/>
  <Override PartName="/ppt/tags/tag1210.xml" ContentType="application/vnd.openxmlformats-officedocument.presentationml.tags+xml"/>
  <Override PartName="/ppt/tags/tag1211.xml" ContentType="application/vnd.openxmlformats-officedocument.presentationml.tags+xml"/>
  <Override PartName="/ppt/tags/tag1212.xml" ContentType="application/vnd.openxmlformats-officedocument.presentationml.tags+xml"/>
  <Override PartName="/ppt/tags/tag1213.xml" ContentType="application/vnd.openxmlformats-officedocument.presentationml.tags+xml"/>
  <Override PartName="/ppt/tags/tag1214.xml" ContentType="application/vnd.openxmlformats-officedocument.presentationml.tags+xml"/>
  <Override PartName="/ppt/tags/tag1215.xml" ContentType="application/vnd.openxmlformats-officedocument.presentationml.tags+xml"/>
  <Override PartName="/ppt/tags/tag1216.xml" ContentType="application/vnd.openxmlformats-officedocument.presentationml.tags+xml"/>
  <Override PartName="/ppt/tags/tag1217.xml" ContentType="application/vnd.openxmlformats-officedocument.presentationml.tags+xml"/>
  <Override PartName="/ppt/tags/tag1218.xml" ContentType="application/vnd.openxmlformats-officedocument.presentationml.tags+xml"/>
  <Override PartName="/ppt/tags/tag1219.xml" ContentType="application/vnd.openxmlformats-officedocument.presentationml.tags+xml"/>
  <Override PartName="/ppt/tags/tag122.xml" ContentType="application/vnd.openxmlformats-officedocument.presentationml.tags+xml"/>
  <Override PartName="/ppt/tags/tag1220.xml" ContentType="application/vnd.openxmlformats-officedocument.presentationml.tags+xml"/>
  <Override PartName="/ppt/tags/tag1221.xml" ContentType="application/vnd.openxmlformats-officedocument.presentationml.tags+xml"/>
  <Override PartName="/ppt/tags/tag1222.xml" ContentType="application/vnd.openxmlformats-officedocument.presentationml.tags+xml"/>
  <Override PartName="/ppt/tags/tag1223.xml" ContentType="application/vnd.openxmlformats-officedocument.presentationml.tags+xml"/>
  <Override PartName="/ppt/tags/tag1224.xml" ContentType="application/vnd.openxmlformats-officedocument.presentationml.tags+xml"/>
  <Override PartName="/ppt/tags/tag1225.xml" ContentType="application/vnd.openxmlformats-officedocument.presentationml.tags+xml"/>
  <Override PartName="/ppt/tags/tag1226.xml" ContentType="application/vnd.openxmlformats-officedocument.presentationml.tags+xml"/>
  <Override PartName="/ppt/tags/tag1227.xml" ContentType="application/vnd.openxmlformats-officedocument.presentationml.tags+xml"/>
  <Override PartName="/ppt/tags/tag1228.xml" ContentType="application/vnd.openxmlformats-officedocument.presentationml.tags+xml"/>
  <Override PartName="/ppt/tags/tag1229.xml" ContentType="application/vnd.openxmlformats-officedocument.presentationml.tags+xml"/>
  <Override PartName="/ppt/tags/tag123.xml" ContentType="application/vnd.openxmlformats-officedocument.presentationml.tags+xml"/>
  <Override PartName="/ppt/tags/tag1230.xml" ContentType="application/vnd.openxmlformats-officedocument.presentationml.tags+xml"/>
  <Override PartName="/ppt/tags/tag1231.xml" ContentType="application/vnd.openxmlformats-officedocument.presentationml.tags+xml"/>
  <Override PartName="/ppt/tags/tag1232.xml" ContentType="application/vnd.openxmlformats-officedocument.presentationml.tags+xml"/>
  <Override PartName="/ppt/tags/tag1233.xml" ContentType="application/vnd.openxmlformats-officedocument.presentationml.tags+xml"/>
  <Override PartName="/ppt/tags/tag1234.xml" ContentType="application/vnd.openxmlformats-officedocument.presentationml.tags+xml"/>
  <Override PartName="/ppt/tags/tag1235.xml" ContentType="application/vnd.openxmlformats-officedocument.presentationml.tags+xml"/>
  <Override PartName="/ppt/tags/tag1236.xml" ContentType="application/vnd.openxmlformats-officedocument.presentationml.tags+xml"/>
  <Override PartName="/ppt/tags/tag1237.xml" ContentType="application/vnd.openxmlformats-officedocument.presentationml.tags+xml"/>
  <Override PartName="/ppt/tags/tag1238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28.xml" ContentType="application/vnd.openxmlformats-officedocument.presentationml.tags+xml"/>
  <Override PartName="/ppt/tags/tag929.xml" ContentType="application/vnd.openxmlformats-officedocument.presentationml.tags+xml"/>
  <Override PartName="/ppt/tags/tag93.xml" ContentType="application/vnd.openxmlformats-officedocument.presentationml.tags+xml"/>
  <Override PartName="/ppt/tags/tag930.xml" ContentType="application/vnd.openxmlformats-officedocument.presentationml.tags+xml"/>
  <Override PartName="/ppt/tags/tag931.xml" ContentType="application/vnd.openxmlformats-officedocument.presentationml.tags+xml"/>
  <Override PartName="/ppt/tags/tag932.xml" ContentType="application/vnd.openxmlformats-officedocument.presentationml.tags+xml"/>
  <Override PartName="/ppt/tags/tag933.xml" ContentType="application/vnd.openxmlformats-officedocument.presentationml.tags+xml"/>
  <Override PartName="/ppt/tags/tag934.xml" ContentType="application/vnd.openxmlformats-officedocument.presentationml.tags+xml"/>
  <Override PartName="/ppt/tags/tag935.xml" ContentType="application/vnd.openxmlformats-officedocument.presentationml.tags+xml"/>
  <Override PartName="/ppt/tags/tag936.xml" ContentType="application/vnd.openxmlformats-officedocument.presentationml.tags+xml"/>
  <Override PartName="/ppt/tags/tag937.xml" ContentType="application/vnd.openxmlformats-officedocument.presentationml.tags+xml"/>
  <Override PartName="/ppt/tags/tag938.xml" ContentType="application/vnd.openxmlformats-officedocument.presentationml.tags+xml"/>
  <Override PartName="/ppt/tags/tag939.xml" ContentType="application/vnd.openxmlformats-officedocument.presentationml.tags+xml"/>
  <Override PartName="/ppt/tags/tag94.xml" ContentType="application/vnd.openxmlformats-officedocument.presentationml.tags+xml"/>
  <Override PartName="/ppt/tags/tag940.xml" ContentType="application/vnd.openxmlformats-officedocument.presentationml.tags+xml"/>
  <Override PartName="/ppt/tags/tag941.xml" ContentType="application/vnd.openxmlformats-officedocument.presentationml.tags+xml"/>
  <Override PartName="/ppt/tags/tag942.xml" ContentType="application/vnd.openxmlformats-officedocument.presentationml.tags+xml"/>
  <Override PartName="/ppt/tags/tag943.xml" ContentType="application/vnd.openxmlformats-officedocument.presentationml.tags+xml"/>
  <Override PartName="/ppt/tags/tag944.xml" ContentType="application/vnd.openxmlformats-officedocument.presentationml.tags+xml"/>
  <Override PartName="/ppt/tags/tag945.xml" ContentType="application/vnd.openxmlformats-officedocument.presentationml.tags+xml"/>
  <Override PartName="/ppt/tags/tag946.xml" ContentType="application/vnd.openxmlformats-officedocument.presentationml.tags+xml"/>
  <Override PartName="/ppt/tags/tag947.xml" ContentType="application/vnd.openxmlformats-officedocument.presentationml.tags+xml"/>
  <Override PartName="/ppt/tags/tag948.xml" ContentType="application/vnd.openxmlformats-officedocument.presentationml.tags+xml"/>
  <Override PartName="/ppt/tags/tag949.xml" ContentType="application/vnd.openxmlformats-officedocument.presentationml.tags+xml"/>
  <Override PartName="/ppt/tags/tag95.xml" ContentType="application/vnd.openxmlformats-officedocument.presentationml.tags+xml"/>
  <Override PartName="/ppt/tags/tag950.xml" ContentType="application/vnd.openxmlformats-officedocument.presentationml.tags+xml"/>
  <Override PartName="/ppt/tags/tag951.xml" ContentType="application/vnd.openxmlformats-officedocument.presentationml.tags+xml"/>
  <Override PartName="/ppt/tags/tag952.xml" ContentType="application/vnd.openxmlformats-officedocument.presentationml.tags+xml"/>
  <Override PartName="/ppt/tags/tag953.xml" ContentType="application/vnd.openxmlformats-officedocument.presentationml.tags+xml"/>
  <Override PartName="/ppt/tags/tag954.xml" ContentType="application/vnd.openxmlformats-officedocument.presentationml.tags+xml"/>
  <Override PartName="/ppt/tags/tag955.xml" ContentType="application/vnd.openxmlformats-officedocument.presentationml.tags+xml"/>
  <Override PartName="/ppt/tags/tag956.xml" ContentType="application/vnd.openxmlformats-officedocument.presentationml.tags+xml"/>
  <Override PartName="/ppt/tags/tag957.xml" ContentType="application/vnd.openxmlformats-officedocument.presentationml.tags+xml"/>
  <Override PartName="/ppt/tags/tag958.xml" ContentType="application/vnd.openxmlformats-officedocument.presentationml.tags+xml"/>
  <Override PartName="/ppt/tags/tag959.xml" ContentType="application/vnd.openxmlformats-officedocument.presentationml.tags+xml"/>
  <Override PartName="/ppt/tags/tag96.xml" ContentType="application/vnd.openxmlformats-officedocument.presentationml.tags+xml"/>
  <Override PartName="/ppt/tags/tag960.xml" ContentType="application/vnd.openxmlformats-officedocument.presentationml.tags+xml"/>
  <Override PartName="/ppt/tags/tag961.xml" ContentType="application/vnd.openxmlformats-officedocument.presentationml.tags+xml"/>
  <Override PartName="/ppt/tags/tag962.xml" ContentType="application/vnd.openxmlformats-officedocument.presentationml.tags+xml"/>
  <Override PartName="/ppt/tags/tag963.xml" ContentType="application/vnd.openxmlformats-officedocument.presentationml.tags+xml"/>
  <Override PartName="/ppt/tags/tag964.xml" ContentType="application/vnd.openxmlformats-officedocument.presentationml.tags+xml"/>
  <Override PartName="/ppt/tags/tag965.xml" ContentType="application/vnd.openxmlformats-officedocument.presentationml.tags+xml"/>
  <Override PartName="/ppt/tags/tag966.xml" ContentType="application/vnd.openxmlformats-officedocument.presentationml.tags+xml"/>
  <Override PartName="/ppt/tags/tag967.xml" ContentType="application/vnd.openxmlformats-officedocument.presentationml.tags+xml"/>
  <Override PartName="/ppt/tags/tag968.xml" ContentType="application/vnd.openxmlformats-officedocument.presentationml.tags+xml"/>
  <Override PartName="/ppt/tags/tag969.xml" ContentType="application/vnd.openxmlformats-officedocument.presentationml.tags+xml"/>
  <Override PartName="/ppt/tags/tag97.xml" ContentType="application/vnd.openxmlformats-officedocument.presentationml.tags+xml"/>
  <Override PartName="/ppt/tags/tag970.xml" ContentType="application/vnd.openxmlformats-officedocument.presentationml.tags+xml"/>
  <Override PartName="/ppt/tags/tag971.xml" ContentType="application/vnd.openxmlformats-officedocument.presentationml.tags+xml"/>
  <Override PartName="/ppt/tags/tag972.xml" ContentType="application/vnd.openxmlformats-officedocument.presentationml.tags+xml"/>
  <Override PartName="/ppt/tags/tag973.xml" ContentType="application/vnd.openxmlformats-officedocument.presentationml.tags+xml"/>
  <Override PartName="/ppt/tags/tag974.xml" ContentType="application/vnd.openxmlformats-officedocument.presentationml.tags+xml"/>
  <Override PartName="/ppt/tags/tag975.xml" ContentType="application/vnd.openxmlformats-officedocument.presentationml.tags+xml"/>
  <Override PartName="/ppt/tags/tag976.xml" ContentType="application/vnd.openxmlformats-officedocument.presentationml.tags+xml"/>
  <Override PartName="/ppt/tags/tag977.xml" ContentType="application/vnd.openxmlformats-officedocument.presentationml.tags+xml"/>
  <Override PartName="/ppt/tags/tag978.xml" ContentType="application/vnd.openxmlformats-officedocument.presentationml.tags+xml"/>
  <Override PartName="/ppt/tags/tag979.xml" ContentType="application/vnd.openxmlformats-officedocument.presentationml.tags+xml"/>
  <Override PartName="/ppt/tags/tag98.xml" ContentType="application/vnd.openxmlformats-officedocument.presentationml.tags+xml"/>
  <Override PartName="/ppt/tags/tag980.xml" ContentType="application/vnd.openxmlformats-officedocument.presentationml.tags+xml"/>
  <Override PartName="/ppt/tags/tag981.xml" ContentType="application/vnd.openxmlformats-officedocument.presentationml.tags+xml"/>
  <Override PartName="/ppt/tags/tag982.xml" ContentType="application/vnd.openxmlformats-officedocument.presentationml.tags+xml"/>
  <Override PartName="/ppt/tags/tag983.xml" ContentType="application/vnd.openxmlformats-officedocument.presentationml.tags+xml"/>
  <Override PartName="/ppt/tags/tag984.xml" ContentType="application/vnd.openxmlformats-officedocument.presentationml.tags+xml"/>
  <Override PartName="/ppt/tags/tag985.xml" ContentType="application/vnd.openxmlformats-officedocument.presentationml.tags+xml"/>
  <Override PartName="/ppt/tags/tag986.xml" ContentType="application/vnd.openxmlformats-officedocument.presentationml.tags+xml"/>
  <Override PartName="/ppt/tags/tag987.xml" ContentType="application/vnd.openxmlformats-officedocument.presentationml.tags+xml"/>
  <Override PartName="/ppt/tags/tag988.xml" ContentType="application/vnd.openxmlformats-officedocument.presentationml.tags+xml"/>
  <Override PartName="/ppt/tags/tag989.xml" ContentType="application/vnd.openxmlformats-officedocument.presentationml.tags+xml"/>
  <Override PartName="/ppt/tags/tag99.xml" ContentType="application/vnd.openxmlformats-officedocument.presentationml.tags+xml"/>
  <Override PartName="/ppt/tags/tag990.xml" ContentType="application/vnd.openxmlformats-officedocument.presentationml.tags+xml"/>
  <Override PartName="/ppt/tags/tag991.xml" ContentType="application/vnd.openxmlformats-officedocument.presentationml.tags+xml"/>
  <Override PartName="/ppt/tags/tag992.xml" ContentType="application/vnd.openxmlformats-officedocument.presentationml.tags+xml"/>
  <Override PartName="/ppt/tags/tag993.xml" ContentType="application/vnd.openxmlformats-officedocument.presentationml.tags+xml"/>
  <Override PartName="/ppt/tags/tag994.xml" ContentType="application/vnd.openxmlformats-officedocument.presentationml.tags+xml"/>
  <Override PartName="/ppt/tags/tag995.xml" ContentType="application/vnd.openxmlformats-officedocument.presentationml.tags+xml"/>
  <Override PartName="/ppt/tags/tag996.xml" ContentType="application/vnd.openxmlformats-officedocument.presentationml.tags+xml"/>
  <Override PartName="/ppt/tags/tag997.xml" ContentType="application/vnd.openxmlformats-officedocument.presentationml.tags+xml"/>
  <Override PartName="/ppt/tags/tag998.xml" ContentType="application/vnd.openxmlformats-officedocument.presentationml.tags+xml"/>
  <Override PartName="/ppt/tags/tag9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51435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23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272691\My%20Documents\WeChat%20Files\wxid_fgu2738wpb9421\Attachment\&#26417;&#23068;(11).xlsx" TargetMode="Externa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272691\My%20Documents\WeChat%20Files\wxid_fgu2738wpb9421\Attachment\201603-201703&#28145;&#22323;&#33521;&#25463;&#36805;&#25910;&#20837;&#24773;&#20917;(1).XLSX" TargetMode="Externa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"/>
          <c:y val="0.050925925374031067"/>
          <c:w val="1"/>
          <c:h val="0.89814811944961548"/>
        </c:manualLayout>
      </c:layout>
      <c:lineChart>
        <c:grouping/>
        <c:varyColors val="0"/>
        <c:ser>
          <c:idx val="0"/>
          <c:order val="0"/>
          <c:spPr>
            <a:ln>
              <a:solidFill>
                <a:srgbClr val="373C64"/>
              </a:solidFill>
            </a:ln>
          </c:spPr>
          <c:marker>
            <c:symbol val="none"/>
          </c:marker>
          <c:val>
            <c:numRef>
              <c:f>快运!$J$14:$AL$14</c:f>
              <c:numCache>
                <c:formatCode>General</c:formatCode>
                <c:ptCount val="29"/>
                <c:pt idx="0">
                  <c:v>1733.001</c:v>
                </c:pt>
                <c:pt idx="1">
                  <c:v>333.5123</c:v>
                </c:pt>
                <c:pt idx="2">
                  <c:v>1772.7627</c:v>
                </c:pt>
                <c:pt idx="3">
                  <c:v>2352.9822</c:v>
                </c:pt>
                <c:pt idx="4">
                  <c:v>2490.0636</c:v>
                </c:pt>
                <c:pt idx="5">
                  <c:v>3229.0699</c:v>
                </c:pt>
                <c:pt idx="6">
                  <c:v>4046.1292</c:v>
                </c:pt>
                <c:pt idx="7">
                  <c:v>4750.5794</c:v>
                </c:pt>
                <c:pt idx="8">
                  <c:v>6360.9658</c:v>
                </c:pt>
                <c:pt idx="9">
                  <c:v>5530.9637</c:v>
                </c:pt>
                <c:pt idx="10">
                  <c:v>9070.0872</c:v>
                </c:pt>
                <c:pt idx="11">
                  <c:v>10012.5856</c:v>
                </c:pt>
                <c:pt idx="12">
                  <c:v>10449.0781</c:v>
                </c:pt>
                <c:pt idx="13">
                  <c:v>3133.5601</c:v>
                </c:pt>
                <c:pt idx="14">
                  <c:v>10800.8441</c:v>
                </c:pt>
                <c:pt idx="15">
                  <c:v>9899.4628</c:v>
                </c:pt>
                <c:pt idx="16">
                  <c:v>9261.3235</c:v>
                </c:pt>
                <c:pt idx="17">
                  <c:v>9236</c:v>
                </c:pt>
                <c:pt idx="18">
                  <c:v>9780.4637</c:v>
                </c:pt>
                <c:pt idx="19">
                  <c:v>12827.50837</c:v>
                </c:pt>
                <c:pt idx="20">
                  <c:v>16933.39203</c:v>
                </c:pt>
                <c:pt idx="21">
                  <c:v>19929.025004</c:v>
                </c:pt>
                <c:pt idx="22">
                  <c:v>35074.0384</c:v>
                </c:pt>
                <c:pt idx="23">
                  <c:v>27592.3676</c:v>
                </c:pt>
                <c:pt idx="24" formatCode="0">
                  <c:v>14450.8</c:v>
                </c:pt>
                <c:pt idx="25" formatCode="0">
                  <c:v>17883.8</c:v>
                </c:pt>
                <c:pt idx="26" formatCode="0">
                  <c:v>26165.6</c:v>
                </c:pt>
                <c:pt idx="27" formatCode="0">
                  <c:v>24811.9</c:v>
                </c:pt>
                <c:pt idx="28" formatCode="0">
                  <c:v>28942.5</c:v>
                </c:pt>
              </c:numCache>
            </c:numRef>
          </c:val>
          <c:smooth val="1"/>
        </c:ser>
        <c:ser>
          <c:idx val="1"/>
          <c:order val="1"/>
          <c:spPr>
            <a:ln>
              <a:solidFill>
                <a:srgbClr val="FFC000"/>
              </a:solidFill>
            </a:ln>
          </c:spPr>
          <c:marker>
            <c:symbol val="none"/>
          </c:marker>
          <c:val>
            <c:numRef>
              <c:f>快运!$J$15:$AL$15</c:f>
              <c:numCache>
                <c:formatCode>General</c:formatCode>
                <c:ptCount val="29"/>
                <c:pt idx="12">
                  <c:v>37534.7471892885</c:v>
                </c:pt>
                <c:pt idx="13">
                  <c:v>9555.73897252217</c:v>
                </c:pt>
                <c:pt idx="14">
                  <c:v>33388.3138188001</c:v>
                </c:pt>
                <c:pt idx="15">
                  <c:v>32594.5753866076</c:v>
                </c:pt>
                <c:pt idx="16">
                  <c:v>28364.7656982911</c:v>
                </c:pt>
                <c:pt idx="17">
                  <c:v>28042.2535511051</c:v>
                </c:pt>
                <c:pt idx="18">
                  <c:v>29440.2972509087</c:v>
                </c:pt>
                <c:pt idx="19">
                  <c:v>33285.3981910057</c:v>
                </c:pt>
                <c:pt idx="20">
                  <c:v>38839.6895241271</c:v>
                </c:pt>
                <c:pt idx="21">
                  <c:v>33056.7148800639</c:v>
                </c:pt>
                <c:pt idx="22">
                  <c:v>42326.8469371975</c:v>
                </c:pt>
                <c:pt idx="23">
                  <c:v>47714.2763498209</c:v>
                </c:pt>
                <c:pt idx="24">
                  <c:v>26803.3</c:v>
                </c:pt>
                <c:pt idx="25">
                  <c:v>25455.2</c:v>
                </c:pt>
                <c:pt idx="26">
                  <c:v>38007.2</c:v>
                </c:pt>
                <c:pt idx="27">
                  <c:v>38756.4</c:v>
                </c:pt>
                <c:pt idx="28">
                  <c:v>38867.2</c:v>
                </c:pt>
              </c:numCache>
            </c:numRef>
          </c:val>
          <c:smooth val="1"/>
        </c:ser>
        <c:ser>
          <c:idx val="2"/>
          <c:order val="2"/>
          <c:spPr>
            <a:ln>
              <a:solidFill>
                <a:schemeClr val="bg1">
                  <a:lumMod val="65000"/>
                </a:schemeClr>
              </a:solidFill>
            </a:ln>
          </c:spPr>
          <c:marker>
            <c:symbol val="none"/>
          </c:marker>
          <c:val>
            <c:numRef>
              <c:f>快运!$J$16:$AL$16</c:f>
              <c:numCache>
                <c:formatCode>General</c:formatCode>
                <c:ptCount val="29"/>
                <c:pt idx="12">
                  <c:v>2720.2627</c:v>
                </c:pt>
                <c:pt idx="13">
                  <c:v>1121.7152</c:v>
                </c:pt>
                <c:pt idx="14">
                  <c:v>4449.9708</c:v>
                </c:pt>
                <c:pt idx="15">
                  <c:v>5464.9652</c:v>
                </c:pt>
                <c:pt idx="16">
                  <c:v>6963.56355</c:v>
                </c:pt>
                <c:pt idx="17">
                  <c:v>8094.5655</c:v>
                </c:pt>
                <c:pt idx="18">
                  <c:v>7736.9199</c:v>
                </c:pt>
                <c:pt idx="19">
                  <c:v>8605.3391</c:v>
                </c:pt>
                <c:pt idx="20">
                  <c:v>9491.33699999999</c:v>
                </c:pt>
                <c:pt idx="21">
                  <c:v>11589.1937</c:v>
                </c:pt>
                <c:pt idx="22">
                  <c:v>16733.5849</c:v>
                </c:pt>
                <c:pt idx="23">
                  <c:v>20375.0754</c:v>
                </c:pt>
                <c:pt idx="24">
                  <c:v>12322.5</c:v>
                </c:pt>
                <c:pt idx="25">
                  <c:v>8684.5</c:v>
                </c:pt>
                <c:pt idx="26">
                  <c:v>12849.3</c:v>
                </c:pt>
                <c:pt idx="27">
                  <c:v>12433.1</c:v>
                </c:pt>
                <c:pt idx="28">
                  <c:v>15390.6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75622784"/>
        <c:axId val="179835264"/>
      </c:lineChart>
      <c:catAx>
        <c:axId val="175622784"/>
        <c:scaling>
          <c:orientation/>
        </c:scaling>
        <c:delete val="1"/>
        <c:axPos val="b"/>
        <c:majorTickMark val="out"/>
        <c:minorTickMark val="none"/>
        <c:crossAx val="179835264"/>
        <c:auto val="0"/>
        <c:lblAlgn val="ctr"/>
        <c:lblOffset/>
        <c:noMultiLvlLbl val="0"/>
      </c:catAx>
      <c:valAx>
        <c:axId val="179835264"/>
        <c:scaling>
          <c:orientation/>
        </c:scaling>
        <c:delete val="1"/>
        <c:axPos val="l"/>
        <c:numFmt formatCode="General" sourceLinked="1"/>
        <c:majorTickMark val="out"/>
        <c:minorTickMark val="none"/>
        <c:crossAx val="175622784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900" b="0"/>
            </a:pPr>
            <a:r>
              <a:rPr lang="zh-CN" altLang="en-US" sz="900" b="0" smtClean="0"/>
              <a:t>德邦、跨越货量情况</a:t>
            </a:r>
            <a:endParaRPr lang="zh-CN" altLang="en-US" sz="900" b="0"/>
          </a:p>
        </c:rich>
      </c:tx>
      <c:layout>
        <c:manualLayout>
          <c:xMode val="edge"/>
          <c:yMode val="edge"/>
          <c:x val="0.30376499891281128"/>
          <c:y val="0.029531467705965042"/>
        </c:manualLayout>
      </c:layout>
      <c:overlay val="1"/>
    </c:title>
    <c:autoTitleDeleted val="0"/>
    <c:plotArea>
      <c:layout>
        <c:manualLayout>
          <c:layoutTarget val="inner"/>
          <c:xMode val="edge"/>
          <c:yMode val="edge"/>
          <c:x val="0.17830345034599304"/>
          <c:y val="0.23201370239257813"/>
          <c:w val="0.80240935087203979"/>
          <c:h val="0.5704919695854187"/>
        </c:manualLayout>
      </c:layout>
      <c:lineChart>
        <c:grouping/>
        <c:varyColors val="0"/>
        <c:ser>
          <c:idx val="0"/>
          <c:order val="0"/>
          <c:tx>
            <c:strRef>
              <c:f>Sheet1!$C$15</c:f>
              <c:strCache>
                <c:ptCount val="1"/>
                <c:pt idx="0">
                  <c:v>德邦</c:v>
                </c:pt>
              </c:strCache>
            </c:strRef>
          </c:tx>
          <c:spPr>
            <a:ln>
              <a:solidFill>
                <a:srgbClr val="FAAF19"/>
              </a:solidFill>
            </a:ln>
          </c:spPr>
          <c:marker>
            <c:symbol val="none"/>
          </c:marker>
          <c:cat>
            <c:strRef>
              <c:f>Sheet1!$B$16:$B$28</c:f>
              <c:strCache>
                <c:ptCount val="13"/>
                <c:pt idx="0">
                  <c:v>3月</c:v>
                </c:pt>
                <c:pt idx="1">
                  <c:v>4月</c:v>
                </c:pt>
                <c:pt idx="2">
                  <c:v>5月</c:v>
                </c:pt>
                <c:pt idx="3">
                  <c:v>6月</c:v>
                </c:pt>
                <c:pt idx="4">
                  <c:v>7月</c:v>
                </c:pt>
                <c:pt idx="5">
                  <c:v>8月</c:v>
                </c:pt>
                <c:pt idx="6">
                  <c:v>9月</c:v>
                </c:pt>
                <c:pt idx="7">
                  <c:v>10月</c:v>
                </c:pt>
                <c:pt idx="8">
                  <c:v>11月</c:v>
                </c:pt>
                <c:pt idx="9">
                  <c:v>12月</c:v>
                </c:pt>
                <c:pt idx="10">
                  <c:v>1月</c:v>
                </c:pt>
                <c:pt idx="11">
                  <c:v>2月</c:v>
                </c:pt>
                <c:pt idx="12">
                  <c:v>3月</c:v>
                </c:pt>
              </c:strCache>
            </c:strRef>
          </c:cat>
          <c:val>
            <c:numRef>
              <c:f>Sheet1!$C$16:$C$28</c:f>
              <c:numCache>
                <c:formatCode>_ * #,##0.0_ ;_ * \-#,##0.0_ ;_ * "-"??_ ;_ @_ </c:formatCode>
                <c:ptCount val="13"/>
                <c:pt idx="0">
                  <c:v>7.174</c:v>
                </c:pt>
                <c:pt idx="1">
                  <c:v>5.2171</c:v>
                </c:pt>
                <c:pt idx="2">
                  <c:v>3.6419</c:v>
                </c:pt>
                <c:pt idx="3">
                  <c:v>2.7728</c:v>
                </c:pt>
                <c:pt idx="4">
                  <c:v>2.2893</c:v>
                </c:pt>
                <c:pt idx="5">
                  <c:v>2.076</c:v>
                </c:pt>
                <c:pt idx="6">
                  <c:v>0.9033</c:v>
                </c:pt>
                <c:pt idx="7">
                  <c:v>0.1533</c:v>
                </c:pt>
                <c:pt idx="8">
                  <c:v>1.1533</c:v>
                </c:pt>
                <c:pt idx="9">
                  <c:v>2.3584</c:v>
                </c:pt>
                <c:pt idx="10">
                  <c:v>0.4455</c:v>
                </c:pt>
                <c:pt idx="11">
                  <c:v>1.1247</c:v>
                </c:pt>
                <c:pt idx="12">
                  <c:v>1.0516</c:v>
                </c:pt>
              </c:numCache>
            </c:numRef>
          </c:val>
          <c:smooth val="1"/>
        </c:ser>
        <c:ser>
          <c:idx val="1"/>
          <c:order val="1"/>
          <c:tx>
            <c:strRef>
              <c:f>Sheet1!$D$15</c:f>
              <c:strCache>
                <c:ptCount val="1"/>
                <c:pt idx="0">
                  <c:v>跨越</c:v>
                </c:pt>
              </c:strCache>
            </c:strRef>
          </c:tx>
          <c:spPr>
            <a:ln>
              <a:solidFill>
                <a:srgbClr val="373C64"/>
              </a:solidFill>
            </a:ln>
          </c:spPr>
          <c:marker>
            <c:symbol val="none"/>
          </c:marker>
          <c:cat>
            <c:strRef>
              <c:f>Sheet1!$B$16:$B$28</c:f>
              <c:strCache>
                <c:ptCount val="13"/>
                <c:pt idx="0">
                  <c:v>3月</c:v>
                </c:pt>
                <c:pt idx="1">
                  <c:v>4月</c:v>
                </c:pt>
                <c:pt idx="2">
                  <c:v>5月</c:v>
                </c:pt>
                <c:pt idx="3">
                  <c:v>6月</c:v>
                </c:pt>
                <c:pt idx="4">
                  <c:v>7月</c:v>
                </c:pt>
                <c:pt idx="5">
                  <c:v>8月</c:v>
                </c:pt>
                <c:pt idx="6">
                  <c:v>9月</c:v>
                </c:pt>
                <c:pt idx="7">
                  <c:v>10月</c:v>
                </c:pt>
                <c:pt idx="8">
                  <c:v>11月</c:v>
                </c:pt>
                <c:pt idx="9">
                  <c:v>12月</c:v>
                </c:pt>
                <c:pt idx="10">
                  <c:v>1月</c:v>
                </c:pt>
                <c:pt idx="11">
                  <c:v>2月</c:v>
                </c:pt>
                <c:pt idx="12">
                  <c:v>3月</c:v>
                </c:pt>
              </c:strCache>
            </c:strRef>
          </c:cat>
          <c:val>
            <c:numRef>
              <c:f>Sheet1!$D$16:$D$28</c:f>
              <c:numCache>
                <c:formatCode>_ * #,##0.0_ ;_ * \-#,##0.0_ ;_ * "-"??_ ;_ @_ </c:formatCode>
                <c:ptCount val="13"/>
                <c:pt idx="0">
                  <c:v>2</c:v>
                </c:pt>
                <c:pt idx="1">
                  <c:v>3.5</c:v>
                </c:pt>
                <c:pt idx="2">
                  <c:v>5</c:v>
                </c:pt>
                <c:pt idx="3">
                  <c:v>7.8</c:v>
                </c:pt>
                <c:pt idx="4">
                  <c:v>8.8107</c:v>
                </c:pt>
                <c:pt idx="5">
                  <c:v>9.024</c:v>
                </c:pt>
                <c:pt idx="6">
                  <c:v>10.1967</c:v>
                </c:pt>
                <c:pt idx="7">
                  <c:v>10.4</c:v>
                </c:pt>
                <c:pt idx="8">
                  <c:v>9.9467</c:v>
                </c:pt>
                <c:pt idx="9">
                  <c:v>10</c:v>
                </c:pt>
                <c:pt idx="10">
                  <c:v>10.6545</c:v>
                </c:pt>
                <c:pt idx="11">
                  <c:v>9.9753</c:v>
                </c:pt>
                <c:pt idx="12" formatCode="General">
                  <c:v>10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77486464"/>
        <c:axId val="177492352"/>
      </c:lineChart>
      <c:catAx>
        <c:axId val="177486464"/>
        <c:scaling>
          <c:orientation/>
        </c:scaling>
        <c:delete val="0"/>
        <c:axPos val="b"/>
        <c:majorTickMark val="out"/>
        <c:minorTickMark val="none"/>
        <c:crossAx val="177492352"/>
        <c:crosses val="autoZero"/>
        <c:auto val="0"/>
        <c:lblAlgn val="ctr"/>
        <c:lblOffset/>
        <c:noMultiLvlLbl val="0"/>
      </c:catAx>
      <c:valAx>
        <c:axId val="177492352"/>
        <c:scaling>
          <c:orientation/>
        </c:scaling>
        <c:delete val="0"/>
        <c:axPos val="l"/>
        <c:numFmt formatCode="_ * #,##0.0_ ;_ * \-#,##0.0_ ;_ * &quot;-&quot;??_ ;_ @_ " sourceLinked="1"/>
        <c:majorTickMark val="out"/>
        <c:minorTickMark val="none"/>
        <c:crossAx val="177486464"/>
        <c:crosses val="autoZero"/>
        <c:crossBetween val="between"/>
      </c:valAx>
    </c:plotArea>
    <c:legend>
      <c:legendPos/>
      <c:layout>
        <c:manualLayout>
          <c:xMode val="edge"/>
          <c:yMode val="edge"/>
          <c:x val="0.14502735435962677"/>
          <c:y val="0.16803479194641113"/>
          <c:w val="0.62499982118606567"/>
          <c:h val="0.10724920034408569"/>
        </c:manualLayout>
      </c:layout>
      <c:overlay val="0"/>
    </c:legend>
    <c:plotVisOnly val="1"/>
    <c:dispBlanksAs val="gap"/>
    <c:showDLblsOverMax val="0"/>
  </c:chart>
  <c:txPr>
    <a:bodyPr/>
    <a:p>
      <a:pPr>
        <a:defRPr sz="600" smtId="4294967295">
          <a:latin typeface="华文细黑" pitchFamily="2" charset="-122"/>
          <a:ea typeface="华文细黑" pitchFamily="2" charset="-122"/>
        </a:defRPr>
      </a:pPr>
      <a:endParaRPr sz="600" smtId="4294967295">
        <a:latin typeface="华文细黑" pitchFamily="2" charset="-122"/>
        <a:ea typeface="华文细黑" pitchFamily="2" charset="-122"/>
      </a:endParaRPr>
    </a:p>
  </c:txPr>
  <c:externalData r:id="rId1">
    <c:autoUpdate val="0"/>
  </c:externalData>
</c:chartSpace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4F22F91B-3965-426B-9943-245D6799DC3F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43EB8789-F5E0-43C5-BE3F-7ECFD22A5223}" type="parTrans" cxnId="{B09BE6B1-36AB-491C-A2DC-EFCDE7A52A40}">
      <dgm:prSet custT="1"/>
      <dgm:spPr/>
      <dgm:t>
        <a:bodyPr/>
        <a:lstStyle/>
        <a:p>
          <a:endParaRPr lang="zh-CN" altLang="en-US" sz="1200" b="1">
            <a:latin typeface="华文细黑" pitchFamily="2" charset="-122"/>
            <a:ea typeface="华文细黑" pitchFamily="2" charset="-122"/>
          </a:endParaRPr>
        </a:p>
      </dgm:t>
    </dgm:pt>
    <dgm:pt modelId="{5EFCB06A-E015-4586-BDA3-5805AA6F0666}">
      <dgm:prSet phldrT="[文本]" custT="1"/>
      <dgm:spPr>
        <a:solidFill>
          <a:srgbClr val="373C64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200" b="1" smtClean="0">
              <a:latin typeface="华文细黑" pitchFamily="2" charset="-122"/>
              <a:ea typeface="华文细黑" pitchFamily="2" charset="-122"/>
            </a:rPr>
            <a:t>绩效</a:t>
          </a:r>
          <a:endParaRPr lang="en-US" altLang="zh-CN" sz="1200" b="1" smtClean="0">
            <a:latin typeface="华文细黑" pitchFamily="2" charset="-122"/>
            <a:ea typeface="华文细黑" pitchFamily="2" charset="-122"/>
          </a:endParaRPr>
        </a:p>
        <a:p>
          <a:r>
            <a:rPr lang="zh-CN" altLang="en-US" sz="1200" b="1" smtClean="0">
              <a:latin typeface="华文细黑" pitchFamily="2" charset="-122"/>
              <a:ea typeface="华文细黑" pitchFamily="2" charset="-122"/>
            </a:rPr>
            <a:t>变革</a:t>
          </a:r>
          <a:endParaRPr lang="zh-CN" altLang="en-US" sz="1200" b="1">
            <a:latin typeface="华文细黑" pitchFamily="2" charset="-122"/>
            <a:ea typeface="华文细黑" pitchFamily="2" charset="-122"/>
          </a:endParaRPr>
        </a:p>
      </dgm:t>
    </dgm:pt>
    <dgm:pt modelId="{50AD7C37-C343-45FA-964F-3E91192B4514}" type="parTrans" cxnId="{3371078B-93D1-4E12-8C41-7F2043A7CEA6}">
      <dgm:prSet custT="1"/>
      <dgm:spPr>
        <a:noFill/>
        <a:ln>
          <a:solidFill>
            <a:schemeClr val="bg1">
              <a:lumMod val="65000"/>
            </a:schemeClr>
          </a:solidFill>
        </a:ln>
      </dgm:spPr>
      <dgm:t>
        <a:bodyPr/>
        <a:lstStyle/>
        <a:p>
          <a:endParaRPr lang="zh-CN" altLang="en-US" sz="1200" b="1">
            <a:latin typeface="华文细黑" pitchFamily="2" charset="-122"/>
            <a:ea typeface="华文细黑" pitchFamily="2" charset="-122"/>
          </a:endParaRPr>
        </a:p>
      </dgm:t>
    </dgm:pt>
    <dgm:pt modelId="{EFCDF7E5-FF9E-492C-8B73-5E376C8B7FEC}">
      <dgm:prSet phldrT="[文本]" custT="1"/>
      <dgm:spPr>
        <a:solidFill>
          <a:srgbClr val="FAAF1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000" b="1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rPr>
            <a:t>聚焦</a:t>
          </a:r>
          <a:endParaRPr lang="en-US" altLang="zh-CN" sz="1000" b="1" smtClean="0">
            <a:solidFill>
              <a:schemeClr val="tx1"/>
            </a:solidFill>
            <a:latin typeface="华文细黑" pitchFamily="2" charset="-122"/>
            <a:ea typeface="华文细黑" pitchFamily="2" charset="-122"/>
          </a:endParaRPr>
        </a:p>
        <a:p>
          <a:r>
            <a:rPr lang="zh-CN" altLang="en-US" sz="1000" b="1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rPr>
            <a:t>高价值</a:t>
          </a:r>
          <a:endParaRPr lang="zh-CN" altLang="en-US" sz="1000" b="1">
            <a:solidFill>
              <a:schemeClr val="tx1"/>
            </a:solidFill>
            <a:latin typeface="华文细黑" pitchFamily="2" charset="-122"/>
            <a:ea typeface="华文细黑" pitchFamily="2" charset="-122"/>
          </a:endParaRPr>
        </a:p>
      </dgm:t>
    </dgm:pt>
    <dgm:pt modelId="{056061E1-5DCE-46AD-94DD-64C97E2FD61C}" type="sibTrans" cxnId="{3371078B-93D1-4E12-8C41-7F2043A7CEA6}">
      <dgm:prSet custT="1"/>
      <dgm:spPr/>
      <dgm:t>
        <a:bodyPr/>
        <a:lstStyle/>
        <a:p>
          <a:endParaRPr lang="zh-CN" altLang="en-US" sz="1200" b="1">
            <a:latin typeface="华文细黑" pitchFamily="2" charset="-122"/>
            <a:ea typeface="华文细黑" pitchFamily="2" charset="-122"/>
          </a:endParaRPr>
        </a:p>
      </dgm:t>
    </dgm:pt>
    <dgm:pt modelId="{88C8C60F-6F84-4D5A-92F4-A352746EF1CE}" type="parTrans" cxnId="{1B08C482-D66D-42A4-8266-785472F8E99B}">
      <dgm:prSet custT="1"/>
      <dgm:spPr>
        <a:noFill/>
        <a:ln>
          <a:solidFill>
            <a:schemeClr val="bg1">
              <a:lumMod val="65000"/>
            </a:schemeClr>
          </a:solidFill>
        </a:ln>
      </dgm:spPr>
      <dgm:t>
        <a:bodyPr/>
        <a:lstStyle/>
        <a:p>
          <a:endParaRPr lang="zh-CN" altLang="en-US" sz="1200" b="1">
            <a:latin typeface="华文细黑" pitchFamily="2" charset="-122"/>
            <a:ea typeface="华文细黑" pitchFamily="2" charset="-122"/>
          </a:endParaRPr>
        </a:p>
      </dgm:t>
    </dgm:pt>
    <dgm:pt modelId="{0C893163-2C95-40AE-B4E8-FC321B2801AD}">
      <dgm:prSet phldrT="[文本]" custT="1"/>
      <dgm:spPr>
        <a:solidFill>
          <a:srgbClr val="FAAF1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000" b="1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rPr>
            <a:t>关注</a:t>
          </a:r>
          <a:endParaRPr lang="en-US" altLang="zh-CN" sz="1000" b="1" smtClean="0">
            <a:solidFill>
              <a:schemeClr val="tx1"/>
            </a:solidFill>
            <a:latin typeface="华文细黑" pitchFamily="2" charset="-122"/>
            <a:ea typeface="华文细黑" pitchFamily="2" charset="-122"/>
          </a:endParaRPr>
        </a:p>
        <a:p>
          <a:r>
            <a:rPr lang="zh-CN" altLang="en-US" sz="1000" b="1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rPr>
            <a:t>利润</a:t>
          </a:r>
          <a:endParaRPr lang="zh-CN" altLang="en-US" sz="1000" b="1">
            <a:solidFill>
              <a:schemeClr val="tx1"/>
            </a:solidFill>
            <a:latin typeface="华文细黑" pitchFamily="2" charset="-122"/>
            <a:ea typeface="华文细黑" pitchFamily="2" charset="-122"/>
          </a:endParaRPr>
        </a:p>
      </dgm:t>
    </dgm:pt>
    <dgm:pt modelId="{65E442EB-B772-477D-A06B-8C2B97152431}" type="sibTrans" cxnId="{1B08C482-D66D-42A4-8266-785472F8E99B}">
      <dgm:prSet custT="1"/>
      <dgm:spPr/>
      <dgm:t>
        <a:bodyPr/>
        <a:lstStyle/>
        <a:p>
          <a:endParaRPr lang="zh-CN" altLang="en-US" sz="1200" b="1">
            <a:latin typeface="华文细黑" pitchFamily="2" charset="-122"/>
            <a:ea typeface="华文细黑" pitchFamily="2" charset="-122"/>
          </a:endParaRPr>
        </a:p>
      </dgm:t>
    </dgm:pt>
    <dgm:pt modelId="{AA53E56A-C366-4296-918A-2400C01A2CDF}" type="parTrans" cxnId="{FBAD9678-EB5F-4AA1-A974-B520C3E35560}">
      <dgm:prSet custT="1"/>
      <dgm:spPr>
        <a:noFill/>
        <a:ln>
          <a:solidFill>
            <a:schemeClr val="bg1">
              <a:lumMod val="65000"/>
            </a:schemeClr>
          </a:solidFill>
        </a:ln>
      </dgm:spPr>
      <dgm:t>
        <a:bodyPr/>
        <a:lstStyle/>
        <a:p>
          <a:endParaRPr lang="zh-CN" altLang="en-US" sz="1200" b="1">
            <a:latin typeface="华文细黑" pitchFamily="2" charset="-122"/>
            <a:ea typeface="华文细黑" pitchFamily="2" charset="-122"/>
          </a:endParaRPr>
        </a:p>
      </dgm:t>
    </dgm:pt>
    <dgm:pt modelId="{4D8BA169-87F9-4BD5-9EBA-5958952284AA}">
      <dgm:prSet phldrT="[文本]" custT="1"/>
      <dgm:spPr>
        <a:solidFill>
          <a:srgbClr val="FAAF1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000" b="1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rPr>
            <a:t>关注</a:t>
          </a:r>
          <a:endParaRPr lang="en-US" altLang="zh-CN" sz="1000" b="1" smtClean="0">
            <a:solidFill>
              <a:schemeClr val="tx1"/>
            </a:solidFill>
            <a:latin typeface="华文细黑" pitchFamily="2" charset="-122"/>
            <a:ea typeface="华文细黑" pitchFamily="2" charset="-122"/>
          </a:endParaRPr>
        </a:p>
        <a:p>
          <a:r>
            <a:rPr lang="zh-CN" altLang="en-US" sz="1000" b="1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rPr>
            <a:t>回款</a:t>
          </a:r>
          <a:endParaRPr lang="zh-CN" altLang="en-US" sz="1000" b="1">
            <a:solidFill>
              <a:schemeClr val="tx1"/>
            </a:solidFill>
            <a:latin typeface="华文细黑" pitchFamily="2" charset="-122"/>
            <a:ea typeface="华文细黑" pitchFamily="2" charset="-122"/>
          </a:endParaRPr>
        </a:p>
      </dgm:t>
    </dgm:pt>
    <dgm:pt modelId="{98BF8F3C-6684-4EFE-BA3B-4CDB7002D52F}" type="sibTrans" cxnId="{FBAD9678-EB5F-4AA1-A974-B520C3E35560}">
      <dgm:prSet custT="1"/>
      <dgm:spPr/>
      <dgm:t>
        <a:bodyPr/>
        <a:lstStyle/>
        <a:p>
          <a:endParaRPr lang="zh-CN" altLang="en-US" sz="1200" b="1">
            <a:latin typeface="华文细黑" pitchFamily="2" charset="-122"/>
            <a:ea typeface="华文细黑" pitchFamily="2" charset="-122"/>
          </a:endParaRPr>
        </a:p>
      </dgm:t>
    </dgm:pt>
    <dgm:pt modelId="{B88CA713-E5C8-409D-BFC7-4931F673247D}" type="sibTrans" cxnId="{B09BE6B1-36AB-491C-A2DC-EFCDE7A52A40}">
      <dgm:prSet custT="1"/>
      <dgm:spPr/>
      <dgm:t>
        <a:bodyPr/>
        <a:lstStyle/>
        <a:p>
          <a:endParaRPr lang="zh-CN" altLang="en-US" sz="1200" b="1">
            <a:latin typeface="华文细黑" pitchFamily="2" charset="-122"/>
            <a:ea typeface="华文细黑" pitchFamily="2" charset="-122"/>
          </a:endParaRPr>
        </a:p>
      </dgm:t>
    </dgm:pt>
    <dgm:pt modelId="{1357DEF4-D679-439C-8E71-E406D7337520}" type="pres">
      <dgm:prSet presAssocID="{4F22F91B-3965-426B-9943-245D6799DC3F}" presName="Name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zh-CN" altLang="en-US"/>
        </a:p>
      </dgm:t>
    </dgm:pt>
    <dgm:pt modelId="{DE00E971-E5B9-4984-9F5C-15B8166BAD80}" type="pres">
      <dgm:prSet presAssocID="{5EFCB06A-E015-4586-BDA3-5805AA6F0666}" presName="singleCycle"/>
      <dgm:spPr/>
      <dgm:t>
        <a:bodyPr/>
        <a:lstStyle/>
        <a:p/>
      </dgm:t>
    </dgm:pt>
    <dgm:pt modelId="{070B9B29-0B5D-4050-8B89-CC7E6021F2B2}" type="pres">
      <dgm:prSet presAssocID="{5EFCB06A-E015-4586-BDA3-5805AA6F0666}" presName="singleCenter" presStyleLbl="node1" presStyleCnt="4" custScaleX="110202" custScaleY="110202" custLinFactNeighborY="-5428">
        <dgm:presLayoutVars>
          <dgm:chMax val="7"/>
          <dgm:chPref val="7"/>
        </dgm:presLayoutVars>
      </dgm:prSet>
      <dgm:spPr/>
      <dgm:t>
        <a:bodyPr/>
        <a:lstStyle/>
        <a:p>
          <a:endParaRPr lang="zh-CN" altLang="en-US"/>
        </a:p>
      </dgm:t>
    </dgm:pt>
    <dgm:pt modelId="{F2CF4CAC-09C7-4F1F-8233-5DF28822E553}" type="pres">
      <dgm:prSet presAssocID="{50AD7C37-C343-45FA-964F-3E91192B4514}" presName="Name56" presStyleLbl="parChTrans1D2" presStyleCnt="3"/>
      <dgm:spPr/>
      <dgm:t>
        <a:bodyPr/>
        <a:lstStyle/>
        <a:p>
          <a:endParaRPr lang="zh-CN" altLang="en-US"/>
        </a:p>
      </dgm:t>
    </dgm:pt>
    <dgm:pt modelId="{23E01796-52BD-4C9F-93BA-A720D0D9AE7C}" type="pres">
      <dgm:prSet presAssocID="{EFCDF7E5-FF9E-492C-8B73-5E376C8B7FEC}" presName="text0" presStyleLbl="node1" presStyleIdx="1" presStyleCnt="4" custScaleX="114422" custScaleY="11442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186CEB1-ED9D-48D4-8904-CF400913A652}" type="pres">
      <dgm:prSet presAssocID="{88C8C60F-6F84-4D5A-92F4-A352746EF1CE}" presName="Name56" presStyleLbl="parChTrans1D2" presStyleIdx="1" presStyleCnt="3"/>
      <dgm:spPr/>
      <dgm:t>
        <a:bodyPr/>
        <a:lstStyle/>
        <a:p>
          <a:endParaRPr lang="zh-CN" altLang="en-US"/>
        </a:p>
      </dgm:t>
    </dgm:pt>
    <dgm:pt modelId="{3939ADB9-31C5-4A8D-8350-0025BE281A9A}" type="pres">
      <dgm:prSet presAssocID="{0C893163-2C95-40AE-B4E8-FC321B2801AD}" presName="text0" presStyleLbl="node1" presStyleIdx="2" presStyleCnt="4" custScaleX="114422" custScaleY="11442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75697219-77DE-4053-B10B-4CA4621230A9}" type="pres">
      <dgm:prSet presAssocID="{AA53E56A-C366-4296-918A-2400C01A2CDF}" presName="Name56" presStyleLbl="parChTrans1D2" presStyleIdx="2" presStyleCnt="3"/>
      <dgm:spPr/>
      <dgm:t>
        <a:bodyPr/>
        <a:lstStyle/>
        <a:p>
          <a:endParaRPr lang="zh-CN" altLang="en-US"/>
        </a:p>
      </dgm:t>
    </dgm:pt>
    <dgm:pt modelId="{45654E16-7844-4A74-88EF-7CFB5987EC1B}" type="pres">
      <dgm:prSet presAssocID="{4D8BA169-87F9-4BD5-9EBA-5958952284AA}" presName="text0" presStyleLbl="node1" presStyleIdx="3" presStyleCnt="4" custScaleX="114422" custScaleY="11442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B09BE6B1-36AB-491C-A2DC-EFCDE7A52A40}" srcId="{4F22F91B-3965-426B-9943-245D6799DC3F}" destId="{5EFCB06A-E015-4586-BDA3-5805AA6F0666}" srcOrd="0" destOrd="0" parTransId="{43EB8789-F5E0-43C5-BE3F-7ECFD22A5223}" sibTransId="{B88CA713-E5C8-409D-BFC7-4931F673247D}"/>
    <dgm:cxn modelId="{3371078B-93D1-4E12-8C41-7F2043A7CEA6}" srcId="{5EFCB06A-E015-4586-BDA3-5805AA6F0666}" destId="{EFCDF7E5-FF9E-492C-8B73-5E376C8B7FEC}" srcOrd="0" destOrd="0" parTransId="{50AD7C37-C343-45FA-964F-3E91192B4514}" sibTransId="{056061E1-5DCE-46AD-94DD-64C97E2FD61C}"/>
    <dgm:cxn modelId="{1B08C482-D66D-42A4-8266-785472F8E99B}" srcId="{5EFCB06A-E015-4586-BDA3-5805AA6F0666}" destId="{0C893163-2C95-40AE-B4E8-FC321B2801AD}" srcOrd="1" destOrd="0" parTransId="{88C8C60F-6F84-4D5A-92F4-A352746EF1CE}" sibTransId="{65E442EB-B772-477D-A06B-8C2B97152431}"/>
    <dgm:cxn modelId="{FBAD9678-EB5F-4AA1-A974-B520C3E35560}" srcId="{5EFCB06A-E015-4586-BDA3-5805AA6F0666}" destId="{4D8BA169-87F9-4BD5-9EBA-5958952284AA}" srcOrd="2" destOrd="0" parTransId="{AA53E56A-C366-4296-918A-2400C01A2CDF}" sibTransId="{98BF8F3C-6684-4EFE-BA3B-4CDB7002D52F}"/>
    <dgm:cxn modelId="{E6945AFE-5398-4D08-95C6-D21361D68AC2}" type="presOf" srcId="{4F22F91B-3965-426B-9943-245D6799DC3F}" destId="{1357DEF4-D679-439C-8E71-E406D7337520}" srcOrd="0" destOrd="0" presId="urn:microsoft.com/office/officeart/2008/layout/RadialCluster"/>
    <dgm:cxn modelId="{DE1AE270-1AC3-4088-834A-1C1350388A46}" type="presParOf" srcId="{1357DEF4-D679-439C-8E71-E406D7337520}" destId="{DE00E971-E5B9-4984-9F5C-15B8166BAD80}" srcOrd="0" destOrd="0" presId="urn:microsoft.com/office/officeart/2008/layout/RadialCluster"/>
    <dgm:cxn modelId="{B8A697AC-8B00-431D-BFEA-76AEC56682D4}" type="presParOf" srcId="{DE00E971-E5B9-4984-9F5C-15B8166BAD80}" destId="{070B9B29-0B5D-4050-8B89-CC7E6021F2B2}" srcOrd="0" destOrd="0" presId="urn:microsoft.com/office/officeart/2008/layout/RadialCluster"/>
    <dgm:cxn modelId="{D3B146E7-69D0-4536-8EDF-45D8940399A4}" type="presOf" srcId="{5EFCB06A-E015-4586-BDA3-5805AA6F0666}" destId="{070B9B29-0B5D-4050-8B89-CC7E6021F2B2}" srcOrd="0" destOrd="0" presId="urn:microsoft.com/office/officeart/2008/layout/RadialCluster"/>
    <dgm:cxn modelId="{9FE91D3C-D20B-430C-8A61-8F189AC98A43}" type="presParOf" srcId="{DE00E971-E5B9-4984-9F5C-15B8166BAD80}" destId="{F2CF4CAC-09C7-4F1F-8233-5DF28822E553}" srcOrd="1" destOrd="0" presId="urn:microsoft.com/office/officeart/2008/layout/RadialCluster"/>
    <dgm:cxn modelId="{F960DBAD-3CF2-4CB8-809C-A204CAE626B8}" type="presOf" srcId="{50AD7C37-C343-45FA-964F-3E91192B4514}" destId="{F2CF4CAC-09C7-4F1F-8233-5DF28822E553}" srcOrd="0" destOrd="0" presId="urn:microsoft.com/office/officeart/2008/layout/RadialCluster"/>
    <dgm:cxn modelId="{EF0C78E3-D1D6-47C8-B951-49C19B762CDF}" type="presParOf" srcId="{DE00E971-E5B9-4984-9F5C-15B8166BAD80}" destId="{23E01796-52BD-4C9F-93BA-A720D0D9AE7C}" srcOrd="2" destOrd="0" presId="urn:microsoft.com/office/officeart/2008/layout/RadialCluster"/>
    <dgm:cxn modelId="{32839A79-B37E-4678-8B1D-0233B6B2D6BE}" type="presOf" srcId="{EFCDF7E5-FF9E-492C-8B73-5E376C8B7FEC}" destId="{23E01796-52BD-4C9F-93BA-A720D0D9AE7C}" srcOrd="0" destOrd="0" presId="urn:microsoft.com/office/officeart/2008/layout/RadialCluster"/>
    <dgm:cxn modelId="{378FDC0C-0CA4-4D36-A0C2-1A306E21F7A4}" type="presParOf" srcId="{DE00E971-E5B9-4984-9F5C-15B8166BAD80}" destId="{B186CEB1-ED9D-48D4-8904-CF400913A652}" srcOrd="3" destOrd="0" presId="urn:microsoft.com/office/officeart/2008/layout/RadialCluster"/>
    <dgm:cxn modelId="{CF8A62CC-5A6E-49D8-AB32-69B5F7C842B1}" type="presOf" srcId="{88C8C60F-6F84-4D5A-92F4-A352746EF1CE}" destId="{B186CEB1-ED9D-48D4-8904-CF400913A652}" srcOrd="0" destOrd="0" presId="urn:microsoft.com/office/officeart/2008/layout/RadialCluster"/>
    <dgm:cxn modelId="{9EFFA4A6-8B5C-4808-BE05-F28AE872D080}" type="presParOf" srcId="{DE00E971-E5B9-4984-9F5C-15B8166BAD80}" destId="{3939ADB9-31C5-4A8D-8350-0025BE281A9A}" srcOrd="4" destOrd="0" presId="urn:microsoft.com/office/officeart/2008/layout/RadialCluster"/>
    <dgm:cxn modelId="{79FA3BAF-6F2F-4BA3-B4A9-86C731EAF639}" type="presOf" srcId="{0C893163-2C95-40AE-B4E8-FC321B2801AD}" destId="{3939ADB9-31C5-4A8D-8350-0025BE281A9A}" srcOrd="0" destOrd="0" presId="urn:microsoft.com/office/officeart/2008/layout/RadialCluster"/>
    <dgm:cxn modelId="{A6F22579-75D4-4222-9564-FB36243D3A05}" type="presParOf" srcId="{DE00E971-E5B9-4984-9F5C-15B8166BAD80}" destId="{75697219-77DE-4053-B10B-4CA4621230A9}" srcOrd="5" destOrd="0" presId="urn:microsoft.com/office/officeart/2008/layout/RadialCluster"/>
    <dgm:cxn modelId="{1217B997-29D1-4B96-A858-5A6A92EA2DF9}" type="presOf" srcId="{AA53E56A-C366-4296-918A-2400C01A2CDF}" destId="{75697219-77DE-4053-B10B-4CA4621230A9}" srcOrd="0" destOrd="0" presId="urn:microsoft.com/office/officeart/2008/layout/RadialCluster"/>
    <dgm:cxn modelId="{B5BEE424-38FD-4C25-90BB-337F3B000181}" type="presParOf" srcId="{DE00E971-E5B9-4984-9F5C-15B8166BAD80}" destId="{45654E16-7844-4A74-88EF-7CFB5987EC1B}" srcOrd="6" destOrd="0" presId="urn:microsoft.com/office/officeart/2008/layout/RadialCluster"/>
    <dgm:cxn modelId="{A9E78B33-984D-4F31-8CF0-AF451DEEAAE9}" type="presOf" srcId="{4D8BA169-87F9-4BD5-9EBA-5958952284AA}" destId="{45654E16-7844-4A74-88EF-7CFB5987EC1B}" srcOrd="0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45D6DC99-EBBB-4AD5-9E4D-411C554CE444}" type="doc">
      <dgm:prSet loTypeId="urn:microsoft.com/office/officeart/2005/8/layout/gear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/>
      </dgm:t>
    </dgm:pt>
    <dgm:pt modelId="{305A4B56-3D89-4645-A912-1CE1DA352FC4}" type="parTrans" cxnId="{A5020CE5-E58F-46F2-A4F8-0E6B950B9BF1}">
      <dgm:prSet custT="1"/>
      <dgm:spPr/>
      <dgm:t>
        <a:bodyPr/>
        <a:lstStyle/>
        <a:p>
          <a:endParaRPr lang="zh-CN" altLang="en-US" sz="1600" b="1">
            <a:latin typeface="华文细黑" pitchFamily="2" charset="-122"/>
            <a:ea typeface="华文细黑" pitchFamily="2" charset="-122"/>
          </a:endParaRPr>
        </a:p>
      </dgm:t>
    </dgm:pt>
    <dgm:pt modelId="{37E071A8-C236-4417-89D9-A1851591FB54}">
      <dgm:prSet phldrT="[文本]" custT="1"/>
      <dgm:spPr>
        <a:solidFill>
          <a:srgbClr val="373C64"/>
        </a:solidFill>
      </dgm:spPr>
      <dgm:t>
        <a:bodyPr/>
        <a:lstStyle/>
        <a:p>
          <a:r>
            <a:rPr lang="zh-CN" altLang="en-US" sz="1800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rPr>
            <a:t>实操</a:t>
          </a:r>
          <a:endParaRPr lang="en-US" altLang="zh-CN" sz="1800" b="1" smtClean="0">
            <a:solidFill>
              <a:schemeClr val="bg1"/>
            </a:solidFill>
            <a:latin typeface="华文细黑" pitchFamily="2" charset="-122"/>
            <a:ea typeface="华文细黑" pitchFamily="2" charset="-122"/>
          </a:endParaRPr>
        </a:p>
        <a:p>
          <a:r>
            <a:rPr lang="zh-CN" altLang="en-US" sz="1800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rPr>
            <a:t>问题</a:t>
          </a:r>
          <a:endParaRPr lang="zh-CN" altLang="en-US" sz="1800" b="1">
            <a:solidFill>
              <a:schemeClr val="bg1"/>
            </a:solidFill>
            <a:latin typeface="华文细黑" pitchFamily="2" charset="-122"/>
            <a:ea typeface="华文细黑" pitchFamily="2" charset="-122"/>
          </a:endParaRPr>
        </a:p>
      </dgm:t>
    </dgm:pt>
    <dgm:pt modelId="{B37A2F70-16A8-453D-911A-2914349AD8DD}" type="sibTrans" cxnId="{A5020CE5-E58F-46F2-A4F8-0E6B950B9BF1}">
      <dgm:prSet custT="1"/>
      <dgm:spPr>
        <a:solidFill>
          <a:srgbClr val="FAAF19"/>
        </a:solidFill>
        <a:ln>
          <a:noFill/>
        </a:ln>
      </dgm:spPr>
      <dgm:t>
        <a:bodyPr/>
        <a:lstStyle/>
        <a:p>
          <a:endParaRPr lang="zh-CN" altLang="en-US" sz="1600" b="1">
            <a:latin typeface="华文细黑" pitchFamily="2" charset="-122"/>
            <a:ea typeface="华文细黑" pitchFamily="2" charset="-122"/>
          </a:endParaRPr>
        </a:p>
      </dgm:t>
    </dgm:pt>
    <dgm:pt modelId="{B0528D32-0436-48A8-AD2D-D907DC3DF2A3}" type="parTrans" cxnId="{90365AC9-CEA4-4D86-B24B-C20C4DCBF40B}">
      <dgm:prSet custT="1"/>
      <dgm:spPr/>
      <dgm:t>
        <a:bodyPr/>
        <a:lstStyle/>
        <a:p>
          <a:endParaRPr lang="zh-CN" altLang="en-US" sz="1600" b="1">
            <a:latin typeface="华文细黑" pitchFamily="2" charset="-122"/>
            <a:ea typeface="华文细黑" pitchFamily="2" charset="-122"/>
          </a:endParaRPr>
        </a:p>
      </dgm:t>
    </dgm:pt>
    <dgm:pt modelId="{E150BFE6-72E7-4AD7-B1D2-95A261F66BB1}">
      <dgm:prSet phldrT="[文本]" custT="1"/>
      <dgm:spPr>
        <a:solidFill>
          <a:srgbClr val="373C64"/>
        </a:solidFill>
      </dgm:spPr>
      <dgm:t>
        <a:bodyPr/>
        <a:lstStyle/>
        <a:p>
          <a:r>
            <a:rPr lang="zh-CN" altLang="en-US" sz="1800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rPr>
            <a:t>变革</a:t>
          </a:r>
          <a:endParaRPr lang="en-US" altLang="zh-CN" sz="1800" b="1" smtClean="0">
            <a:solidFill>
              <a:schemeClr val="bg1"/>
            </a:solidFill>
            <a:latin typeface="华文细黑" pitchFamily="2" charset="-122"/>
            <a:ea typeface="华文细黑" pitchFamily="2" charset="-122"/>
          </a:endParaRPr>
        </a:p>
        <a:p>
          <a:r>
            <a:rPr lang="zh-CN" altLang="en-US" sz="1800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rPr>
            <a:t>阻力</a:t>
          </a:r>
          <a:endParaRPr lang="zh-CN" altLang="en-US" sz="1800" b="1">
            <a:solidFill>
              <a:schemeClr val="bg1"/>
            </a:solidFill>
            <a:latin typeface="华文细黑" pitchFamily="2" charset="-122"/>
            <a:ea typeface="华文细黑" pitchFamily="2" charset="-122"/>
          </a:endParaRPr>
        </a:p>
      </dgm:t>
    </dgm:pt>
    <dgm:pt modelId="{95951EAB-1EE7-4068-9857-40CF876585A6}" type="sibTrans" cxnId="{90365AC9-CEA4-4D86-B24B-C20C4DCBF40B}">
      <dgm:prSet custT="1"/>
      <dgm:spPr>
        <a:solidFill>
          <a:srgbClr val="FAAF19"/>
        </a:solidFill>
        <a:ln>
          <a:noFill/>
        </a:ln>
      </dgm:spPr>
      <dgm:t>
        <a:bodyPr/>
        <a:lstStyle/>
        <a:p>
          <a:endParaRPr lang="zh-CN" altLang="en-US" sz="1600" b="1">
            <a:latin typeface="华文细黑" pitchFamily="2" charset="-122"/>
            <a:ea typeface="华文细黑" pitchFamily="2" charset="-122"/>
          </a:endParaRPr>
        </a:p>
      </dgm:t>
    </dgm:pt>
    <dgm:pt modelId="{CE09889D-C542-4C32-94B5-CCE99E89AD3D}" type="parTrans" cxnId="{11308125-E2FD-44F7-94C5-89B68576A2AD}">
      <dgm:prSet custT="1"/>
      <dgm:spPr/>
      <dgm:t>
        <a:bodyPr/>
        <a:lstStyle/>
        <a:p>
          <a:endParaRPr lang="zh-CN" altLang="en-US" sz="1600" b="1">
            <a:latin typeface="华文细黑" pitchFamily="2" charset="-122"/>
            <a:ea typeface="华文细黑" pitchFamily="2" charset="-122"/>
          </a:endParaRPr>
        </a:p>
      </dgm:t>
    </dgm:pt>
    <dgm:pt modelId="{20D96C9F-F875-4F32-A1D4-D8558C25EDDF}">
      <dgm:prSet phldrT="[文本]" custT="1"/>
      <dgm:spPr>
        <a:solidFill>
          <a:srgbClr val="373C64"/>
        </a:solidFill>
      </dgm:spPr>
      <dgm:t>
        <a:bodyPr/>
        <a:lstStyle/>
        <a:p>
          <a:r>
            <a:rPr lang="zh-CN" altLang="en-US" sz="1800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rPr>
            <a:t>项目</a:t>
          </a:r>
          <a:endParaRPr lang="en-US" altLang="zh-CN" sz="1800" b="1" smtClean="0">
            <a:solidFill>
              <a:schemeClr val="bg1"/>
            </a:solidFill>
            <a:latin typeface="华文细黑" pitchFamily="2" charset="-122"/>
            <a:ea typeface="华文细黑" pitchFamily="2" charset="-122"/>
          </a:endParaRPr>
        </a:p>
        <a:p>
          <a:r>
            <a:rPr lang="zh-CN" altLang="en-US" sz="1800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rPr>
            <a:t>协同</a:t>
          </a:r>
          <a:endParaRPr lang="zh-CN" altLang="en-US" sz="1800" b="1">
            <a:solidFill>
              <a:schemeClr val="bg1"/>
            </a:solidFill>
            <a:latin typeface="华文细黑" pitchFamily="2" charset="-122"/>
            <a:ea typeface="华文细黑" pitchFamily="2" charset="-122"/>
          </a:endParaRPr>
        </a:p>
      </dgm:t>
    </dgm:pt>
    <dgm:pt modelId="{563D983F-C494-4F57-9406-B2D54256FDD5}" type="sibTrans" cxnId="{11308125-E2FD-44F7-94C5-89B68576A2AD}">
      <dgm:prSet custT="1"/>
      <dgm:spPr>
        <a:solidFill>
          <a:srgbClr val="FAAF19"/>
        </a:solidFill>
        <a:ln>
          <a:noFill/>
        </a:ln>
      </dgm:spPr>
      <dgm:t>
        <a:bodyPr/>
        <a:lstStyle/>
        <a:p>
          <a:endParaRPr lang="zh-CN" altLang="en-US" sz="1600" b="1">
            <a:latin typeface="华文细黑" pitchFamily="2" charset="-122"/>
            <a:ea typeface="华文细黑" pitchFamily="2" charset="-122"/>
          </a:endParaRPr>
        </a:p>
      </dgm:t>
    </dgm:pt>
    <dgm:pt modelId="{146F4EEC-9878-4933-A8CC-CDB7C0750F46}" type="pres">
      <dgm:prSet presAssocID="{45D6DC99-EBBB-4AD5-9E4D-411C554CE444}" presName="composite">
        <dgm:presLayoutVars>
          <dgm:chMax val="3"/>
          <dgm:animLvl val="lvl"/>
          <dgm:resizeHandles val="exact"/>
        </dgm:presLayoutVars>
      </dgm:prSet>
      <dgm:spPr/>
      <dgm:t>
        <a:bodyPr/>
        <a:lstStyle/>
        <a:p/>
      </dgm:t>
    </dgm:pt>
    <dgm:pt modelId="{1F6CBB04-E5C2-4777-BF58-695635A78840}" type="pres">
      <dgm:prSet presAssocID="{37E071A8-C236-4417-89D9-A1851591FB54}" presName="gear1" presStyleLbl="node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F5D16EF-62A1-4984-B11C-9F130613ABA9}" type="pres">
      <dgm:prSet presAssocID="{37E071A8-C236-4417-89D9-A1851591FB54}" presName="gear1srcNode" presStyleLbl="node1" presStyleCnt="3"/>
      <dgm:spPr/>
      <dgm:t>
        <a:bodyPr/>
        <a:lstStyle/>
        <a:p>
          <a:endParaRPr lang="zh-CN" altLang="en-US"/>
        </a:p>
      </dgm:t>
    </dgm:pt>
    <dgm:pt modelId="{E2C03B2F-436C-429D-91A8-A34D49CA7D6A}" type="pres">
      <dgm:prSet presAssocID="{37E071A8-C236-4417-89D9-A1851591FB54}" presName="gear1dstNode" presStyleLbl="node1" presStyleCnt="3"/>
      <dgm:spPr/>
      <dgm:t>
        <a:bodyPr/>
        <a:lstStyle/>
        <a:p>
          <a:endParaRPr lang="zh-CN" altLang="en-US"/>
        </a:p>
      </dgm:t>
    </dgm:pt>
    <dgm:pt modelId="{44D41BAA-C1E5-472B-897F-5C85214B147A}" type="pres">
      <dgm:prSet presAssocID="{E150BFE6-72E7-4AD7-B1D2-95A261F66BB1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6BB9403-A7E7-4875-A4A7-F94408283B54}" type="pres">
      <dgm:prSet presAssocID="{E150BFE6-72E7-4AD7-B1D2-95A261F66BB1}" presName="gear2srcNode" presStyleLbl="node1" presStyleIdx="1" presStyleCnt="3"/>
      <dgm:spPr/>
      <dgm:t>
        <a:bodyPr/>
        <a:lstStyle/>
        <a:p>
          <a:endParaRPr lang="zh-CN" altLang="en-US"/>
        </a:p>
      </dgm:t>
    </dgm:pt>
    <dgm:pt modelId="{D88AE580-3C2B-4ABB-93A3-F5D526A2AC1C}" type="pres">
      <dgm:prSet presAssocID="{E150BFE6-72E7-4AD7-B1D2-95A261F66BB1}" presName="gear2dstNode" presStyleLbl="node1" presStyleIdx="1" presStyleCnt="3"/>
      <dgm:spPr/>
      <dgm:t>
        <a:bodyPr/>
        <a:lstStyle/>
        <a:p>
          <a:endParaRPr lang="zh-CN" altLang="en-US"/>
        </a:p>
      </dgm:t>
    </dgm:pt>
    <dgm:pt modelId="{1D34027D-1DF6-4D39-BD74-2C90D73D4C08}" type="pres">
      <dgm:prSet presAssocID="{20D96C9F-F875-4F32-A1D4-D8558C25EDDF}" presName="gear3" presStyleLbl="node1" presStyleIdx="2" presStyleCnt="3"/>
      <dgm:spPr/>
      <dgm:t>
        <a:bodyPr/>
        <a:lstStyle/>
        <a:p>
          <a:endParaRPr lang="zh-CN" altLang="en-US"/>
        </a:p>
      </dgm:t>
    </dgm:pt>
    <dgm:pt modelId="{71F78EE1-6A04-4D3E-BA22-4583372386E1}" type="pres">
      <dgm:prSet presAssocID="{20D96C9F-F875-4F32-A1D4-D8558C25EDDF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FB9CBB3-F815-4E04-A312-F0CBD5CA5722}" type="pres">
      <dgm:prSet presAssocID="{20D96C9F-F875-4F32-A1D4-D8558C25EDDF}" presName="gear3srcNode" presStyleLbl="node1" presStyleIdx="2" presStyleCnt="3"/>
      <dgm:spPr/>
      <dgm:t>
        <a:bodyPr/>
        <a:lstStyle/>
        <a:p>
          <a:endParaRPr lang="zh-CN" altLang="en-US"/>
        </a:p>
      </dgm:t>
    </dgm:pt>
    <dgm:pt modelId="{37113260-FF3D-4C0D-A19D-AEC9E58AA806}" type="pres">
      <dgm:prSet presAssocID="{20D96C9F-F875-4F32-A1D4-D8558C25EDDF}" presName="gear3dstNode" presStyleLbl="node1" presStyleIdx="2" presStyleCnt="3"/>
      <dgm:spPr/>
      <dgm:t>
        <a:bodyPr/>
        <a:lstStyle/>
        <a:p>
          <a:endParaRPr lang="zh-CN" altLang="en-US"/>
        </a:p>
      </dgm:t>
    </dgm:pt>
    <dgm:pt modelId="{249B8E6A-9A68-43CB-BF88-C6B9EFA3AF9D}" type="pres">
      <dgm:prSet presAssocID="{B37A2F70-16A8-453D-911A-2914349AD8DD}" presName="connector1" presStyleLbl="sibTrans2D1" presStyleCnt="3"/>
      <dgm:spPr/>
      <dgm:t>
        <a:bodyPr/>
        <a:lstStyle/>
        <a:p>
          <a:endParaRPr lang="zh-CN" altLang="en-US"/>
        </a:p>
      </dgm:t>
    </dgm:pt>
    <dgm:pt modelId="{790AB1BB-07D3-4517-836A-172F14CD9086}" type="pres">
      <dgm:prSet presAssocID="{95951EAB-1EE7-4068-9857-40CF876585A6}" presName="connector2" presStyleLbl="sibTrans2D1" presStyleIdx="1" presStyleCnt="3"/>
      <dgm:spPr/>
      <dgm:t>
        <a:bodyPr/>
        <a:lstStyle/>
        <a:p>
          <a:endParaRPr lang="zh-CN" altLang="en-US"/>
        </a:p>
      </dgm:t>
    </dgm:pt>
    <dgm:pt modelId="{995AB2C7-3227-486B-BD63-1C400050B31D}" type="pres">
      <dgm:prSet presAssocID="{563D983F-C494-4F57-9406-B2D54256FDD5}" presName="connector3" presStyleLbl="sibTrans2D1" presStyleIdx="2" presStyleCnt="3"/>
      <dgm:spPr/>
      <dgm:t>
        <a:bodyPr/>
        <a:lstStyle/>
        <a:p>
          <a:endParaRPr lang="zh-CN" altLang="en-US"/>
        </a:p>
      </dgm:t>
    </dgm:pt>
  </dgm:ptLst>
  <dgm:cxnLst>
    <dgm:cxn modelId="{A5020CE5-E58F-46F2-A4F8-0E6B950B9BF1}" srcId="{45D6DC99-EBBB-4AD5-9E4D-411C554CE444}" destId="{37E071A8-C236-4417-89D9-A1851591FB54}" srcOrd="0" destOrd="0" parTransId="{305A4B56-3D89-4645-A912-1CE1DA352FC4}" sibTransId="{B37A2F70-16A8-453D-911A-2914349AD8DD}"/>
    <dgm:cxn modelId="{90365AC9-CEA4-4D86-B24B-C20C4DCBF40B}" srcId="{45D6DC99-EBBB-4AD5-9E4D-411C554CE444}" destId="{E150BFE6-72E7-4AD7-B1D2-95A261F66BB1}" srcOrd="1" destOrd="0" parTransId="{B0528D32-0436-48A8-AD2D-D907DC3DF2A3}" sibTransId="{95951EAB-1EE7-4068-9857-40CF876585A6}"/>
    <dgm:cxn modelId="{11308125-E2FD-44F7-94C5-89B68576A2AD}" srcId="{45D6DC99-EBBB-4AD5-9E4D-411C554CE444}" destId="{20D96C9F-F875-4F32-A1D4-D8558C25EDDF}" srcOrd="2" destOrd="0" parTransId="{CE09889D-C542-4C32-94B5-CCE99E89AD3D}" sibTransId="{563D983F-C494-4F57-9406-B2D54256FDD5}"/>
    <dgm:cxn modelId="{15481DC9-51DB-4B77-97B9-6B63617C86D6}" type="presOf" srcId="{45D6DC99-EBBB-4AD5-9E4D-411C554CE444}" destId="{146F4EEC-9878-4933-A8CC-CDB7C0750F46}" srcOrd="0" destOrd="0" presId="urn:microsoft.com/office/officeart/2005/8/layout/gear1"/>
    <dgm:cxn modelId="{E5D21044-E99B-4EE7-94C2-045566420FB8}" type="presParOf" srcId="{146F4EEC-9878-4933-A8CC-CDB7C0750F46}" destId="{1F6CBB04-E5C2-4777-BF58-695635A78840}" srcOrd="0" destOrd="0" presId="urn:microsoft.com/office/officeart/2005/8/layout/gear1"/>
    <dgm:cxn modelId="{EF042834-98D2-4C2D-9B63-D4A1890920D8}" type="presOf" srcId="{37E071A8-C236-4417-89D9-A1851591FB54}" destId="{1F6CBB04-E5C2-4777-BF58-695635A78840}" srcOrd="0" destOrd="0" presId="urn:microsoft.com/office/officeart/2005/8/layout/gear1"/>
    <dgm:cxn modelId="{F08E2F54-3662-4854-B6A1-822783A0B1FE}" type="presParOf" srcId="{146F4EEC-9878-4933-A8CC-CDB7C0750F46}" destId="{DF5D16EF-62A1-4984-B11C-9F130613ABA9}" srcOrd="1" destOrd="0" presId="urn:microsoft.com/office/officeart/2005/8/layout/gear1"/>
    <dgm:cxn modelId="{35393DB9-8F68-4A9D-B16E-B01F74FB7D56}" type="presOf" srcId="{37E071A8-C236-4417-89D9-A1851591FB54}" destId="{DF5D16EF-62A1-4984-B11C-9F130613ABA9}" srcOrd="1" destOrd="0" presId="urn:microsoft.com/office/officeart/2005/8/layout/gear1"/>
    <dgm:cxn modelId="{B107BBAA-F7CE-42C6-874A-5A8E644D52BE}" type="presParOf" srcId="{146F4EEC-9878-4933-A8CC-CDB7C0750F46}" destId="{E2C03B2F-436C-429D-91A8-A34D49CA7D6A}" srcOrd="2" destOrd="0" presId="urn:microsoft.com/office/officeart/2005/8/layout/gear1"/>
    <dgm:cxn modelId="{A8A6A03E-8D98-4017-8103-55ED85A83B27}" type="presOf" srcId="{37E071A8-C236-4417-89D9-A1851591FB54}" destId="{E2C03B2F-436C-429D-91A8-A34D49CA7D6A}" srcOrd="2" destOrd="0" presId="urn:microsoft.com/office/officeart/2005/8/layout/gear1"/>
    <dgm:cxn modelId="{D1EA2D16-10B1-4C73-BC41-4A71F791E905}" type="presParOf" srcId="{146F4EEC-9878-4933-A8CC-CDB7C0750F46}" destId="{44D41BAA-C1E5-472B-897F-5C85214B147A}" srcOrd="3" destOrd="0" presId="urn:microsoft.com/office/officeart/2005/8/layout/gear1"/>
    <dgm:cxn modelId="{9495E605-DFAF-4A9E-959D-B75962B2DFDD}" type="presOf" srcId="{E150BFE6-72E7-4AD7-B1D2-95A261F66BB1}" destId="{44D41BAA-C1E5-472B-897F-5C85214B147A}" srcOrd="0" destOrd="0" presId="urn:microsoft.com/office/officeart/2005/8/layout/gear1"/>
    <dgm:cxn modelId="{553B83EA-7F06-4F5A-9673-4E8C4878C840}" type="presParOf" srcId="{146F4EEC-9878-4933-A8CC-CDB7C0750F46}" destId="{A6BB9403-A7E7-4875-A4A7-F94408283B54}" srcOrd="4" destOrd="0" presId="urn:microsoft.com/office/officeart/2005/8/layout/gear1"/>
    <dgm:cxn modelId="{DE126C22-1569-49B6-B3EB-593378D72C0D}" type="presOf" srcId="{E150BFE6-72E7-4AD7-B1D2-95A261F66BB1}" destId="{A6BB9403-A7E7-4875-A4A7-F94408283B54}" srcOrd="1" destOrd="0" presId="urn:microsoft.com/office/officeart/2005/8/layout/gear1"/>
    <dgm:cxn modelId="{F571312A-285A-4465-87DA-94B8202C98E1}" type="presParOf" srcId="{146F4EEC-9878-4933-A8CC-CDB7C0750F46}" destId="{D88AE580-3C2B-4ABB-93A3-F5D526A2AC1C}" srcOrd="5" destOrd="0" presId="urn:microsoft.com/office/officeart/2005/8/layout/gear1"/>
    <dgm:cxn modelId="{BD77D5AB-1846-4B33-816D-60684FCE75C3}" type="presOf" srcId="{E150BFE6-72E7-4AD7-B1D2-95A261F66BB1}" destId="{D88AE580-3C2B-4ABB-93A3-F5D526A2AC1C}" srcOrd="2" destOrd="0" presId="urn:microsoft.com/office/officeart/2005/8/layout/gear1"/>
    <dgm:cxn modelId="{C5051FBE-EDD2-4CB0-841E-D3EBE985D39D}" type="presParOf" srcId="{146F4EEC-9878-4933-A8CC-CDB7C0750F46}" destId="{1D34027D-1DF6-4D39-BD74-2C90D73D4C08}" srcOrd="6" destOrd="0" presId="urn:microsoft.com/office/officeart/2005/8/layout/gear1"/>
    <dgm:cxn modelId="{F5FFF4D1-1D4B-4DD3-A311-D004993756DC}" type="presOf" srcId="{20D96C9F-F875-4F32-A1D4-D8558C25EDDF}" destId="{1D34027D-1DF6-4D39-BD74-2C90D73D4C08}" srcOrd="0" destOrd="0" presId="urn:microsoft.com/office/officeart/2005/8/layout/gear1"/>
    <dgm:cxn modelId="{55ABA376-9505-474E-ACB4-F55A628EBE96}" type="presParOf" srcId="{146F4EEC-9878-4933-A8CC-CDB7C0750F46}" destId="{71F78EE1-6A04-4D3E-BA22-4583372386E1}" srcOrd="7" destOrd="0" presId="urn:microsoft.com/office/officeart/2005/8/layout/gear1"/>
    <dgm:cxn modelId="{48F9AE05-87C2-42AD-9D53-EBC6A2721F74}" type="presOf" srcId="{20D96C9F-F875-4F32-A1D4-D8558C25EDDF}" destId="{71F78EE1-6A04-4D3E-BA22-4583372386E1}" srcOrd="1" destOrd="0" presId="urn:microsoft.com/office/officeart/2005/8/layout/gear1"/>
    <dgm:cxn modelId="{9779A0FE-EC38-450E-981F-2CDDA9F678A0}" type="presParOf" srcId="{146F4EEC-9878-4933-A8CC-CDB7C0750F46}" destId="{AFB9CBB3-F815-4E04-A312-F0CBD5CA5722}" srcOrd="8" destOrd="0" presId="urn:microsoft.com/office/officeart/2005/8/layout/gear1"/>
    <dgm:cxn modelId="{A6390D93-EA00-497A-85B9-3AF7C60513AC}" type="presOf" srcId="{20D96C9F-F875-4F32-A1D4-D8558C25EDDF}" destId="{AFB9CBB3-F815-4E04-A312-F0CBD5CA5722}" srcOrd="2" destOrd="0" presId="urn:microsoft.com/office/officeart/2005/8/layout/gear1"/>
    <dgm:cxn modelId="{FC3C5383-9258-4CC3-BCCD-44A067C883FF}" type="presParOf" srcId="{146F4EEC-9878-4933-A8CC-CDB7C0750F46}" destId="{37113260-FF3D-4C0D-A19D-AEC9E58AA806}" srcOrd="9" destOrd="0" presId="urn:microsoft.com/office/officeart/2005/8/layout/gear1"/>
    <dgm:cxn modelId="{43F67B55-7649-4991-8484-76B3EA194E58}" type="presOf" srcId="{20D96C9F-F875-4F32-A1D4-D8558C25EDDF}" destId="{37113260-FF3D-4C0D-A19D-AEC9E58AA806}" srcOrd="3" destOrd="0" presId="urn:microsoft.com/office/officeart/2005/8/layout/gear1"/>
    <dgm:cxn modelId="{7966994B-C46A-4E60-AB10-127D4F7BC96C}" type="presParOf" srcId="{146F4EEC-9878-4933-A8CC-CDB7C0750F46}" destId="{249B8E6A-9A68-43CB-BF88-C6B9EFA3AF9D}" srcOrd="10" destOrd="0" presId="urn:microsoft.com/office/officeart/2005/8/layout/gear1"/>
    <dgm:cxn modelId="{B2BF83DE-703B-48D5-94F8-026DF5A85AAF}" type="presOf" srcId="{B37A2F70-16A8-453D-911A-2914349AD8DD}" destId="{249B8E6A-9A68-43CB-BF88-C6B9EFA3AF9D}" srcOrd="0" destOrd="0" presId="urn:microsoft.com/office/officeart/2005/8/layout/gear1"/>
    <dgm:cxn modelId="{1D28AFC9-3913-427B-82C9-30A45CDEA674}" type="presParOf" srcId="{146F4EEC-9878-4933-A8CC-CDB7C0750F46}" destId="{790AB1BB-07D3-4517-836A-172F14CD9086}" srcOrd="11" destOrd="0" presId="urn:microsoft.com/office/officeart/2005/8/layout/gear1"/>
    <dgm:cxn modelId="{3289A769-6541-444B-AD80-DC74387ADCB3}" type="presOf" srcId="{95951EAB-1EE7-4068-9857-40CF876585A6}" destId="{790AB1BB-07D3-4517-836A-172F14CD9086}" srcOrd="0" destOrd="0" presId="urn:microsoft.com/office/officeart/2005/8/layout/gear1"/>
    <dgm:cxn modelId="{C9A47A91-1868-46D2-8961-FF1FB80BEA67}" type="presParOf" srcId="{146F4EEC-9878-4933-A8CC-CDB7C0750F46}" destId="{995AB2C7-3227-486B-BD63-1C400050B31D}" srcOrd="12" destOrd="0" presId="urn:microsoft.com/office/officeart/2005/8/layout/gear1"/>
    <dgm:cxn modelId="{18DA6B6D-A2F1-4750-83DA-ED8747DC9451}" type="presOf" srcId="{563D983F-C494-4F57-9406-B2D54256FDD5}" destId="{995AB2C7-3227-486B-BD63-1C400050B31D}" srcOrd="0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18" name=""/>
      <dsp:cNvGrpSpPr/>
    </dsp:nvGrpSpPr>
    <dsp:grpSpPr/>
    <dsp:sp modelId="{070B9B29-0B5D-4050-8B89-CC7E6021F2B2}">
      <dsp:nvSpPr>
        <dsp:cNvPr id="219" name=""/>
        <dsp:cNvSpPr/>
      </dsp:nvSpPr>
      <dsp:spPr>
        <a:xfrm>
          <a:off x="1146742" y="1058213"/>
          <a:ext cx="874865" cy="874865"/>
        </a:xfrm>
        <a:prstGeom prst="roundRect">
          <a:avLst/>
        </a:prstGeom>
        <a:solidFill>
          <a:srgbClr val="373C64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1" kern="1200" smtClean="0">
              <a:latin typeface="华文细黑" pitchFamily="2" charset="-122"/>
              <a:ea typeface="华文细黑" pitchFamily="2" charset="-122"/>
            </a:rPr>
            <a:t>绩效</a:t>
          </a:r>
          <a:endParaRPr lang="en-US" altLang="zh-CN" sz="1200" b="1" kern="1200" smtClean="0">
            <a:latin typeface="华文细黑" pitchFamily="2" charset="-122"/>
            <a:ea typeface="华文细黑" pitchFamily="2" charset="-122"/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1" kern="1200" smtClean="0">
              <a:latin typeface="华文细黑" pitchFamily="2" charset="-122"/>
              <a:ea typeface="华文细黑" pitchFamily="2" charset="-122"/>
            </a:rPr>
            <a:t>变革</a:t>
          </a:r>
          <a:endParaRPr lang="zh-CN" altLang="en-US" sz="1200" b="1" kern="1200">
            <a:latin typeface="华文细黑" pitchFamily="2" charset="-122"/>
            <a:ea typeface="华文细黑" pitchFamily="2" charset="-122"/>
          </a:endParaRPr>
        </a:p>
      </dsp:txBody>
      <dsp:txXfrm>
        <a:off x="1189449" y="1100920"/>
        <a:ext cx="789450" cy="789450"/>
      </dsp:txXfrm>
    </dsp:sp>
    <dsp:sp modelId="{F2CF4CAC-09C7-4F1F-8233-5DF28822E553}">
      <dsp:nvSpPr>
        <dsp:cNvPr id="220" name=""/>
        <dsp:cNvSpPr/>
      </dsp:nvSpPr>
      <dsp:spPr>
        <a:xfrm rot="16200000">
          <a:off x="1411374" y="885411"/>
          <a:ext cx="345602" cy="0"/>
        </a:xfrm>
        <a:custGeom>
          <a:rect l="0" t="0" r="0" b="0"/>
          <a:pathLst>
            <a:path>
              <a:moveTo>
                <a:pt x="0" y="0"/>
              </a:moveTo>
              <a:lnTo>
                <a:pt x="345602" y="0"/>
              </a:lnTo>
            </a:path>
          </a:pathLst>
        </a:custGeom>
        <a:noFill/>
        <a:ln w="25400" cap="flat" cmpd="sng" algn="ctr">
          <a:solidFill>
            <a:schemeClr val="bg1">
              <a:lumMod val="6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23E01796-52BD-4C9F-93BA-A720D0D9AE7C}">
      <dsp:nvSpPr>
        <dsp:cNvPr id="221" name=""/>
        <dsp:cNvSpPr/>
      </dsp:nvSpPr>
      <dsp:spPr>
        <a:xfrm>
          <a:off x="1279872" y="104004"/>
          <a:ext cx="608605" cy="608605"/>
        </a:xfrm>
        <a:prstGeom prst="roundRect">
          <a:avLst/>
        </a:prstGeom>
        <a:solidFill>
          <a:srgbClr val="FAAF1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40" b="1" kern="1200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rPr>
            <a:t>聚焦</a:t>
          </a:r>
          <a:endParaRPr lang="en-US" altLang="zh-CN" sz="1000" b="1" kern="1200" smtClean="0">
            <a:solidFill>
              <a:schemeClr val="tx1"/>
            </a:solidFill>
            <a:latin typeface="华文细黑" pitchFamily="2" charset="-122"/>
            <a:ea typeface="华文细黑" pitchFamily="2" charset="-122"/>
          </a:endParaRP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40" b="1" kern="1200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rPr>
            <a:t>高价值</a:t>
          </a:r>
          <a:endParaRPr lang="zh-CN" altLang="en-US" sz="1000" b="1" kern="1200">
            <a:solidFill>
              <a:schemeClr val="tx1"/>
            </a:solidFill>
            <a:latin typeface="华文细黑" pitchFamily="2" charset="-122"/>
            <a:ea typeface="华文细黑" pitchFamily="2" charset="-122"/>
          </a:endParaRPr>
        </a:p>
      </dsp:txBody>
      <dsp:txXfrm>
        <a:off x="1309582" y="133714"/>
        <a:ext cx="549186" cy="549186"/>
      </dsp:txXfrm>
    </dsp:sp>
    <dsp:sp modelId="{B186CEB1-ED9D-48D4-8904-CF400913A652}">
      <dsp:nvSpPr>
        <dsp:cNvPr id="222" name=""/>
        <dsp:cNvSpPr/>
      </dsp:nvSpPr>
      <dsp:spPr>
        <a:xfrm rot="2105753">
          <a:off x="1986654" y="1913567"/>
          <a:ext cx="384510" cy="0"/>
        </a:xfrm>
        <a:custGeom>
          <a:rect l="0" t="0" r="0" b="0"/>
          <a:pathLst>
            <a:path>
              <a:moveTo>
                <a:pt x="0" y="0"/>
              </a:moveTo>
              <a:lnTo>
                <a:pt x="384510" y="0"/>
              </a:lnTo>
            </a:path>
          </a:pathLst>
        </a:custGeom>
        <a:noFill/>
        <a:ln w="25400" cap="flat" cmpd="sng" algn="ctr">
          <a:solidFill>
            <a:schemeClr val="bg1">
              <a:lumMod val="6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3939ADB9-31C5-4A8D-8350-0025BE281A9A}">
      <dsp:nvSpPr>
        <dsp:cNvPr id="223" name=""/>
        <dsp:cNvSpPr/>
      </dsp:nvSpPr>
      <dsp:spPr>
        <a:xfrm>
          <a:off x="2336211" y="1933636"/>
          <a:ext cx="608605" cy="608605"/>
        </a:xfrm>
        <a:prstGeom prst="roundRect">
          <a:avLst/>
        </a:prstGeom>
        <a:solidFill>
          <a:srgbClr val="FAAF1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40" b="1" kern="1200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rPr>
            <a:t>关注</a:t>
          </a:r>
          <a:endParaRPr lang="en-US" altLang="zh-CN" sz="1000" b="1" kern="1200" smtClean="0">
            <a:solidFill>
              <a:schemeClr val="tx1"/>
            </a:solidFill>
            <a:latin typeface="华文细黑" pitchFamily="2" charset="-122"/>
            <a:ea typeface="华文细黑" pitchFamily="2" charset="-122"/>
          </a:endParaRP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40" b="1" kern="1200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rPr>
            <a:t>利润</a:t>
          </a:r>
          <a:endParaRPr lang="zh-CN" altLang="en-US" sz="1000" b="1" kern="1200">
            <a:solidFill>
              <a:schemeClr val="tx1"/>
            </a:solidFill>
            <a:latin typeface="华文细黑" pitchFamily="2" charset="-122"/>
            <a:ea typeface="华文细黑" pitchFamily="2" charset="-122"/>
          </a:endParaRPr>
        </a:p>
      </dsp:txBody>
      <dsp:txXfrm>
        <a:off x="2365921" y="1963346"/>
        <a:ext cx="549186" cy="549186"/>
      </dsp:txXfrm>
    </dsp:sp>
    <dsp:sp modelId="{75697219-77DE-4053-B10B-4CA4621230A9}">
      <dsp:nvSpPr>
        <dsp:cNvPr id="224" name=""/>
        <dsp:cNvSpPr/>
      </dsp:nvSpPr>
      <dsp:spPr>
        <a:xfrm rot="8694247">
          <a:off x="797186" y="1913567"/>
          <a:ext cx="384510" cy="0"/>
        </a:xfrm>
        <a:custGeom>
          <a:rect l="0" t="0" r="0" b="0"/>
          <a:pathLst>
            <a:path>
              <a:moveTo>
                <a:pt x="0" y="0"/>
              </a:moveTo>
              <a:lnTo>
                <a:pt x="384510" y="0"/>
              </a:lnTo>
            </a:path>
          </a:pathLst>
        </a:custGeom>
        <a:noFill/>
        <a:ln w="25400" cap="flat" cmpd="sng" algn="ctr">
          <a:solidFill>
            <a:schemeClr val="bg1">
              <a:lumMod val="6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45654E16-7844-4A74-88EF-7CFB5987EC1B}">
      <dsp:nvSpPr>
        <dsp:cNvPr id="225" name=""/>
        <dsp:cNvSpPr/>
      </dsp:nvSpPr>
      <dsp:spPr>
        <a:xfrm>
          <a:off x="223534" y="1933636"/>
          <a:ext cx="608605" cy="608605"/>
        </a:xfrm>
        <a:prstGeom prst="roundRect">
          <a:avLst/>
        </a:prstGeom>
        <a:solidFill>
          <a:srgbClr val="FAAF1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40" b="1" kern="1200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rPr>
            <a:t>关注</a:t>
          </a:r>
          <a:endParaRPr lang="en-US" altLang="zh-CN" sz="1000" b="1" kern="1200" smtClean="0">
            <a:solidFill>
              <a:schemeClr val="tx1"/>
            </a:solidFill>
            <a:latin typeface="华文细黑" pitchFamily="2" charset="-122"/>
            <a:ea typeface="华文细黑" pitchFamily="2" charset="-122"/>
          </a:endParaRP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40" b="1" kern="1200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rPr>
            <a:t>回款</a:t>
          </a:r>
          <a:endParaRPr lang="zh-CN" altLang="en-US" sz="1000" b="1" kern="1200">
            <a:solidFill>
              <a:schemeClr val="tx1"/>
            </a:solidFill>
            <a:latin typeface="华文细黑" pitchFamily="2" charset="-122"/>
            <a:ea typeface="华文细黑" pitchFamily="2" charset="-122"/>
          </a:endParaRPr>
        </a:p>
      </dsp:txBody>
      <dsp:txXfrm>
        <a:off x="253244" y="1963346"/>
        <a:ext cx="549186" cy="549186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30" name=""/>
      <dsp:cNvGrpSpPr/>
    </dsp:nvGrpSpPr>
    <dsp:grpSpPr/>
    <dsp:sp modelId="{1F6CBB04-E5C2-4777-BF58-695635A78840}">
      <dsp:nvSpPr>
        <dsp:cNvPr id="31" name=""/>
        <dsp:cNvSpPr/>
      </dsp:nvSpPr>
      <dsp:spPr>
        <a:xfrm>
          <a:off x="2089262" y="1393354"/>
          <a:ext cx="1702989" cy="1702989"/>
        </a:xfrm>
        <a:prstGeom prst="gear9">
          <a:avLst/>
        </a:prstGeom>
        <a:solidFill>
          <a:srgbClr val="373C64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kern="1200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rPr>
            <a:t>实操</a:t>
          </a:r>
          <a:endParaRPr lang="en-US" altLang="zh-CN" sz="1800" b="1" kern="1200" smtClean="0">
            <a:solidFill>
              <a:schemeClr val="bg1"/>
            </a:solidFill>
            <a:latin typeface="华文细黑" pitchFamily="2" charset="-122"/>
            <a:ea typeface="华文细黑" pitchFamily="2" charset="-122"/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kern="1200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rPr>
            <a:t>问题</a:t>
          </a:r>
          <a:endParaRPr lang="zh-CN" altLang="en-US" sz="1800" b="1" kern="1200">
            <a:solidFill>
              <a:schemeClr val="bg1"/>
            </a:solidFill>
            <a:latin typeface="华文细黑" pitchFamily="2" charset="-122"/>
            <a:ea typeface="华文细黑" pitchFamily="2" charset="-122"/>
          </a:endParaRPr>
        </a:p>
      </dsp:txBody>
      <dsp:txXfrm>
        <a:off x="2431639" y="1792271"/>
        <a:ext cx="1018236" cy="875372"/>
      </dsp:txXfrm>
    </dsp:sp>
    <dsp:sp modelId="{44D41BAA-C1E5-472B-897F-5C85214B147A}">
      <dsp:nvSpPr>
        <dsp:cNvPr id="32" name=""/>
        <dsp:cNvSpPr/>
      </dsp:nvSpPr>
      <dsp:spPr>
        <a:xfrm>
          <a:off x="1098432" y="990830"/>
          <a:ext cx="1238537" cy="1238537"/>
        </a:xfrm>
        <a:prstGeom prst="gear6">
          <a:avLst/>
        </a:prstGeom>
        <a:solidFill>
          <a:srgbClr val="373C64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kern="1200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rPr>
            <a:t>变革</a:t>
          </a:r>
          <a:endParaRPr lang="en-US" altLang="zh-CN" sz="1800" b="1" kern="1200" smtClean="0">
            <a:solidFill>
              <a:schemeClr val="bg1"/>
            </a:solidFill>
            <a:latin typeface="华文细黑" pitchFamily="2" charset="-122"/>
            <a:ea typeface="华文细黑" pitchFamily="2" charset="-122"/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kern="1200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rPr>
            <a:t>阻力</a:t>
          </a:r>
          <a:endParaRPr lang="zh-CN" altLang="en-US" sz="1800" b="1" kern="1200">
            <a:solidFill>
              <a:schemeClr val="bg1"/>
            </a:solidFill>
            <a:latin typeface="华文细黑" pitchFamily="2" charset="-122"/>
            <a:ea typeface="华文细黑" pitchFamily="2" charset="-122"/>
          </a:endParaRPr>
        </a:p>
      </dsp:txBody>
      <dsp:txXfrm>
        <a:off x="1410237" y="1304520"/>
        <a:ext cx="614926" cy="611157"/>
      </dsp:txXfrm>
    </dsp:sp>
    <dsp:sp modelId="{1D34027D-1DF6-4D39-BD74-2C90D73D4C08}">
      <dsp:nvSpPr>
        <dsp:cNvPr id="33" name=""/>
        <dsp:cNvSpPr/>
      </dsp:nvSpPr>
      <dsp:spPr>
        <a:xfrm rot="20700000">
          <a:off x="1792140" y="136365"/>
          <a:ext cx="1213514" cy="1213514"/>
        </a:xfrm>
        <a:prstGeom prst="gear6">
          <a:avLst/>
        </a:prstGeom>
        <a:solidFill>
          <a:srgbClr val="373C64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kern="1200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rPr>
            <a:t>项目</a:t>
          </a:r>
          <a:endParaRPr lang="en-US" altLang="zh-CN" sz="1800" b="1" kern="1200" smtClean="0">
            <a:solidFill>
              <a:schemeClr val="bg1"/>
            </a:solidFill>
            <a:latin typeface="华文细黑" pitchFamily="2" charset="-122"/>
            <a:ea typeface="华文细黑" pitchFamily="2" charset="-122"/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kern="1200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rPr>
            <a:t>协同</a:t>
          </a:r>
          <a:endParaRPr lang="zh-CN" altLang="en-US" sz="1800" b="1" kern="1200">
            <a:solidFill>
              <a:schemeClr val="bg1"/>
            </a:solidFill>
            <a:latin typeface="华文细黑" pitchFamily="2" charset="-122"/>
            <a:ea typeface="华文细黑" pitchFamily="2" charset="-122"/>
          </a:endParaRPr>
        </a:p>
      </dsp:txBody>
      <dsp:txXfrm rot="-20700000">
        <a:off x="2058299" y="402524"/>
        <a:ext cx="681195" cy="681195"/>
      </dsp:txXfrm>
    </dsp:sp>
    <dsp:sp modelId="{249B8E6A-9A68-43CB-BF88-C6B9EFA3AF9D}">
      <dsp:nvSpPr>
        <dsp:cNvPr id="34" name=""/>
        <dsp:cNvSpPr/>
      </dsp:nvSpPr>
      <dsp:spPr>
        <a:xfrm>
          <a:off x="1946647" y="1142944"/>
          <a:ext cx="2179826" cy="2179826"/>
        </a:xfrm>
        <a:prstGeom prst="circularArrow">
          <a:avLst>
            <a:gd name="adj1" fmla="val 4687"/>
            <a:gd name="adj2" fmla="val 299029"/>
            <a:gd name="adj3" fmla="val 2482661"/>
            <a:gd name="adj4" fmla="val 15935437"/>
            <a:gd name="adj5" fmla="val 5469"/>
          </a:avLst>
        </a:prstGeom>
        <a:solidFill>
          <a:srgbClr val="FAAF19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790AB1BB-07D3-4517-836A-172F14CD9086}">
      <dsp:nvSpPr>
        <dsp:cNvPr id="35" name=""/>
        <dsp:cNvSpPr/>
      </dsp:nvSpPr>
      <dsp:spPr>
        <a:xfrm>
          <a:off x="879090" y="721500"/>
          <a:ext cx="1583779" cy="158377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rgbClr val="FAAF19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995AB2C7-3227-486B-BD63-1C400050B31D}">
      <dsp:nvSpPr>
        <dsp:cNvPr id="36" name=""/>
        <dsp:cNvSpPr/>
      </dsp:nvSpPr>
      <dsp:spPr>
        <a:xfrm>
          <a:off x="1511441" y="-124727"/>
          <a:ext cx="1707633" cy="1707633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rgbClr val="FAAF19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/>
        </dgm:ruleLst>
      </dgm:layoutNode>
      <dgm:layoutNode name="gear1srcNode">
        <dgm:alg type="sp"/>
        <dgm:shape type="rect" r:blip="" hideGeom="1">
          <dgm:adjLst/>
        </dgm:shape>
        <dgm:presOf axis="self"/>
        <dgm:constrLst/>
        <dgm:ruleLst/>
      </dgm:layoutNode>
      <dgm:layoutNode name="gear1dstNode">
        <dgm:alg type="sp"/>
        <dgm:shape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/>
        </dgm:ruleLst>
      </dgm:layoutNode>
      <dgm:layoutNode name="gear2srcNode">
        <dgm:alg type="sp"/>
        <dgm:shape type="rect" r:blip="" hideGeom="1">
          <dgm:adjLst/>
        </dgm:shape>
        <dgm:presOf axis="self"/>
        <dgm:constrLst/>
        <dgm:ruleLst/>
      </dgm:layoutNode>
      <dgm:layoutNode name="gear2dstNode">
        <dgm:alg type="sp"/>
        <dgm:shape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/>
        </dgm:ruleLst>
      </dgm:layoutNode>
      <dgm:layoutNode name="gear3srcNode">
        <dgm:alg type="sp"/>
        <dgm:shape type="rect" r:blip="" hideGeom="1">
          <dgm:adjLst/>
        </dgm:shape>
        <dgm:presOf axis="self"/>
        <dgm:constrLst/>
        <dgm:ruleLst/>
      </dgm:layoutNode>
      <dgm:layoutNode name="gear3dstNode">
        <dgm:alg type="sp"/>
        <dgm:shape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  <a:ea typeface="SimSun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  <a:ea typeface="SimSun" pitchFamily="2" charset="-122"/>
              </a:defRPr>
            </a:lvl1pPr>
          </a:lstStyle>
          <a:p>
            <a:pPr>
              <a:defRPr/>
            </a:pPr>
            <a:fld id="{211CA07E-9789-4F91-A97F-7528838BF875}" type="datetimeFigureOut">
              <a:rPr lang="zh-CN" altLang="en-US"/>
              <a:pPr>
                <a:defRPr/>
              </a:pPr>
              <a:t>2017/7/4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  <a:ea typeface="SimSun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  <a:ea typeface="SimSun" pitchFamily="2" charset="-122"/>
              </a:defRPr>
            </a:lvl1pPr>
          </a:lstStyle>
          <a:p>
            <a:pPr>
              <a:defRPr/>
            </a:pPr>
            <a:fld id="{06BD3F40-E4F7-4062-871A-04435BE43AD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2874302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1pPr>
    <a:lvl2pPr marL="457189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2pPr>
    <a:lvl3pPr marL="914378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3pPr>
    <a:lvl4pPr marL="1371566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4pPr>
    <a:lvl5pPr marL="1828754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宋体" pitchFamily="2" charset="-122"/>
        <a:cs typeface="+mn-cs"/>
      </a:defRPr>
    </a:lvl5pPr>
    <a:lvl6pPr marL="2285943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132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320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509" algn="l" defTabSz="9143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842" indent="-285709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42835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599969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057103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514237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2971370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428505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3885639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8D654A-3275-6F43-928B-6FF3641A62A2}" type="slidenum">
              <a:rPr lang="en-US" altLang="zh-CN" sz="1200"/>
              <a:t>1</a:t>
            </a:fld>
            <a:endParaRPr lang="en-US" altLang="zh-CN" sz="12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 charset="0"/>
              <a:cs typeface="ＭＳ Ｐゴシック" charset="0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842" indent="-285709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42835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599969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057103" indent="-228567" eaLnBrk="0" hangingPunct="0"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514237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2971370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428505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3885639" indent="-22856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910A25-6F06-DC4C-A655-6A33ACE76204}" type="datetime1">
              <a:rPr lang="en-US" altLang="zh-CN" sz="1200"/>
              <a:t>9/6/2024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456026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7B357CB-70B0-4EFC-B830-26ED2752564F}" type="slidenum">
              <a:rPr lang="zh-CN" altLang="en-US" smtClean="0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3311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7412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B3FF1CA-EDDE-4A0D-B922-D4EF9181CCD4}" type="slidenum">
              <a:rPr lang="zh-CN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05758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83589" indent="-301381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205522" indent="-241104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687731" indent="-241104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169940" indent="-241104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652149" indent="-24110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3134357" indent="-24110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616566" indent="-24110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4098775" indent="-24110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8D654A-3275-6F43-928B-6FF3641A62A2}" type="slidenum">
              <a:rPr lang="en-US" altLang="zh-CN" sz="1300"/>
              <a:t>9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0013" y="750888"/>
            <a:ext cx="6670675" cy="3752850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xmlns:mv="urn:schemas-microsoft-com:mac:vml" xmlns:mc="http://schemas.openxmlformats.org/markup-compatibility/2006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 charset="0"/>
              <a:cs typeface="ＭＳ Ｐゴシック" charset="0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83589" indent="-301381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205522" indent="-241104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687731" indent="-241104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169940" indent="-241104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652149" indent="-24110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3134357" indent="-24110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616566" indent="-24110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4098775" indent="-24110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910A25-6F06-DC4C-A655-6A33ACE76204}" type="datetime1">
              <a:rPr lang="en-US" altLang="zh-CN" sz="1300" smtClean="0"/>
              <a:t>9/6/2024</a:t>
            </a:fld>
            <a:endParaRPr lang="en-US" altLang="zh-CN" sz="1300"/>
          </a:p>
        </p:txBody>
      </p:sp>
    </p:spTree>
    <p:extLst>
      <p:ext uri="{BB962C8B-B14F-4D97-AF65-F5344CB8AC3E}">
        <p14:creationId xmlns:p14="http://schemas.microsoft.com/office/powerpoint/2010/main" val="806483033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.emf" /><Relationship Id="rId4" Type="http://schemas.openxmlformats.org/officeDocument/2006/relationships/image" Target="../media/image2.png" /><Relationship Id="rId5" Type="http://schemas.openxmlformats.org/officeDocument/2006/relationships/vmlDrawing" Target="../drawings/vmlDrawing1.v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2.v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4DC37-D815-4551-BCA3-6DFA21EB9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1B55D-F2F6-4B97-9909-7356A39EC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827DD-E3E5-4334-8A4D-68BBE94C4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B4523-096B-4CB5-8FC4-B1F3FB0B1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F8F14-3E52-44F9-8671-AB6983BF0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AF4114-4366-49BD-9793-281790DC5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7B2A2-2DD0-4C3B-BE8B-5B4A1160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80E4B-BF32-487D-89E8-AAC7E274C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1D220-5B34-407C-BB04-93D7CF817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724C0-BBF7-488E-9EFA-DF1870B7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9EBE1-7356-4EDA-93B6-CFD74D782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4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292855949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444" imgH="443" progId="TCLayout.ActiveDocument.1">
                  <p:embed/>
                </p:oleObj>
              </mc:Choice>
              <mc:Fallback>
                <p:oleObj name="think-cell Slide" r:id="rId2" imgW="444" imgH="443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Box 1"/>
          <p:cNvSpPr txBox="1"/>
          <p:nvPr userDrawn="1"/>
        </p:nvSpPr>
        <p:spPr>
          <a:xfrm>
            <a:off x="714378" y="107156"/>
            <a:ext cx="4786313" cy="369330"/>
          </a:xfrm>
          <a:prstGeom prst="rect">
            <a:avLst/>
          </a:prstGeom>
          <a:noFill/>
        </p:spPr>
        <p:txBody>
          <a:bodyPr lIns="91438" tIns="45719" rIns="91438" bIns="4571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燕尾形 7"/>
          <p:cNvSpPr/>
          <p:nvPr userDrawn="1"/>
        </p:nvSpPr>
        <p:spPr>
          <a:xfrm>
            <a:off x="141360" y="142715"/>
            <a:ext cx="257135" cy="192839"/>
          </a:xfrm>
          <a:prstGeom prst="chevron">
            <a:avLst/>
          </a:prstGeom>
          <a:solidFill>
            <a:srgbClr val="373C64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err="1">
              <a:solidFill>
                <a:schemeClr val="tx1"/>
              </a:solidFill>
            </a:endParaRPr>
          </a:p>
        </p:txBody>
      </p:sp>
      <p:sp>
        <p:nvSpPr>
          <p:cNvPr id="9" name="燕尾形 8"/>
          <p:cNvSpPr/>
          <p:nvPr userDrawn="1"/>
        </p:nvSpPr>
        <p:spPr>
          <a:xfrm>
            <a:off x="310096" y="142715"/>
            <a:ext cx="257135" cy="192839"/>
          </a:xfrm>
          <a:prstGeom prst="chevron">
            <a:avLst/>
          </a:prstGeom>
          <a:solidFill>
            <a:srgbClr val="FFC000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err="1">
              <a:solidFill>
                <a:schemeClr val="tx1"/>
              </a:solidFill>
            </a:endParaRPr>
          </a:p>
        </p:txBody>
      </p:sp>
      <p:cxnSp>
        <p:nvCxnSpPr>
          <p:cNvPr id="11" name="直接连接符 10"/>
          <p:cNvCxnSpPr/>
          <p:nvPr userDrawn="1"/>
        </p:nvCxnSpPr>
        <p:spPr>
          <a:xfrm>
            <a:off x="251520" y="483518"/>
            <a:ext cx="8568952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8385" y="27094"/>
            <a:ext cx="900101" cy="424070"/>
          </a:xfrm>
          <a:prstGeom prst="rect">
            <a:avLst/>
          </a:prstGeom>
        </p:spPr>
      </p:pic>
      <p:sp>
        <p:nvSpPr>
          <p:cNvPr id="12" name="Slide Number Placeholder 5"/>
          <p:cNvSpPr txBox="1"/>
          <p:nvPr userDrawn="1"/>
        </p:nvSpPr>
        <p:spPr bwMode="auto">
          <a:xfrm>
            <a:off x="7740353" y="4948015"/>
            <a:ext cx="1280386" cy="123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t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5pPr>
            <a:lvl6pPr marL="2514600" indent="-228600" algn="l" defTabSz="91437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6pPr>
            <a:lvl7pPr marL="2971800" indent="-228600" algn="l" defTabSz="91437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7pPr>
            <a:lvl8pPr marL="3429000" indent="-228600" algn="l" defTabSz="91437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8pPr>
            <a:lvl9pPr marL="3886200" indent="-228600" algn="l" defTabSz="914378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9pPr>
          </a:lstStyle>
          <a:p>
            <a:pPr algn="r"/>
            <a:r>
              <a:rPr lang="en-US" altLang="zh-CN" sz="800" b="0" i="0" baseline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</a:rPr>
              <a:t>- </a:t>
            </a:r>
            <a:fld id="{BDAEED39-8CE5-E849-8BB2-D2203B6D9153}" type="slidenum">
              <a:rPr lang="en-US" altLang="zh-CN" sz="800" b="0" i="0" baseline="0" smtClean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</a:rPr>
              <a:pPr algn="r"/>
              <a:t>‹#›</a:t>
            </a:fld>
            <a:r>
              <a:rPr lang="en-US" altLang="zh-CN" sz="800" b="0" i="0" baseline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</a:rPr>
              <a:t> -</a:t>
            </a:r>
            <a:endParaRPr lang="en-US" altLang="zh-CN" sz="800" b="1" i="0" baseline="0">
              <a:solidFill>
                <a:schemeClr val="bg1">
                  <a:lumMod val="65000"/>
                </a:schemeClr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</a:endParaRPr>
          </a:p>
          <a:p>
            <a:pPr algn="r"/>
            <a:endParaRPr lang="en-US" altLang="zh-CN" sz="800" b="1" i="0" baseline="0">
              <a:solidFill>
                <a:schemeClr val="bg1">
                  <a:lumMod val="65000"/>
                </a:schemeClr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</a:endParaRPr>
          </a:p>
        </p:txBody>
      </p:sp>
      <p:sp>
        <p:nvSpPr>
          <p:cNvPr id="13" name="Footer Placeholder 3"/>
          <p:cNvSpPr>
            <a:spLocks noGrp="1"/>
          </p:cNvSpPr>
          <p:nvPr userDrawn="1"/>
        </p:nvSpPr>
        <p:spPr bwMode="gray">
          <a:xfrm>
            <a:off x="141360" y="4948015"/>
            <a:ext cx="4863571" cy="12695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AU"/>
            </a:defPPr>
            <a:lvl1pPr algn="l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900" b="0" kern="1200">
                <a:solidFill>
                  <a:schemeClr val="tx1"/>
                </a:solidFill>
                <a:latin typeface="Cambria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800">
                <a:solidFill>
                  <a:srgbClr val="AABAC8"/>
                </a:solidFill>
                <a:latin typeface="Arial" pitchFamily="34" charset="0"/>
                <a:ea typeface="华文楷体"/>
                <a:cs typeface="Arial" pitchFamily="34" charset="0"/>
              </a:rPr>
              <a:t>Copyright © 201</a:t>
            </a:r>
            <a:r>
              <a:rPr lang="en-US" altLang="zh-CN" sz="800">
                <a:solidFill>
                  <a:srgbClr val="AABAC8"/>
                </a:solidFill>
                <a:latin typeface="Arial" pitchFamily="34" charset="0"/>
                <a:ea typeface="华文楷体"/>
                <a:cs typeface="Arial" pitchFamily="34" charset="0"/>
              </a:rPr>
              <a:t>6</a:t>
            </a:r>
            <a:r>
              <a:rPr lang="en-US" sz="800">
                <a:solidFill>
                  <a:srgbClr val="AABAC8"/>
                </a:solidFill>
                <a:latin typeface="Arial" pitchFamily="34" charset="0"/>
                <a:ea typeface="华文楷体"/>
                <a:cs typeface="Arial" pitchFamily="34" charset="0"/>
              </a:rPr>
              <a:t> Accenture All Rights Reserved</a:t>
            </a:r>
            <a:endParaRPr lang="en-AU" sz="800">
              <a:solidFill>
                <a:srgbClr val="AABAC8"/>
              </a:solidFill>
              <a:latin typeface="Arial" pitchFamily="34" charset="0"/>
              <a:ea typeface="华文楷体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4688108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Object 2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/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524" imgH="526" progId="TCLayout.ActiveDocument.1">
                  <p:embed/>
                </p:oleObj>
              </mc:Choice>
              <mc:Fallback>
                <p:oleObj name="think-cell Slide" r:id="rId2" imgW="524" imgH="52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164" y="121246"/>
            <a:ext cx="7939087" cy="423863"/>
          </a:xfrm>
          <a:prstGeom prst="rect">
            <a:avLst/>
          </a:prstGeom>
        </p:spPr>
        <p:txBody>
          <a:bodyPr lIns="68589" tIns="34295" rIns="68589" bIns="34295"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5790193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6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8" y="-5557"/>
            <a:ext cx="9170243" cy="5157216"/>
          </a:xfrm>
          <a:prstGeom prst="rect">
            <a:avLst/>
          </a:prstGeom>
        </p:spPr>
      </p:pic>
      <p:sp>
        <p:nvSpPr>
          <p:cNvPr id="5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35525" y="3250811"/>
            <a:ext cx="5331565" cy="392507"/>
          </a:xfrm>
        </p:spPr>
        <p:txBody>
          <a:bodyPr bIns="0"/>
          <a:lstStyle>
            <a:lvl1pPr marL="257177" marR="0" indent="-257177" algn="l" defTabSz="68581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chemeClr val="bg1"/>
                </a:solidFill>
                <a:latin typeface="华文黑体"/>
                <a:ea typeface="华文黑体"/>
                <a:cs typeface="华文黑体"/>
              </a:defRPr>
            </a:lvl1pPr>
          </a:lstStyle>
          <a:p>
            <a:pPr marL="257177" marR="0" lvl="0" indent="-257177" defTabSz="68581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8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29" y="3648871"/>
            <a:ext cx="5318125" cy="374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2" numCol="1" anchor="t" anchorCtr="0" compatLnSpc="1">
            <a:prstTxWarp prst="textNoShape">
              <a:avLst/>
            </a:prstTxWarp>
          </a:bodyPr>
          <a:lstStyle>
            <a:lvl1pPr algn="l">
              <a:defRPr sz="2200" b="0" i="0">
                <a:solidFill>
                  <a:srgbClr val="FAAF19"/>
                </a:solidFill>
                <a:latin typeface="华文黑体"/>
                <a:ea typeface="华文黑体"/>
                <a:cs typeface="华文黑体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  <p:sp>
        <p:nvSpPr>
          <p:cNvPr id="13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530229" y="4071150"/>
            <a:ext cx="5318125" cy="329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2" numCol="1" anchor="t" anchorCtr="0" compatLnSpc="1">
            <a:prstTxWarp prst="textNoShape">
              <a:avLst/>
            </a:prstTxWarp>
          </a:bodyPr>
          <a:lstStyle>
            <a:lvl1pPr algn="l">
              <a:defRPr sz="900" b="0" i="0">
                <a:solidFill>
                  <a:srgbClr val="FAAF19"/>
                </a:solidFill>
                <a:latin typeface="华文细黑"/>
                <a:ea typeface="华文细黑"/>
                <a:cs typeface="华文黑体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2507333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685805" y="311151"/>
            <a:ext cx="7770283" cy="482600"/>
          </a:xfrm>
        </p:spPr>
        <p:txBody>
          <a:bodyPr bIns="0"/>
          <a:lstStyle>
            <a:lvl1pPr marL="0" marR="0" indent="0" algn="l" defTabSz="68568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400" b="1" baseline="0">
                <a:solidFill>
                  <a:srgbClr val="373C64"/>
                </a:solidFill>
                <a:latin typeface="黑体-简 中等"/>
                <a:ea typeface="黑体"/>
                <a:cs typeface="黑体"/>
              </a:defRPr>
            </a:lvl1pPr>
          </a:lstStyle>
          <a:p>
            <a:pPr marL="257132" marR="0" lvl="0" indent="-257132" defTabSz="685685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7675221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  <a:ea typeface="微软雅黑" panose="020b0503020204020204" pitchFamily="34" charset="-12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530820CF-B880-4189-942D-D702A7CBA730}" type="datetimeFigureOut">
              <a:rPr lang="zh-CN" altLang="en-US" smtClean="0"/>
              <a:t>2017/7/4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>
                <a:ea typeface="微软雅黑" panose="020b0503020204020204" pitchFamily="34" charset="-122"/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934187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5.xml" /><Relationship Id="rId11" Type="http://schemas.openxmlformats.org/officeDocument/2006/relationships/vmlDrawing" Target="../drawings/vmlDrawing3.v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ags" Target="../tags/tag3.xml" /><Relationship Id="rId7" Type="http://schemas.openxmlformats.org/officeDocument/2006/relationships/oleObject" Target="../embeddings/oleObject1.bin" TargetMode="Internal" /><Relationship Id="rId8" Type="http://schemas.openxmlformats.org/officeDocument/2006/relationships/image" Target="../media/image5.emf" /><Relationship Id="rId9" Type="http://schemas.openxmlformats.org/officeDocument/2006/relationships/tags" Target="../tags/tag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6"/>
            </p:custDataLst>
            <p:extLst>
              <p:ext uri="{D42A27DB-BD31-4B8C-83A1-F6EECF244321}">
                <p14:modId xmlns:p14="http://schemas.microsoft.com/office/powerpoint/2010/main" val="259564827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7" imgW="270" imgH="270" progId="TCLayout.ActiveDocument.1">
                  <p:embed/>
                </p:oleObj>
              </mc:Choice>
              <mc:Fallback>
                <p:oleObj name="think-cell Slide" r:id="rId7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8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06375"/>
            <a:ext cx="8229600" cy="857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18" tIns="45708" rIns="91418" bIns="4570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4099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200157"/>
            <a:ext cx="8229600" cy="339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18" tIns="45708" rIns="91418" bIns="4570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70"/>
            <a:ext cx="2133600" cy="274637"/>
          </a:xfrm>
          <a:prstGeom prst="rect">
            <a:avLst/>
          </a:prstGeom>
        </p:spPr>
        <p:txBody>
          <a:bodyPr vert="horz" wrap="square" lIns="91418" tIns="45708" rIns="91418" bIns="45708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1180">
              <a:defRPr/>
            </a:pPr>
            <a:fld id="{C9E7E38A-FBE8-4E15-BDEE-02D9F6F54F45}" type="datetimeFigureOut">
              <a:rPr lang="zh-CN" altLang="en-US" smtClean="0">
                <a:latin typeface="Calibri" pitchFamily="34" charset="0"/>
              </a:rPr>
              <a:pPr defTabSz="911180">
                <a:defRPr/>
              </a:pPr>
              <a:t>2017/7/4</a:t>
            </a:fld>
            <a:endParaRPr lang="zh-CN" altLang="en-US"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70"/>
            <a:ext cx="2895600" cy="274637"/>
          </a:xfrm>
          <a:prstGeom prst="rect">
            <a:avLst/>
          </a:prstGeom>
        </p:spPr>
        <p:txBody>
          <a:bodyPr vert="horz" wrap="square" lIns="91418" tIns="45708" rIns="91418" bIns="45708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1180">
              <a:defRPr/>
            </a:pPr>
            <a:r>
              <a:rPr lang="zh-CN" altLang="en-US">
                <a:latin typeface="Calibri" pitchFamily="34" charset="0"/>
              </a:rPr>
              <a:t>零担客户关系管理三期项目立项汇报</a:t>
            </a:r>
            <a:r>
              <a:rPr lang="en-US" altLang="zh-CN">
                <a:latin typeface="Calibri" pitchFamily="34" charset="0"/>
              </a:rPr>
              <a:t>_V0.9.PPTX</a:t>
            </a:r>
            <a:endParaRPr lang="zh-CN" altLang="en-US"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70"/>
            <a:ext cx="2133600" cy="274637"/>
          </a:xfrm>
          <a:prstGeom prst="rect">
            <a:avLst/>
          </a:prstGeom>
        </p:spPr>
        <p:txBody>
          <a:bodyPr vert="horz" wrap="square" lIns="91418" tIns="45708" rIns="91418" bIns="45708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1180">
              <a:defRPr/>
            </a:pPr>
            <a:fld id="{8164624E-163C-4A8E-9B2A-DA343874B740}" type="slidenum">
              <a:rPr lang="zh-CN" altLang="en-US" smtClean="0">
                <a:latin typeface="Calibri" pitchFamily="34" charset="0"/>
              </a:rPr>
              <a:pPr defTabSz="911180">
                <a:defRPr/>
              </a:pPr>
              <a:t>‹#›</a:t>
            </a:fld>
            <a:endParaRPr lang="zh-CN" altLang="en-US">
              <a:latin typeface="Calibri" pitchFamily="34" charset="0"/>
            </a:endParaRPr>
          </a:p>
        </p:txBody>
      </p:sp>
      <p:sp>
        <p:nvSpPr>
          <p:cNvPr id="3" name="AcnSubjectTitle_ID_3" hidden="1"/>
          <p:cNvSpPr txBox="1"/>
          <p:nvPr userDrawn="1">
            <p:custDataLst>
              <p:tags r:id="rId9"/>
            </p:custDataLst>
          </p:nvPr>
        </p:nvSpPr>
        <p:spPr bwMode="gray">
          <a:xfrm>
            <a:off x="457200" y="1420813"/>
            <a:ext cx="6985000" cy="33855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>
              <a:buFontTx/>
              <a:buNone/>
            </a:pPr>
            <a:r>
              <a:rPr lang="en-US" altLang="zh-CN" sz="1600" b="1" i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Subject Title</a:t>
            </a:r>
            <a:endParaRPr lang="zh-CN" altLang="en-US" sz="1600" b="1" i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AcnFootnote_ID_7" hidden="1"/>
          <p:cNvSpPr txBox="1"/>
          <p:nvPr userDrawn="1">
            <p:custDataLst>
              <p:tags r:id="rId10"/>
            </p:custDataLst>
          </p:nvPr>
        </p:nvSpPr>
        <p:spPr bwMode="gray">
          <a:xfrm>
            <a:off x="457200" y="6254750"/>
            <a:ext cx="8229600" cy="430887"/>
          </a:xfrm>
          <a:prstGeom prst="rect">
            <a:avLst/>
          </a:prstGeom>
          <a:noFill/>
        </p:spPr>
        <p:txBody>
          <a:bodyPr vert="horz" wrap="square" rtlCol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538163" indent="-538163" algn="l">
              <a:buFontTx/>
              <a:buNone/>
            </a:pPr>
            <a:r>
              <a:rPr lang="en-US" altLang="zh-CN" sz="1000" b="0" i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*	Footnote</a:t>
            </a:r>
          </a:p>
          <a:p>
            <a:pPr marL="538163" indent="-538163" algn="l">
              <a:spcBef>
                <a:spcPct val="20000"/>
              </a:spcBef>
              <a:buFontTx/>
              <a:buNone/>
            </a:pPr>
            <a:r>
              <a:rPr lang="en-US" altLang="zh-CN" sz="1000" b="0" i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Source:	Source</a:t>
            </a:r>
            <a:endParaRPr lang="zh-CN" altLang="en-US" sz="1000" b="0" i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25375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65" r:id="rId2"/>
    <p:sldLayoutId id="2147484070" r:id="rId3"/>
    <p:sldLayoutId id="2147484071" r:id="rId4"/>
    <p:sldLayoutId id="2147484072" r:id="rId5"/>
  </p:sldLayoutIdLst>
  <p:transition/>
  <p:timing/>
  <p:txStyles>
    <p:titleStyle>
      <a:lvl1pPr algn="ctr" defTabSz="91118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91118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2pPr>
      <a:lvl3pPr algn="ctr" defTabSz="91118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3pPr>
      <a:lvl4pPr algn="ctr" defTabSz="91118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4pPr>
      <a:lvl5pPr algn="ctr" defTabSz="91118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5pPr>
      <a:lvl6pPr marL="389564" algn="ctr" defTabSz="913037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6pPr>
      <a:lvl7pPr marL="779123" algn="ctr" defTabSz="913037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7pPr>
      <a:lvl8pPr marL="1168687" algn="ctr" defTabSz="913037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8pPr>
      <a:lvl9pPr marL="1558249" algn="ctr" defTabSz="913037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9pPr>
    </p:titleStyle>
    <p:bodyStyle>
      <a:lvl1pPr marL="339709" indent="-339709" algn="l" defTabSz="91118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38" indent="-282561" algn="l" defTabSz="91118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39768" indent="-225414" algn="l" defTabSz="91118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96945" indent="-225414" algn="l" defTabSz="91118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4123" indent="-225414" algn="l" defTabSz="91118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3903" indent="-228536" algn="l" defTabSz="91414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0976" indent="-228536" algn="l" defTabSz="91414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048" indent="-228536" algn="l" defTabSz="91414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122" indent="-228536" algn="l" defTabSz="91414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73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147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220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292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366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439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512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585" algn="l" defTabSz="91414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6.png" /><Relationship Id="rId4" Type="http://schemas.openxmlformats.org/officeDocument/2006/relationships/tags" Target="../tags/tag6.xml" /><Relationship Id="rId5" Type="http://schemas.openxmlformats.org/officeDocument/2006/relationships/tags" Target="../tags/tag7.xml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8.xml" /><Relationship Id="rId100" Type="http://schemas.openxmlformats.org/officeDocument/2006/relationships/tags" Target="../tags/tag108.xml" /><Relationship Id="rId101" Type="http://schemas.openxmlformats.org/officeDocument/2006/relationships/tags" Target="../tags/tag109.xml" /><Relationship Id="rId102" Type="http://schemas.openxmlformats.org/officeDocument/2006/relationships/tags" Target="../tags/tag110.xml" /><Relationship Id="rId103" Type="http://schemas.openxmlformats.org/officeDocument/2006/relationships/tags" Target="../tags/tag111.xml" /><Relationship Id="rId104" Type="http://schemas.openxmlformats.org/officeDocument/2006/relationships/tags" Target="../tags/tag112.xml" /><Relationship Id="rId105" Type="http://schemas.openxmlformats.org/officeDocument/2006/relationships/tags" Target="../tags/tag113.xml" /><Relationship Id="rId106" Type="http://schemas.openxmlformats.org/officeDocument/2006/relationships/tags" Target="../tags/tag114.xml" /><Relationship Id="rId107" Type="http://schemas.openxmlformats.org/officeDocument/2006/relationships/tags" Target="../tags/tag115.xml" /><Relationship Id="rId108" Type="http://schemas.openxmlformats.org/officeDocument/2006/relationships/tags" Target="../tags/tag116.xml" /><Relationship Id="rId109" Type="http://schemas.openxmlformats.org/officeDocument/2006/relationships/tags" Target="../tags/tag117.xml" /><Relationship Id="rId11" Type="http://schemas.openxmlformats.org/officeDocument/2006/relationships/tags" Target="../tags/tag19.xml" /><Relationship Id="rId110" Type="http://schemas.openxmlformats.org/officeDocument/2006/relationships/tags" Target="../tags/tag118.xml" /><Relationship Id="rId111" Type="http://schemas.openxmlformats.org/officeDocument/2006/relationships/tags" Target="../tags/tag119.xml" /><Relationship Id="rId112" Type="http://schemas.openxmlformats.org/officeDocument/2006/relationships/tags" Target="../tags/tag120.xml" /><Relationship Id="rId113" Type="http://schemas.openxmlformats.org/officeDocument/2006/relationships/tags" Target="../tags/tag121.xml" /><Relationship Id="rId114" Type="http://schemas.openxmlformats.org/officeDocument/2006/relationships/tags" Target="../tags/tag122.xml" /><Relationship Id="rId115" Type="http://schemas.openxmlformats.org/officeDocument/2006/relationships/tags" Target="../tags/tag123.xml" /><Relationship Id="rId116" Type="http://schemas.openxmlformats.org/officeDocument/2006/relationships/tags" Target="../tags/tag124.xml" /><Relationship Id="rId117" Type="http://schemas.openxmlformats.org/officeDocument/2006/relationships/tags" Target="../tags/tag125.xml" /><Relationship Id="rId118" Type="http://schemas.openxmlformats.org/officeDocument/2006/relationships/tags" Target="../tags/tag126.xml" /><Relationship Id="rId119" Type="http://schemas.openxmlformats.org/officeDocument/2006/relationships/tags" Target="../tags/tag127.xml" /><Relationship Id="rId12" Type="http://schemas.openxmlformats.org/officeDocument/2006/relationships/tags" Target="../tags/tag20.xml" /><Relationship Id="rId120" Type="http://schemas.openxmlformats.org/officeDocument/2006/relationships/tags" Target="../tags/tag128.xml" /><Relationship Id="rId121" Type="http://schemas.openxmlformats.org/officeDocument/2006/relationships/tags" Target="../tags/tag129.xml" /><Relationship Id="rId122" Type="http://schemas.openxmlformats.org/officeDocument/2006/relationships/tags" Target="../tags/tag130.xml" /><Relationship Id="rId123" Type="http://schemas.openxmlformats.org/officeDocument/2006/relationships/tags" Target="../tags/tag131.xml" /><Relationship Id="rId124" Type="http://schemas.openxmlformats.org/officeDocument/2006/relationships/tags" Target="../tags/tag132.xml" /><Relationship Id="rId125" Type="http://schemas.openxmlformats.org/officeDocument/2006/relationships/tags" Target="../tags/tag133.xml" /><Relationship Id="rId126" Type="http://schemas.openxmlformats.org/officeDocument/2006/relationships/tags" Target="../tags/tag134.xml" /><Relationship Id="rId127" Type="http://schemas.openxmlformats.org/officeDocument/2006/relationships/tags" Target="../tags/tag135.xml" /><Relationship Id="rId128" Type="http://schemas.openxmlformats.org/officeDocument/2006/relationships/tags" Target="../tags/tag136.xml" /><Relationship Id="rId129" Type="http://schemas.openxmlformats.org/officeDocument/2006/relationships/tags" Target="../tags/tag137.xml" /><Relationship Id="rId13" Type="http://schemas.openxmlformats.org/officeDocument/2006/relationships/tags" Target="../tags/tag21.xml" /><Relationship Id="rId130" Type="http://schemas.openxmlformats.org/officeDocument/2006/relationships/tags" Target="../tags/tag138.xml" /><Relationship Id="rId131" Type="http://schemas.openxmlformats.org/officeDocument/2006/relationships/tags" Target="../tags/tag139.xml" /><Relationship Id="rId132" Type="http://schemas.openxmlformats.org/officeDocument/2006/relationships/tags" Target="../tags/tag140.xml" /><Relationship Id="rId133" Type="http://schemas.openxmlformats.org/officeDocument/2006/relationships/tags" Target="../tags/tag141.xml" /><Relationship Id="rId134" Type="http://schemas.openxmlformats.org/officeDocument/2006/relationships/tags" Target="../tags/tag142.xml" /><Relationship Id="rId135" Type="http://schemas.openxmlformats.org/officeDocument/2006/relationships/tags" Target="../tags/tag143.xml" /><Relationship Id="rId136" Type="http://schemas.openxmlformats.org/officeDocument/2006/relationships/tags" Target="../tags/tag144.xml" /><Relationship Id="rId137" Type="http://schemas.openxmlformats.org/officeDocument/2006/relationships/tags" Target="../tags/tag145.xml" /><Relationship Id="rId138" Type="http://schemas.openxmlformats.org/officeDocument/2006/relationships/tags" Target="../tags/tag146.xml" /><Relationship Id="rId139" Type="http://schemas.openxmlformats.org/officeDocument/2006/relationships/tags" Target="../tags/tag147.xml" /><Relationship Id="rId14" Type="http://schemas.openxmlformats.org/officeDocument/2006/relationships/tags" Target="../tags/tag22.xml" /><Relationship Id="rId140" Type="http://schemas.openxmlformats.org/officeDocument/2006/relationships/tags" Target="../tags/tag148.xml" /><Relationship Id="rId141" Type="http://schemas.openxmlformats.org/officeDocument/2006/relationships/tags" Target="../tags/tag149.xml" /><Relationship Id="rId142" Type="http://schemas.openxmlformats.org/officeDocument/2006/relationships/tags" Target="../tags/tag150.xml" /><Relationship Id="rId143" Type="http://schemas.openxmlformats.org/officeDocument/2006/relationships/tags" Target="../tags/tag151.xml" /><Relationship Id="rId144" Type="http://schemas.openxmlformats.org/officeDocument/2006/relationships/tags" Target="../tags/tag152.xml" /><Relationship Id="rId145" Type="http://schemas.openxmlformats.org/officeDocument/2006/relationships/tags" Target="../tags/tag153.xml" /><Relationship Id="rId146" Type="http://schemas.openxmlformats.org/officeDocument/2006/relationships/tags" Target="../tags/tag154.xml" /><Relationship Id="rId147" Type="http://schemas.openxmlformats.org/officeDocument/2006/relationships/tags" Target="../tags/tag155.xml" /><Relationship Id="rId148" Type="http://schemas.openxmlformats.org/officeDocument/2006/relationships/tags" Target="../tags/tag156.xml" /><Relationship Id="rId149" Type="http://schemas.openxmlformats.org/officeDocument/2006/relationships/tags" Target="../tags/tag157.xml" /><Relationship Id="rId15" Type="http://schemas.openxmlformats.org/officeDocument/2006/relationships/tags" Target="../tags/tag23.xml" /><Relationship Id="rId150" Type="http://schemas.openxmlformats.org/officeDocument/2006/relationships/tags" Target="../tags/tag158.xml" /><Relationship Id="rId151" Type="http://schemas.openxmlformats.org/officeDocument/2006/relationships/tags" Target="../tags/tag159.xml" /><Relationship Id="rId152" Type="http://schemas.openxmlformats.org/officeDocument/2006/relationships/tags" Target="../tags/tag160.xml" /><Relationship Id="rId153" Type="http://schemas.openxmlformats.org/officeDocument/2006/relationships/tags" Target="../tags/tag161.xml" /><Relationship Id="rId154" Type="http://schemas.openxmlformats.org/officeDocument/2006/relationships/tags" Target="../tags/tag162.xml" /><Relationship Id="rId155" Type="http://schemas.openxmlformats.org/officeDocument/2006/relationships/tags" Target="../tags/tag163.xml" /><Relationship Id="rId156" Type="http://schemas.openxmlformats.org/officeDocument/2006/relationships/image" Target="../media/image8.emf" /><Relationship Id="rId157" Type="http://schemas.openxmlformats.org/officeDocument/2006/relationships/image" Target="../media/image9.png" /><Relationship Id="rId158" Type="http://schemas.openxmlformats.org/officeDocument/2006/relationships/image" Target="../media/image10.png" /><Relationship Id="rId159" Type="http://schemas.openxmlformats.org/officeDocument/2006/relationships/tags" Target="../tags/tag164.xml" /><Relationship Id="rId16" Type="http://schemas.openxmlformats.org/officeDocument/2006/relationships/tags" Target="../tags/tag24.xml" /><Relationship Id="rId160" Type="http://schemas.openxmlformats.org/officeDocument/2006/relationships/tags" Target="../tags/tag165.xml" /><Relationship Id="rId161" Type="http://schemas.openxmlformats.org/officeDocument/2006/relationships/tags" Target="../tags/tag166.xml" /><Relationship Id="rId162" Type="http://schemas.openxmlformats.org/officeDocument/2006/relationships/tags" Target="../tags/tag167.xml" /><Relationship Id="rId163" Type="http://schemas.openxmlformats.org/officeDocument/2006/relationships/tags" Target="../tags/tag168.xml" /><Relationship Id="rId164" Type="http://schemas.openxmlformats.org/officeDocument/2006/relationships/tags" Target="../tags/tag169.xml" /><Relationship Id="rId165" Type="http://schemas.openxmlformats.org/officeDocument/2006/relationships/tags" Target="../tags/tag170.xml" /><Relationship Id="rId166" Type="http://schemas.openxmlformats.org/officeDocument/2006/relationships/tags" Target="../tags/tag171.xml" /><Relationship Id="rId167" Type="http://schemas.openxmlformats.org/officeDocument/2006/relationships/tags" Target="../tags/tag172.xml" /><Relationship Id="rId168" Type="http://schemas.openxmlformats.org/officeDocument/2006/relationships/tags" Target="../tags/tag173.xml" /><Relationship Id="rId169" Type="http://schemas.openxmlformats.org/officeDocument/2006/relationships/tags" Target="../tags/tag174.xml" /><Relationship Id="rId17" Type="http://schemas.openxmlformats.org/officeDocument/2006/relationships/tags" Target="../tags/tag25.xml" /><Relationship Id="rId170" Type="http://schemas.openxmlformats.org/officeDocument/2006/relationships/tags" Target="../tags/tag175.xml" /><Relationship Id="rId171" Type="http://schemas.openxmlformats.org/officeDocument/2006/relationships/tags" Target="../tags/tag176.xml" /><Relationship Id="rId172" Type="http://schemas.openxmlformats.org/officeDocument/2006/relationships/tags" Target="../tags/tag177.xml" /><Relationship Id="rId173" Type="http://schemas.openxmlformats.org/officeDocument/2006/relationships/tags" Target="../tags/tag178.xml" /><Relationship Id="rId174" Type="http://schemas.openxmlformats.org/officeDocument/2006/relationships/tags" Target="../tags/tag179.xml" /><Relationship Id="rId175" Type="http://schemas.openxmlformats.org/officeDocument/2006/relationships/tags" Target="../tags/tag180.xml" /><Relationship Id="rId176" Type="http://schemas.openxmlformats.org/officeDocument/2006/relationships/tags" Target="../tags/tag181.xml" /><Relationship Id="rId177" Type="http://schemas.openxmlformats.org/officeDocument/2006/relationships/tags" Target="../tags/tag182.xml" /><Relationship Id="rId178" Type="http://schemas.openxmlformats.org/officeDocument/2006/relationships/tags" Target="../tags/tag183.xml" /><Relationship Id="rId179" Type="http://schemas.openxmlformats.org/officeDocument/2006/relationships/tags" Target="../tags/tag184.xml" /><Relationship Id="rId18" Type="http://schemas.openxmlformats.org/officeDocument/2006/relationships/tags" Target="../tags/tag26.xml" /><Relationship Id="rId180" Type="http://schemas.openxmlformats.org/officeDocument/2006/relationships/tags" Target="../tags/tag185.xml" /><Relationship Id="rId181" Type="http://schemas.openxmlformats.org/officeDocument/2006/relationships/tags" Target="../tags/tag186.xml" /><Relationship Id="rId182" Type="http://schemas.openxmlformats.org/officeDocument/2006/relationships/tags" Target="../tags/tag187.xml" /><Relationship Id="rId183" Type="http://schemas.openxmlformats.org/officeDocument/2006/relationships/tags" Target="../tags/tag188.xml" /><Relationship Id="rId184" Type="http://schemas.openxmlformats.org/officeDocument/2006/relationships/tags" Target="../tags/tag189.xml" /><Relationship Id="rId185" Type="http://schemas.openxmlformats.org/officeDocument/2006/relationships/tags" Target="../tags/tag190.xml" /><Relationship Id="rId186" Type="http://schemas.openxmlformats.org/officeDocument/2006/relationships/tags" Target="../tags/tag191.xml" /><Relationship Id="rId187" Type="http://schemas.openxmlformats.org/officeDocument/2006/relationships/tags" Target="../tags/tag192.xml" /><Relationship Id="rId188" Type="http://schemas.openxmlformats.org/officeDocument/2006/relationships/tags" Target="../tags/tag193.xml" /><Relationship Id="rId189" Type="http://schemas.openxmlformats.org/officeDocument/2006/relationships/tags" Target="../tags/tag194.xml" /><Relationship Id="rId19" Type="http://schemas.openxmlformats.org/officeDocument/2006/relationships/tags" Target="../tags/tag27.xml" /><Relationship Id="rId190" Type="http://schemas.openxmlformats.org/officeDocument/2006/relationships/tags" Target="../tags/tag195.xml" /><Relationship Id="rId191" Type="http://schemas.openxmlformats.org/officeDocument/2006/relationships/tags" Target="../tags/tag196.xml" /><Relationship Id="rId192" Type="http://schemas.openxmlformats.org/officeDocument/2006/relationships/tags" Target="../tags/tag197.xml" /><Relationship Id="rId193" Type="http://schemas.openxmlformats.org/officeDocument/2006/relationships/tags" Target="../tags/tag198.xml" /><Relationship Id="rId194" Type="http://schemas.openxmlformats.org/officeDocument/2006/relationships/tags" Target="../tags/tag199.xml" /><Relationship Id="rId195" Type="http://schemas.openxmlformats.org/officeDocument/2006/relationships/tags" Target="../tags/tag200.xml" /><Relationship Id="rId196" Type="http://schemas.openxmlformats.org/officeDocument/2006/relationships/tags" Target="../tags/tag201.xml" /><Relationship Id="rId197" Type="http://schemas.openxmlformats.org/officeDocument/2006/relationships/tags" Target="../tags/tag202.xml" /><Relationship Id="rId198" Type="http://schemas.openxmlformats.org/officeDocument/2006/relationships/tags" Target="../tags/tag203.xml" /><Relationship Id="rId199" Type="http://schemas.openxmlformats.org/officeDocument/2006/relationships/tags" Target="../tags/tag204.xml" /><Relationship Id="rId2" Type="http://schemas.openxmlformats.org/officeDocument/2006/relationships/image" Target="../media/image7.emf" /><Relationship Id="rId20" Type="http://schemas.openxmlformats.org/officeDocument/2006/relationships/tags" Target="../tags/tag28.xml" /><Relationship Id="rId200" Type="http://schemas.openxmlformats.org/officeDocument/2006/relationships/tags" Target="../tags/tag205.xml" /><Relationship Id="rId201" Type="http://schemas.openxmlformats.org/officeDocument/2006/relationships/tags" Target="../tags/tag206.xml" /><Relationship Id="rId202" Type="http://schemas.openxmlformats.org/officeDocument/2006/relationships/tags" Target="../tags/tag207.xml" /><Relationship Id="rId203" Type="http://schemas.openxmlformats.org/officeDocument/2006/relationships/tags" Target="../tags/tag208.xml" /><Relationship Id="rId204" Type="http://schemas.openxmlformats.org/officeDocument/2006/relationships/tags" Target="../tags/tag209.xml" /><Relationship Id="rId205" Type="http://schemas.openxmlformats.org/officeDocument/2006/relationships/tags" Target="../tags/tag210.xml" /><Relationship Id="rId206" Type="http://schemas.openxmlformats.org/officeDocument/2006/relationships/tags" Target="../tags/tag211.xml" /><Relationship Id="rId207" Type="http://schemas.openxmlformats.org/officeDocument/2006/relationships/tags" Target="../tags/tag212.xml" /><Relationship Id="rId208" Type="http://schemas.openxmlformats.org/officeDocument/2006/relationships/tags" Target="../tags/tag213.xml" /><Relationship Id="rId209" Type="http://schemas.openxmlformats.org/officeDocument/2006/relationships/tags" Target="../tags/tag214.xml" /><Relationship Id="rId21" Type="http://schemas.openxmlformats.org/officeDocument/2006/relationships/tags" Target="../tags/tag29.xml" /><Relationship Id="rId210" Type="http://schemas.openxmlformats.org/officeDocument/2006/relationships/tags" Target="../tags/tag215.xml" /><Relationship Id="rId211" Type="http://schemas.openxmlformats.org/officeDocument/2006/relationships/tags" Target="../tags/tag216.xml" /><Relationship Id="rId212" Type="http://schemas.openxmlformats.org/officeDocument/2006/relationships/tags" Target="../tags/tag217.xml" /><Relationship Id="rId213" Type="http://schemas.openxmlformats.org/officeDocument/2006/relationships/tags" Target="../tags/tag218.xml" /><Relationship Id="rId214" Type="http://schemas.openxmlformats.org/officeDocument/2006/relationships/tags" Target="../tags/tag219.xml" /><Relationship Id="rId215" Type="http://schemas.openxmlformats.org/officeDocument/2006/relationships/tags" Target="../tags/tag220.xml" /><Relationship Id="rId216" Type="http://schemas.openxmlformats.org/officeDocument/2006/relationships/tags" Target="../tags/tag221.xml" /><Relationship Id="rId217" Type="http://schemas.openxmlformats.org/officeDocument/2006/relationships/tags" Target="../tags/tag222.xml" /><Relationship Id="rId218" Type="http://schemas.openxmlformats.org/officeDocument/2006/relationships/tags" Target="../tags/tag223.xml" /><Relationship Id="rId219" Type="http://schemas.openxmlformats.org/officeDocument/2006/relationships/tags" Target="../tags/tag224.xml" /><Relationship Id="rId22" Type="http://schemas.openxmlformats.org/officeDocument/2006/relationships/tags" Target="../tags/tag30.xml" /><Relationship Id="rId220" Type="http://schemas.openxmlformats.org/officeDocument/2006/relationships/tags" Target="../tags/tag225.xml" /><Relationship Id="rId221" Type="http://schemas.openxmlformats.org/officeDocument/2006/relationships/tags" Target="../tags/tag226.xml" /><Relationship Id="rId222" Type="http://schemas.openxmlformats.org/officeDocument/2006/relationships/tags" Target="../tags/tag227.xml" /><Relationship Id="rId223" Type="http://schemas.openxmlformats.org/officeDocument/2006/relationships/tags" Target="../tags/tag228.xml" /><Relationship Id="rId224" Type="http://schemas.openxmlformats.org/officeDocument/2006/relationships/tags" Target="../tags/tag229.xml" /><Relationship Id="rId225" Type="http://schemas.openxmlformats.org/officeDocument/2006/relationships/tags" Target="../tags/tag230.xml" /><Relationship Id="rId226" Type="http://schemas.openxmlformats.org/officeDocument/2006/relationships/tags" Target="../tags/tag231.xml" /><Relationship Id="rId227" Type="http://schemas.openxmlformats.org/officeDocument/2006/relationships/tags" Target="../tags/tag232.xml" /><Relationship Id="rId228" Type="http://schemas.openxmlformats.org/officeDocument/2006/relationships/tags" Target="../tags/tag233.xml" /><Relationship Id="rId229" Type="http://schemas.openxmlformats.org/officeDocument/2006/relationships/tags" Target="../tags/tag234.xml" /><Relationship Id="rId23" Type="http://schemas.openxmlformats.org/officeDocument/2006/relationships/tags" Target="../tags/tag31.xml" /><Relationship Id="rId230" Type="http://schemas.openxmlformats.org/officeDocument/2006/relationships/tags" Target="../tags/tag235.xml" /><Relationship Id="rId231" Type="http://schemas.openxmlformats.org/officeDocument/2006/relationships/tags" Target="../tags/tag236.xml" /><Relationship Id="rId232" Type="http://schemas.openxmlformats.org/officeDocument/2006/relationships/tags" Target="../tags/tag237.xml" /><Relationship Id="rId233" Type="http://schemas.openxmlformats.org/officeDocument/2006/relationships/tags" Target="../tags/tag238.xml" /><Relationship Id="rId234" Type="http://schemas.openxmlformats.org/officeDocument/2006/relationships/tags" Target="../tags/tag239.xml" /><Relationship Id="rId235" Type="http://schemas.openxmlformats.org/officeDocument/2006/relationships/tags" Target="../tags/tag240.xml" /><Relationship Id="rId236" Type="http://schemas.openxmlformats.org/officeDocument/2006/relationships/tags" Target="../tags/tag241.xml" /><Relationship Id="rId237" Type="http://schemas.openxmlformats.org/officeDocument/2006/relationships/tags" Target="../tags/tag242.xml" /><Relationship Id="rId238" Type="http://schemas.openxmlformats.org/officeDocument/2006/relationships/tags" Target="../tags/tag243.xml" /><Relationship Id="rId239" Type="http://schemas.openxmlformats.org/officeDocument/2006/relationships/tags" Target="../tags/tag244.xml" /><Relationship Id="rId24" Type="http://schemas.openxmlformats.org/officeDocument/2006/relationships/tags" Target="../tags/tag32.xml" /><Relationship Id="rId240" Type="http://schemas.openxmlformats.org/officeDocument/2006/relationships/tags" Target="../tags/tag245.xml" /><Relationship Id="rId241" Type="http://schemas.openxmlformats.org/officeDocument/2006/relationships/tags" Target="../tags/tag246.xml" /><Relationship Id="rId242" Type="http://schemas.openxmlformats.org/officeDocument/2006/relationships/tags" Target="../tags/tag247.xml" /><Relationship Id="rId243" Type="http://schemas.openxmlformats.org/officeDocument/2006/relationships/tags" Target="../tags/tag248.xml" /><Relationship Id="rId244" Type="http://schemas.openxmlformats.org/officeDocument/2006/relationships/tags" Target="../tags/tag249.xml" /><Relationship Id="rId245" Type="http://schemas.openxmlformats.org/officeDocument/2006/relationships/tags" Target="../tags/tag250.xml" /><Relationship Id="rId246" Type="http://schemas.openxmlformats.org/officeDocument/2006/relationships/tags" Target="../tags/tag251.xml" /><Relationship Id="rId247" Type="http://schemas.openxmlformats.org/officeDocument/2006/relationships/tags" Target="../tags/tag252.xml" /><Relationship Id="rId248" Type="http://schemas.openxmlformats.org/officeDocument/2006/relationships/tags" Target="../tags/tag253.xml" /><Relationship Id="rId249" Type="http://schemas.openxmlformats.org/officeDocument/2006/relationships/tags" Target="../tags/tag254.xml" /><Relationship Id="rId25" Type="http://schemas.openxmlformats.org/officeDocument/2006/relationships/tags" Target="../tags/tag33.xml" /><Relationship Id="rId250" Type="http://schemas.openxmlformats.org/officeDocument/2006/relationships/tags" Target="../tags/tag255.xml" /><Relationship Id="rId251" Type="http://schemas.openxmlformats.org/officeDocument/2006/relationships/tags" Target="../tags/tag256.xml" /><Relationship Id="rId252" Type="http://schemas.openxmlformats.org/officeDocument/2006/relationships/tags" Target="../tags/tag257.xml" /><Relationship Id="rId253" Type="http://schemas.openxmlformats.org/officeDocument/2006/relationships/tags" Target="../tags/tag258.xml" /><Relationship Id="rId254" Type="http://schemas.openxmlformats.org/officeDocument/2006/relationships/tags" Target="../tags/tag259.xml" /><Relationship Id="rId255" Type="http://schemas.openxmlformats.org/officeDocument/2006/relationships/tags" Target="../tags/tag260.xml" /><Relationship Id="rId256" Type="http://schemas.openxmlformats.org/officeDocument/2006/relationships/tags" Target="../tags/tag261.xml" /><Relationship Id="rId257" Type="http://schemas.openxmlformats.org/officeDocument/2006/relationships/tags" Target="../tags/tag262.xml" /><Relationship Id="rId258" Type="http://schemas.openxmlformats.org/officeDocument/2006/relationships/tags" Target="../tags/tag263.xml" /><Relationship Id="rId259" Type="http://schemas.openxmlformats.org/officeDocument/2006/relationships/tags" Target="../tags/tag264.xml" /><Relationship Id="rId26" Type="http://schemas.openxmlformats.org/officeDocument/2006/relationships/tags" Target="../tags/tag34.xml" /><Relationship Id="rId260" Type="http://schemas.openxmlformats.org/officeDocument/2006/relationships/tags" Target="../tags/tag265.xml" /><Relationship Id="rId261" Type="http://schemas.openxmlformats.org/officeDocument/2006/relationships/tags" Target="../tags/tag266.xml" /><Relationship Id="rId262" Type="http://schemas.openxmlformats.org/officeDocument/2006/relationships/tags" Target="../tags/tag267.xml" /><Relationship Id="rId263" Type="http://schemas.openxmlformats.org/officeDocument/2006/relationships/tags" Target="../tags/tag268.xml" /><Relationship Id="rId264" Type="http://schemas.openxmlformats.org/officeDocument/2006/relationships/tags" Target="../tags/tag269.xml" /><Relationship Id="rId265" Type="http://schemas.openxmlformats.org/officeDocument/2006/relationships/tags" Target="../tags/tag270.xml" /><Relationship Id="rId266" Type="http://schemas.openxmlformats.org/officeDocument/2006/relationships/tags" Target="../tags/tag271.xml" /><Relationship Id="rId267" Type="http://schemas.openxmlformats.org/officeDocument/2006/relationships/tags" Target="../tags/tag272.xml" /><Relationship Id="rId268" Type="http://schemas.openxmlformats.org/officeDocument/2006/relationships/tags" Target="../tags/tag273.xml" /><Relationship Id="rId269" Type="http://schemas.openxmlformats.org/officeDocument/2006/relationships/tags" Target="../tags/tag274.xml" /><Relationship Id="rId27" Type="http://schemas.openxmlformats.org/officeDocument/2006/relationships/tags" Target="../tags/tag35.xml" /><Relationship Id="rId270" Type="http://schemas.openxmlformats.org/officeDocument/2006/relationships/tags" Target="../tags/tag275.xml" /><Relationship Id="rId271" Type="http://schemas.openxmlformats.org/officeDocument/2006/relationships/tags" Target="../tags/tag276.xml" /><Relationship Id="rId272" Type="http://schemas.openxmlformats.org/officeDocument/2006/relationships/tags" Target="../tags/tag277.xml" /><Relationship Id="rId273" Type="http://schemas.openxmlformats.org/officeDocument/2006/relationships/tags" Target="../tags/tag278.xml" /><Relationship Id="rId274" Type="http://schemas.openxmlformats.org/officeDocument/2006/relationships/tags" Target="../tags/tag279.xml" /><Relationship Id="rId275" Type="http://schemas.openxmlformats.org/officeDocument/2006/relationships/tags" Target="../tags/tag280.xml" /><Relationship Id="rId276" Type="http://schemas.openxmlformats.org/officeDocument/2006/relationships/tags" Target="../tags/tag281.xml" /><Relationship Id="rId277" Type="http://schemas.openxmlformats.org/officeDocument/2006/relationships/tags" Target="../tags/tag282.xml" /><Relationship Id="rId278" Type="http://schemas.openxmlformats.org/officeDocument/2006/relationships/tags" Target="../tags/tag283.xml" /><Relationship Id="rId279" Type="http://schemas.openxmlformats.org/officeDocument/2006/relationships/tags" Target="../tags/tag284.xml" /><Relationship Id="rId28" Type="http://schemas.openxmlformats.org/officeDocument/2006/relationships/tags" Target="../tags/tag36.xml" /><Relationship Id="rId280" Type="http://schemas.openxmlformats.org/officeDocument/2006/relationships/tags" Target="../tags/tag285.xml" /><Relationship Id="rId281" Type="http://schemas.openxmlformats.org/officeDocument/2006/relationships/tags" Target="../tags/tag286.xml" /><Relationship Id="rId282" Type="http://schemas.openxmlformats.org/officeDocument/2006/relationships/tags" Target="../tags/tag287.xml" /><Relationship Id="rId283" Type="http://schemas.openxmlformats.org/officeDocument/2006/relationships/tags" Target="../tags/tag288.xml" /><Relationship Id="rId284" Type="http://schemas.openxmlformats.org/officeDocument/2006/relationships/tags" Target="../tags/tag289.xml" /><Relationship Id="rId285" Type="http://schemas.openxmlformats.org/officeDocument/2006/relationships/tags" Target="../tags/tag290.xml" /><Relationship Id="rId286" Type="http://schemas.openxmlformats.org/officeDocument/2006/relationships/tags" Target="../tags/tag291.xml" /><Relationship Id="rId287" Type="http://schemas.openxmlformats.org/officeDocument/2006/relationships/tags" Target="../tags/tag292.xml" /><Relationship Id="rId288" Type="http://schemas.openxmlformats.org/officeDocument/2006/relationships/tags" Target="../tags/tag293.xml" /><Relationship Id="rId289" Type="http://schemas.openxmlformats.org/officeDocument/2006/relationships/tags" Target="../tags/tag294.xml" /><Relationship Id="rId29" Type="http://schemas.openxmlformats.org/officeDocument/2006/relationships/tags" Target="../tags/tag37.xml" /><Relationship Id="rId290" Type="http://schemas.openxmlformats.org/officeDocument/2006/relationships/tags" Target="../tags/tag295.xml" /><Relationship Id="rId291" Type="http://schemas.openxmlformats.org/officeDocument/2006/relationships/tags" Target="../tags/tag296.xml" /><Relationship Id="rId292" Type="http://schemas.openxmlformats.org/officeDocument/2006/relationships/tags" Target="../tags/tag297.xml" /><Relationship Id="rId293" Type="http://schemas.openxmlformats.org/officeDocument/2006/relationships/tags" Target="../tags/tag298.xml" /><Relationship Id="rId294" Type="http://schemas.openxmlformats.org/officeDocument/2006/relationships/tags" Target="../tags/tag299.xml" /><Relationship Id="rId295" Type="http://schemas.openxmlformats.org/officeDocument/2006/relationships/tags" Target="../tags/tag300.xml" /><Relationship Id="rId296" Type="http://schemas.openxmlformats.org/officeDocument/2006/relationships/tags" Target="../tags/tag301.xml" /><Relationship Id="rId297" Type="http://schemas.openxmlformats.org/officeDocument/2006/relationships/tags" Target="../tags/tag302.xml" /><Relationship Id="rId298" Type="http://schemas.openxmlformats.org/officeDocument/2006/relationships/tags" Target="../tags/tag303.xml" /><Relationship Id="rId299" Type="http://schemas.openxmlformats.org/officeDocument/2006/relationships/tags" Target="../tags/tag304.xml" /><Relationship Id="rId3" Type="http://schemas.openxmlformats.org/officeDocument/2006/relationships/tags" Target="../tags/tag11.xml" /><Relationship Id="rId30" Type="http://schemas.openxmlformats.org/officeDocument/2006/relationships/tags" Target="../tags/tag38.xml" /><Relationship Id="rId300" Type="http://schemas.openxmlformats.org/officeDocument/2006/relationships/tags" Target="../tags/tag305.xml" /><Relationship Id="rId301" Type="http://schemas.openxmlformats.org/officeDocument/2006/relationships/tags" Target="../tags/tag306.xml" /><Relationship Id="rId302" Type="http://schemas.openxmlformats.org/officeDocument/2006/relationships/tags" Target="../tags/tag307.xml" /><Relationship Id="rId303" Type="http://schemas.openxmlformats.org/officeDocument/2006/relationships/tags" Target="../tags/tag308.xml" /><Relationship Id="rId304" Type="http://schemas.openxmlformats.org/officeDocument/2006/relationships/tags" Target="../tags/tag309.xml" /><Relationship Id="rId305" Type="http://schemas.openxmlformats.org/officeDocument/2006/relationships/tags" Target="../tags/tag310.xml" /><Relationship Id="rId306" Type="http://schemas.openxmlformats.org/officeDocument/2006/relationships/tags" Target="../tags/tag311.xml" /><Relationship Id="rId307" Type="http://schemas.openxmlformats.org/officeDocument/2006/relationships/tags" Target="../tags/tag312.xml" /><Relationship Id="rId308" Type="http://schemas.openxmlformats.org/officeDocument/2006/relationships/tags" Target="../tags/tag313.xml" /><Relationship Id="rId309" Type="http://schemas.openxmlformats.org/officeDocument/2006/relationships/tags" Target="../tags/tag314.xml" /><Relationship Id="rId31" Type="http://schemas.openxmlformats.org/officeDocument/2006/relationships/tags" Target="../tags/tag39.xml" /><Relationship Id="rId310" Type="http://schemas.openxmlformats.org/officeDocument/2006/relationships/tags" Target="../tags/tag315.xml" /><Relationship Id="rId311" Type="http://schemas.openxmlformats.org/officeDocument/2006/relationships/tags" Target="../tags/tag316.xml" /><Relationship Id="rId312" Type="http://schemas.openxmlformats.org/officeDocument/2006/relationships/image" Target="../media/image11.png" /><Relationship Id="rId32" Type="http://schemas.openxmlformats.org/officeDocument/2006/relationships/tags" Target="../tags/tag40.xml" /><Relationship Id="rId33" Type="http://schemas.openxmlformats.org/officeDocument/2006/relationships/tags" Target="../tags/tag41.xml" /><Relationship Id="rId34" Type="http://schemas.openxmlformats.org/officeDocument/2006/relationships/tags" Target="../tags/tag42.xml" /><Relationship Id="rId35" Type="http://schemas.openxmlformats.org/officeDocument/2006/relationships/tags" Target="../tags/tag43.xml" /><Relationship Id="rId36" Type="http://schemas.openxmlformats.org/officeDocument/2006/relationships/tags" Target="../tags/tag44.xml" /><Relationship Id="rId37" Type="http://schemas.openxmlformats.org/officeDocument/2006/relationships/tags" Target="../tags/tag45.xml" /><Relationship Id="rId38" Type="http://schemas.openxmlformats.org/officeDocument/2006/relationships/tags" Target="../tags/tag46.xml" /><Relationship Id="rId39" Type="http://schemas.openxmlformats.org/officeDocument/2006/relationships/tags" Target="../tags/tag47.xml" /><Relationship Id="rId4" Type="http://schemas.openxmlformats.org/officeDocument/2006/relationships/tags" Target="../tags/tag12.xml" /><Relationship Id="rId40" Type="http://schemas.openxmlformats.org/officeDocument/2006/relationships/tags" Target="../tags/tag48.xml" /><Relationship Id="rId41" Type="http://schemas.openxmlformats.org/officeDocument/2006/relationships/tags" Target="../tags/tag49.xml" /><Relationship Id="rId42" Type="http://schemas.openxmlformats.org/officeDocument/2006/relationships/tags" Target="../tags/tag50.xml" /><Relationship Id="rId43" Type="http://schemas.openxmlformats.org/officeDocument/2006/relationships/tags" Target="../tags/tag51.xml" /><Relationship Id="rId44" Type="http://schemas.openxmlformats.org/officeDocument/2006/relationships/tags" Target="../tags/tag52.xml" /><Relationship Id="rId45" Type="http://schemas.openxmlformats.org/officeDocument/2006/relationships/tags" Target="../tags/tag53.xml" /><Relationship Id="rId46" Type="http://schemas.openxmlformats.org/officeDocument/2006/relationships/tags" Target="../tags/tag54.xml" /><Relationship Id="rId47" Type="http://schemas.openxmlformats.org/officeDocument/2006/relationships/tags" Target="../tags/tag55.xml" /><Relationship Id="rId48" Type="http://schemas.openxmlformats.org/officeDocument/2006/relationships/tags" Target="../tags/tag56.xml" /><Relationship Id="rId49" Type="http://schemas.openxmlformats.org/officeDocument/2006/relationships/tags" Target="../tags/tag57.xml" /><Relationship Id="rId5" Type="http://schemas.openxmlformats.org/officeDocument/2006/relationships/tags" Target="../tags/tag13.xml" /><Relationship Id="rId50" Type="http://schemas.openxmlformats.org/officeDocument/2006/relationships/tags" Target="../tags/tag58.xml" /><Relationship Id="rId51" Type="http://schemas.openxmlformats.org/officeDocument/2006/relationships/tags" Target="../tags/tag59.xml" /><Relationship Id="rId52" Type="http://schemas.openxmlformats.org/officeDocument/2006/relationships/tags" Target="../tags/tag60.xml" /><Relationship Id="rId53" Type="http://schemas.openxmlformats.org/officeDocument/2006/relationships/tags" Target="../tags/tag61.xml" /><Relationship Id="rId54" Type="http://schemas.openxmlformats.org/officeDocument/2006/relationships/tags" Target="../tags/tag62.xml" /><Relationship Id="rId55" Type="http://schemas.openxmlformats.org/officeDocument/2006/relationships/tags" Target="../tags/tag63.xml" /><Relationship Id="rId56" Type="http://schemas.openxmlformats.org/officeDocument/2006/relationships/tags" Target="../tags/tag64.xml" /><Relationship Id="rId57" Type="http://schemas.openxmlformats.org/officeDocument/2006/relationships/tags" Target="../tags/tag65.xml" /><Relationship Id="rId58" Type="http://schemas.openxmlformats.org/officeDocument/2006/relationships/tags" Target="../tags/tag66.xml" /><Relationship Id="rId59" Type="http://schemas.openxmlformats.org/officeDocument/2006/relationships/tags" Target="../tags/tag67.xml" /><Relationship Id="rId6" Type="http://schemas.openxmlformats.org/officeDocument/2006/relationships/tags" Target="../tags/tag14.xml" /><Relationship Id="rId60" Type="http://schemas.openxmlformats.org/officeDocument/2006/relationships/tags" Target="../tags/tag68.xml" /><Relationship Id="rId61" Type="http://schemas.openxmlformats.org/officeDocument/2006/relationships/tags" Target="../tags/tag69.xml" /><Relationship Id="rId62" Type="http://schemas.openxmlformats.org/officeDocument/2006/relationships/tags" Target="../tags/tag70.xml" /><Relationship Id="rId63" Type="http://schemas.openxmlformats.org/officeDocument/2006/relationships/tags" Target="../tags/tag71.xml" /><Relationship Id="rId64" Type="http://schemas.openxmlformats.org/officeDocument/2006/relationships/tags" Target="../tags/tag72.xml" /><Relationship Id="rId65" Type="http://schemas.openxmlformats.org/officeDocument/2006/relationships/tags" Target="../tags/tag73.xml" /><Relationship Id="rId66" Type="http://schemas.openxmlformats.org/officeDocument/2006/relationships/tags" Target="../tags/tag74.xml" /><Relationship Id="rId67" Type="http://schemas.openxmlformats.org/officeDocument/2006/relationships/tags" Target="../tags/tag75.xml" /><Relationship Id="rId68" Type="http://schemas.openxmlformats.org/officeDocument/2006/relationships/tags" Target="../tags/tag76.xml" /><Relationship Id="rId69" Type="http://schemas.openxmlformats.org/officeDocument/2006/relationships/tags" Target="../tags/tag77.xml" /><Relationship Id="rId7" Type="http://schemas.openxmlformats.org/officeDocument/2006/relationships/tags" Target="../tags/tag15.xml" /><Relationship Id="rId70" Type="http://schemas.openxmlformats.org/officeDocument/2006/relationships/tags" Target="../tags/tag78.xml" /><Relationship Id="rId71" Type="http://schemas.openxmlformats.org/officeDocument/2006/relationships/tags" Target="../tags/tag79.xml" /><Relationship Id="rId72" Type="http://schemas.openxmlformats.org/officeDocument/2006/relationships/tags" Target="../tags/tag80.xml" /><Relationship Id="rId73" Type="http://schemas.openxmlformats.org/officeDocument/2006/relationships/tags" Target="../tags/tag81.xml" /><Relationship Id="rId74" Type="http://schemas.openxmlformats.org/officeDocument/2006/relationships/tags" Target="../tags/tag82.xml" /><Relationship Id="rId75" Type="http://schemas.openxmlformats.org/officeDocument/2006/relationships/tags" Target="../tags/tag83.xml" /><Relationship Id="rId76" Type="http://schemas.openxmlformats.org/officeDocument/2006/relationships/tags" Target="../tags/tag84.xml" /><Relationship Id="rId77" Type="http://schemas.openxmlformats.org/officeDocument/2006/relationships/tags" Target="../tags/tag85.xml" /><Relationship Id="rId78" Type="http://schemas.openxmlformats.org/officeDocument/2006/relationships/tags" Target="../tags/tag86.xml" /><Relationship Id="rId79" Type="http://schemas.openxmlformats.org/officeDocument/2006/relationships/tags" Target="../tags/tag87.xml" /><Relationship Id="rId8" Type="http://schemas.openxmlformats.org/officeDocument/2006/relationships/tags" Target="../tags/tag16.xml" /><Relationship Id="rId80" Type="http://schemas.openxmlformats.org/officeDocument/2006/relationships/tags" Target="../tags/tag88.xml" /><Relationship Id="rId81" Type="http://schemas.openxmlformats.org/officeDocument/2006/relationships/tags" Target="../tags/tag89.xml" /><Relationship Id="rId82" Type="http://schemas.openxmlformats.org/officeDocument/2006/relationships/tags" Target="../tags/tag90.xml" /><Relationship Id="rId83" Type="http://schemas.openxmlformats.org/officeDocument/2006/relationships/tags" Target="../tags/tag91.xml" /><Relationship Id="rId84" Type="http://schemas.openxmlformats.org/officeDocument/2006/relationships/tags" Target="../tags/tag92.xml" /><Relationship Id="rId85" Type="http://schemas.openxmlformats.org/officeDocument/2006/relationships/tags" Target="../tags/tag93.xml" /><Relationship Id="rId86" Type="http://schemas.openxmlformats.org/officeDocument/2006/relationships/tags" Target="../tags/tag94.xml" /><Relationship Id="rId87" Type="http://schemas.openxmlformats.org/officeDocument/2006/relationships/tags" Target="../tags/tag95.xml" /><Relationship Id="rId88" Type="http://schemas.openxmlformats.org/officeDocument/2006/relationships/tags" Target="../tags/tag96.xml" /><Relationship Id="rId89" Type="http://schemas.openxmlformats.org/officeDocument/2006/relationships/tags" Target="../tags/tag97.xml" /><Relationship Id="rId9" Type="http://schemas.openxmlformats.org/officeDocument/2006/relationships/tags" Target="../tags/tag17.xml" /><Relationship Id="rId90" Type="http://schemas.openxmlformats.org/officeDocument/2006/relationships/tags" Target="../tags/tag98.xml" /><Relationship Id="rId91" Type="http://schemas.openxmlformats.org/officeDocument/2006/relationships/tags" Target="../tags/tag99.xml" /><Relationship Id="rId92" Type="http://schemas.openxmlformats.org/officeDocument/2006/relationships/tags" Target="../tags/tag100.xml" /><Relationship Id="rId93" Type="http://schemas.openxmlformats.org/officeDocument/2006/relationships/tags" Target="../tags/tag101.xml" /><Relationship Id="rId94" Type="http://schemas.openxmlformats.org/officeDocument/2006/relationships/tags" Target="../tags/tag102.xml" /><Relationship Id="rId95" Type="http://schemas.openxmlformats.org/officeDocument/2006/relationships/tags" Target="../tags/tag103.xml" /><Relationship Id="rId96" Type="http://schemas.openxmlformats.org/officeDocument/2006/relationships/tags" Target="../tags/tag104.xml" /><Relationship Id="rId97" Type="http://schemas.openxmlformats.org/officeDocument/2006/relationships/tags" Target="../tags/tag105.xml" /><Relationship Id="rId98" Type="http://schemas.openxmlformats.org/officeDocument/2006/relationships/tags" Target="../tags/tag106.xml" /><Relationship Id="rId99" Type="http://schemas.openxmlformats.org/officeDocument/2006/relationships/tags" Target="../tags/tag1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23.xml" /><Relationship Id="rId100" Type="http://schemas.openxmlformats.org/officeDocument/2006/relationships/tags" Target="../tags/tag413.xml" /><Relationship Id="rId101" Type="http://schemas.openxmlformats.org/officeDocument/2006/relationships/tags" Target="../tags/tag414.xml" /><Relationship Id="rId102" Type="http://schemas.openxmlformats.org/officeDocument/2006/relationships/tags" Target="../tags/tag415.xml" /><Relationship Id="rId103" Type="http://schemas.openxmlformats.org/officeDocument/2006/relationships/tags" Target="../tags/tag416.xml" /><Relationship Id="rId104" Type="http://schemas.openxmlformats.org/officeDocument/2006/relationships/tags" Target="../tags/tag417.xml" /><Relationship Id="rId105" Type="http://schemas.openxmlformats.org/officeDocument/2006/relationships/tags" Target="../tags/tag418.xml" /><Relationship Id="rId106" Type="http://schemas.openxmlformats.org/officeDocument/2006/relationships/tags" Target="../tags/tag419.xml" /><Relationship Id="rId107" Type="http://schemas.openxmlformats.org/officeDocument/2006/relationships/tags" Target="../tags/tag420.xml" /><Relationship Id="rId108" Type="http://schemas.openxmlformats.org/officeDocument/2006/relationships/tags" Target="../tags/tag421.xml" /><Relationship Id="rId109" Type="http://schemas.openxmlformats.org/officeDocument/2006/relationships/tags" Target="../tags/tag422.xml" /><Relationship Id="rId11" Type="http://schemas.openxmlformats.org/officeDocument/2006/relationships/tags" Target="../tags/tag324.xml" /><Relationship Id="rId110" Type="http://schemas.openxmlformats.org/officeDocument/2006/relationships/tags" Target="../tags/tag423.xml" /><Relationship Id="rId111" Type="http://schemas.openxmlformats.org/officeDocument/2006/relationships/tags" Target="../tags/tag424.xml" /><Relationship Id="rId112" Type="http://schemas.openxmlformats.org/officeDocument/2006/relationships/tags" Target="../tags/tag425.xml" /><Relationship Id="rId113" Type="http://schemas.openxmlformats.org/officeDocument/2006/relationships/tags" Target="../tags/tag426.xml" /><Relationship Id="rId114" Type="http://schemas.openxmlformats.org/officeDocument/2006/relationships/tags" Target="../tags/tag427.xml" /><Relationship Id="rId115" Type="http://schemas.openxmlformats.org/officeDocument/2006/relationships/tags" Target="../tags/tag428.xml" /><Relationship Id="rId116" Type="http://schemas.openxmlformats.org/officeDocument/2006/relationships/tags" Target="../tags/tag429.xml" /><Relationship Id="rId117" Type="http://schemas.openxmlformats.org/officeDocument/2006/relationships/tags" Target="../tags/tag430.xml" /><Relationship Id="rId118" Type="http://schemas.openxmlformats.org/officeDocument/2006/relationships/tags" Target="../tags/tag431.xml" /><Relationship Id="rId119" Type="http://schemas.openxmlformats.org/officeDocument/2006/relationships/tags" Target="../tags/tag432.xml" /><Relationship Id="rId12" Type="http://schemas.openxmlformats.org/officeDocument/2006/relationships/tags" Target="../tags/tag325.xml" /><Relationship Id="rId120" Type="http://schemas.openxmlformats.org/officeDocument/2006/relationships/tags" Target="../tags/tag433.xml" /><Relationship Id="rId121" Type="http://schemas.openxmlformats.org/officeDocument/2006/relationships/tags" Target="../tags/tag434.xml" /><Relationship Id="rId122" Type="http://schemas.openxmlformats.org/officeDocument/2006/relationships/tags" Target="../tags/tag435.xml" /><Relationship Id="rId123" Type="http://schemas.openxmlformats.org/officeDocument/2006/relationships/tags" Target="../tags/tag436.xml" /><Relationship Id="rId124" Type="http://schemas.openxmlformats.org/officeDocument/2006/relationships/tags" Target="../tags/tag437.xml" /><Relationship Id="rId125" Type="http://schemas.openxmlformats.org/officeDocument/2006/relationships/tags" Target="../tags/tag438.xml" /><Relationship Id="rId126" Type="http://schemas.openxmlformats.org/officeDocument/2006/relationships/tags" Target="../tags/tag439.xml" /><Relationship Id="rId127" Type="http://schemas.openxmlformats.org/officeDocument/2006/relationships/tags" Target="../tags/tag440.xml" /><Relationship Id="rId128" Type="http://schemas.openxmlformats.org/officeDocument/2006/relationships/tags" Target="../tags/tag441.xml" /><Relationship Id="rId129" Type="http://schemas.openxmlformats.org/officeDocument/2006/relationships/tags" Target="../tags/tag442.xml" /><Relationship Id="rId13" Type="http://schemas.openxmlformats.org/officeDocument/2006/relationships/tags" Target="../tags/tag326.xml" /><Relationship Id="rId130" Type="http://schemas.openxmlformats.org/officeDocument/2006/relationships/tags" Target="../tags/tag443.xml" /><Relationship Id="rId131" Type="http://schemas.openxmlformats.org/officeDocument/2006/relationships/tags" Target="../tags/tag444.xml" /><Relationship Id="rId132" Type="http://schemas.openxmlformats.org/officeDocument/2006/relationships/tags" Target="../tags/tag445.xml" /><Relationship Id="rId133" Type="http://schemas.openxmlformats.org/officeDocument/2006/relationships/tags" Target="../tags/tag446.xml" /><Relationship Id="rId134" Type="http://schemas.openxmlformats.org/officeDocument/2006/relationships/tags" Target="../tags/tag447.xml" /><Relationship Id="rId135" Type="http://schemas.openxmlformats.org/officeDocument/2006/relationships/tags" Target="../tags/tag448.xml" /><Relationship Id="rId136" Type="http://schemas.openxmlformats.org/officeDocument/2006/relationships/tags" Target="../tags/tag449.xml" /><Relationship Id="rId137" Type="http://schemas.openxmlformats.org/officeDocument/2006/relationships/tags" Target="../tags/tag450.xml" /><Relationship Id="rId138" Type="http://schemas.openxmlformats.org/officeDocument/2006/relationships/tags" Target="../tags/tag451.xml" /><Relationship Id="rId139" Type="http://schemas.openxmlformats.org/officeDocument/2006/relationships/tags" Target="../tags/tag452.xml" /><Relationship Id="rId14" Type="http://schemas.openxmlformats.org/officeDocument/2006/relationships/tags" Target="../tags/tag327.xml" /><Relationship Id="rId140" Type="http://schemas.openxmlformats.org/officeDocument/2006/relationships/tags" Target="../tags/tag453.xml" /><Relationship Id="rId141" Type="http://schemas.openxmlformats.org/officeDocument/2006/relationships/tags" Target="../tags/tag454.xml" /><Relationship Id="rId142" Type="http://schemas.openxmlformats.org/officeDocument/2006/relationships/tags" Target="../tags/tag455.xml" /><Relationship Id="rId143" Type="http://schemas.openxmlformats.org/officeDocument/2006/relationships/tags" Target="../tags/tag456.xml" /><Relationship Id="rId144" Type="http://schemas.openxmlformats.org/officeDocument/2006/relationships/tags" Target="../tags/tag457.xml" /><Relationship Id="rId145" Type="http://schemas.openxmlformats.org/officeDocument/2006/relationships/tags" Target="../tags/tag458.xml" /><Relationship Id="rId146" Type="http://schemas.openxmlformats.org/officeDocument/2006/relationships/tags" Target="../tags/tag459.xml" /><Relationship Id="rId147" Type="http://schemas.openxmlformats.org/officeDocument/2006/relationships/tags" Target="../tags/tag460.xml" /><Relationship Id="rId148" Type="http://schemas.openxmlformats.org/officeDocument/2006/relationships/tags" Target="../tags/tag461.xml" /><Relationship Id="rId149" Type="http://schemas.openxmlformats.org/officeDocument/2006/relationships/tags" Target="../tags/tag462.xml" /><Relationship Id="rId15" Type="http://schemas.openxmlformats.org/officeDocument/2006/relationships/tags" Target="../tags/tag328.xml" /><Relationship Id="rId150" Type="http://schemas.openxmlformats.org/officeDocument/2006/relationships/tags" Target="../tags/tag463.xml" /><Relationship Id="rId151" Type="http://schemas.openxmlformats.org/officeDocument/2006/relationships/tags" Target="../tags/tag464.xml" /><Relationship Id="rId152" Type="http://schemas.openxmlformats.org/officeDocument/2006/relationships/tags" Target="../tags/tag465.xml" /><Relationship Id="rId153" Type="http://schemas.openxmlformats.org/officeDocument/2006/relationships/tags" Target="../tags/tag466.xml" /><Relationship Id="rId154" Type="http://schemas.openxmlformats.org/officeDocument/2006/relationships/tags" Target="../tags/tag467.xml" /><Relationship Id="rId155" Type="http://schemas.openxmlformats.org/officeDocument/2006/relationships/tags" Target="../tags/tag468.xml" /><Relationship Id="rId156" Type="http://schemas.openxmlformats.org/officeDocument/2006/relationships/tags" Target="../tags/tag469.xml" /><Relationship Id="rId157" Type="http://schemas.openxmlformats.org/officeDocument/2006/relationships/image" Target="../media/image14.png" /><Relationship Id="rId158" Type="http://schemas.openxmlformats.org/officeDocument/2006/relationships/image" Target="../media/image15.png" /><Relationship Id="rId159" Type="http://schemas.openxmlformats.org/officeDocument/2006/relationships/image" Target="../media/image16.jpeg" /><Relationship Id="rId16" Type="http://schemas.openxmlformats.org/officeDocument/2006/relationships/tags" Target="../tags/tag329.xml" /><Relationship Id="rId160" Type="http://schemas.openxmlformats.org/officeDocument/2006/relationships/tags" Target="../tags/tag470.xml" /><Relationship Id="rId161" Type="http://schemas.openxmlformats.org/officeDocument/2006/relationships/tags" Target="../tags/tag471.xml" /><Relationship Id="rId162" Type="http://schemas.openxmlformats.org/officeDocument/2006/relationships/tags" Target="../tags/tag472.xml" /><Relationship Id="rId163" Type="http://schemas.openxmlformats.org/officeDocument/2006/relationships/tags" Target="../tags/tag473.xml" /><Relationship Id="rId164" Type="http://schemas.openxmlformats.org/officeDocument/2006/relationships/tags" Target="../tags/tag474.xml" /><Relationship Id="rId165" Type="http://schemas.openxmlformats.org/officeDocument/2006/relationships/tags" Target="../tags/tag475.xml" /><Relationship Id="rId166" Type="http://schemas.openxmlformats.org/officeDocument/2006/relationships/tags" Target="../tags/tag476.xml" /><Relationship Id="rId167" Type="http://schemas.openxmlformats.org/officeDocument/2006/relationships/tags" Target="../tags/tag477.xml" /><Relationship Id="rId168" Type="http://schemas.openxmlformats.org/officeDocument/2006/relationships/tags" Target="../tags/tag478.xml" /><Relationship Id="rId169" Type="http://schemas.openxmlformats.org/officeDocument/2006/relationships/tags" Target="../tags/tag479.xml" /><Relationship Id="rId17" Type="http://schemas.openxmlformats.org/officeDocument/2006/relationships/tags" Target="../tags/tag330.xml" /><Relationship Id="rId170" Type="http://schemas.openxmlformats.org/officeDocument/2006/relationships/tags" Target="../tags/tag480.xml" /><Relationship Id="rId171" Type="http://schemas.openxmlformats.org/officeDocument/2006/relationships/tags" Target="../tags/tag481.xml" /><Relationship Id="rId172" Type="http://schemas.openxmlformats.org/officeDocument/2006/relationships/tags" Target="../tags/tag482.xml" /><Relationship Id="rId173" Type="http://schemas.openxmlformats.org/officeDocument/2006/relationships/tags" Target="../tags/tag483.xml" /><Relationship Id="rId174" Type="http://schemas.openxmlformats.org/officeDocument/2006/relationships/tags" Target="../tags/tag484.xml" /><Relationship Id="rId175" Type="http://schemas.openxmlformats.org/officeDocument/2006/relationships/tags" Target="../tags/tag485.xml" /><Relationship Id="rId176" Type="http://schemas.openxmlformats.org/officeDocument/2006/relationships/tags" Target="../tags/tag486.xml" /><Relationship Id="rId177" Type="http://schemas.openxmlformats.org/officeDocument/2006/relationships/tags" Target="../tags/tag487.xml" /><Relationship Id="rId178" Type="http://schemas.openxmlformats.org/officeDocument/2006/relationships/tags" Target="../tags/tag488.xml" /><Relationship Id="rId179" Type="http://schemas.openxmlformats.org/officeDocument/2006/relationships/tags" Target="../tags/tag489.xml" /><Relationship Id="rId18" Type="http://schemas.openxmlformats.org/officeDocument/2006/relationships/tags" Target="../tags/tag331.xml" /><Relationship Id="rId180" Type="http://schemas.openxmlformats.org/officeDocument/2006/relationships/tags" Target="../tags/tag490.xml" /><Relationship Id="rId181" Type="http://schemas.openxmlformats.org/officeDocument/2006/relationships/tags" Target="../tags/tag491.xml" /><Relationship Id="rId182" Type="http://schemas.openxmlformats.org/officeDocument/2006/relationships/tags" Target="../tags/tag492.xml" /><Relationship Id="rId183" Type="http://schemas.openxmlformats.org/officeDocument/2006/relationships/tags" Target="../tags/tag493.xml" /><Relationship Id="rId184" Type="http://schemas.openxmlformats.org/officeDocument/2006/relationships/tags" Target="../tags/tag494.xml" /><Relationship Id="rId185" Type="http://schemas.openxmlformats.org/officeDocument/2006/relationships/tags" Target="../tags/tag495.xml" /><Relationship Id="rId186" Type="http://schemas.openxmlformats.org/officeDocument/2006/relationships/tags" Target="../tags/tag496.xml" /><Relationship Id="rId187" Type="http://schemas.openxmlformats.org/officeDocument/2006/relationships/tags" Target="../tags/tag497.xml" /><Relationship Id="rId188" Type="http://schemas.openxmlformats.org/officeDocument/2006/relationships/tags" Target="../tags/tag498.xml" /><Relationship Id="rId189" Type="http://schemas.openxmlformats.org/officeDocument/2006/relationships/tags" Target="../tags/tag499.xml" /><Relationship Id="rId19" Type="http://schemas.openxmlformats.org/officeDocument/2006/relationships/tags" Target="../tags/tag332.xml" /><Relationship Id="rId190" Type="http://schemas.openxmlformats.org/officeDocument/2006/relationships/tags" Target="../tags/tag500.xml" /><Relationship Id="rId191" Type="http://schemas.openxmlformats.org/officeDocument/2006/relationships/tags" Target="../tags/tag501.xml" /><Relationship Id="rId192" Type="http://schemas.openxmlformats.org/officeDocument/2006/relationships/tags" Target="../tags/tag502.xml" /><Relationship Id="rId193" Type="http://schemas.openxmlformats.org/officeDocument/2006/relationships/tags" Target="../tags/tag503.xml" /><Relationship Id="rId194" Type="http://schemas.openxmlformats.org/officeDocument/2006/relationships/tags" Target="../tags/tag504.xml" /><Relationship Id="rId195" Type="http://schemas.openxmlformats.org/officeDocument/2006/relationships/tags" Target="../tags/tag505.xml" /><Relationship Id="rId196" Type="http://schemas.openxmlformats.org/officeDocument/2006/relationships/tags" Target="../tags/tag506.xml" /><Relationship Id="rId197" Type="http://schemas.openxmlformats.org/officeDocument/2006/relationships/tags" Target="../tags/tag507.xml" /><Relationship Id="rId198" Type="http://schemas.openxmlformats.org/officeDocument/2006/relationships/tags" Target="../tags/tag508.xml" /><Relationship Id="rId199" Type="http://schemas.openxmlformats.org/officeDocument/2006/relationships/tags" Target="../tags/tag509.xml" /><Relationship Id="rId2" Type="http://schemas.openxmlformats.org/officeDocument/2006/relationships/image" Target="../media/image12.gif" /><Relationship Id="rId20" Type="http://schemas.openxmlformats.org/officeDocument/2006/relationships/tags" Target="../tags/tag333.xml" /><Relationship Id="rId200" Type="http://schemas.openxmlformats.org/officeDocument/2006/relationships/tags" Target="../tags/tag510.xml" /><Relationship Id="rId201" Type="http://schemas.openxmlformats.org/officeDocument/2006/relationships/tags" Target="../tags/tag511.xml" /><Relationship Id="rId202" Type="http://schemas.openxmlformats.org/officeDocument/2006/relationships/tags" Target="../tags/tag512.xml" /><Relationship Id="rId203" Type="http://schemas.openxmlformats.org/officeDocument/2006/relationships/tags" Target="../tags/tag513.xml" /><Relationship Id="rId204" Type="http://schemas.openxmlformats.org/officeDocument/2006/relationships/tags" Target="../tags/tag514.xml" /><Relationship Id="rId205" Type="http://schemas.openxmlformats.org/officeDocument/2006/relationships/tags" Target="../tags/tag515.xml" /><Relationship Id="rId206" Type="http://schemas.openxmlformats.org/officeDocument/2006/relationships/tags" Target="../tags/tag516.xml" /><Relationship Id="rId207" Type="http://schemas.openxmlformats.org/officeDocument/2006/relationships/tags" Target="../tags/tag517.xml" /><Relationship Id="rId208" Type="http://schemas.openxmlformats.org/officeDocument/2006/relationships/tags" Target="../tags/tag518.xml" /><Relationship Id="rId209" Type="http://schemas.openxmlformats.org/officeDocument/2006/relationships/tags" Target="../tags/tag519.xml" /><Relationship Id="rId21" Type="http://schemas.openxmlformats.org/officeDocument/2006/relationships/tags" Target="../tags/tag334.xml" /><Relationship Id="rId210" Type="http://schemas.openxmlformats.org/officeDocument/2006/relationships/tags" Target="../tags/tag520.xml" /><Relationship Id="rId211" Type="http://schemas.openxmlformats.org/officeDocument/2006/relationships/tags" Target="../tags/tag521.xml" /><Relationship Id="rId212" Type="http://schemas.openxmlformats.org/officeDocument/2006/relationships/tags" Target="../tags/tag522.xml" /><Relationship Id="rId213" Type="http://schemas.openxmlformats.org/officeDocument/2006/relationships/tags" Target="../tags/tag523.xml" /><Relationship Id="rId214" Type="http://schemas.openxmlformats.org/officeDocument/2006/relationships/tags" Target="../tags/tag524.xml" /><Relationship Id="rId215" Type="http://schemas.openxmlformats.org/officeDocument/2006/relationships/tags" Target="../tags/tag525.xml" /><Relationship Id="rId216" Type="http://schemas.openxmlformats.org/officeDocument/2006/relationships/tags" Target="../tags/tag526.xml" /><Relationship Id="rId217" Type="http://schemas.openxmlformats.org/officeDocument/2006/relationships/tags" Target="../tags/tag527.xml" /><Relationship Id="rId218" Type="http://schemas.openxmlformats.org/officeDocument/2006/relationships/tags" Target="../tags/tag528.xml" /><Relationship Id="rId219" Type="http://schemas.openxmlformats.org/officeDocument/2006/relationships/tags" Target="../tags/tag529.xml" /><Relationship Id="rId22" Type="http://schemas.openxmlformats.org/officeDocument/2006/relationships/tags" Target="../tags/tag335.xml" /><Relationship Id="rId220" Type="http://schemas.openxmlformats.org/officeDocument/2006/relationships/tags" Target="../tags/tag530.xml" /><Relationship Id="rId221" Type="http://schemas.openxmlformats.org/officeDocument/2006/relationships/tags" Target="../tags/tag531.xml" /><Relationship Id="rId222" Type="http://schemas.openxmlformats.org/officeDocument/2006/relationships/tags" Target="../tags/tag532.xml" /><Relationship Id="rId223" Type="http://schemas.openxmlformats.org/officeDocument/2006/relationships/tags" Target="../tags/tag533.xml" /><Relationship Id="rId224" Type="http://schemas.openxmlformats.org/officeDocument/2006/relationships/tags" Target="../tags/tag534.xml" /><Relationship Id="rId225" Type="http://schemas.openxmlformats.org/officeDocument/2006/relationships/tags" Target="../tags/tag535.xml" /><Relationship Id="rId226" Type="http://schemas.openxmlformats.org/officeDocument/2006/relationships/tags" Target="../tags/tag536.xml" /><Relationship Id="rId227" Type="http://schemas.openxmlformats.org/officeDocument/2006/relationships/tags" Target="../tags/tag537.xml" /><Relationship Id="rId228" Type="http://schemas.openxmlformats.org/officeDocument/2006/relationships/tags" Target="../tags/tag538.xml" /><Relationship Id="rId229" Type="http://schemas.openxmlformats.org/officeDocument/2006/relationships/tags" Target="../tags/tag539.xml" /><Relationship Id="rId23" Type="http://schemas.openxmlformats.org/officeDocument/2006/relationships/tags" Target="../tags/tag336.xml" /><Relationship Id="rId230" Type="http://schemas.openxmlformats.org/officeDocument/2006/relationships/tags" Target="../tags/tag540.xml" /><Relationship Id="rId231" Type="http://schemas.openxmlformats.org/officeDocument/2006/relationships/tags" Target="../tags/tag541.xml" /><Relationship Id="rId232" Type="http://schemas.openxmlformats.org/officeDocument/2006/relationships/tags" Target="../tags/tag542.xml" /><Relationship Id="rId233" Type="http://schemas.openxmlformats.org/officeDocument/2006/relationships/tags" Target="../tags/tag543.xml" /><Relationship Id="rId234" Type="http://schemas.openxmlformats.org/officeDocument/2006/relationships/tags" Target="../tags/tag544.xml" /><Relationship Id="rId235" Type="http://schemas.openxmlformats.org/officeDocument/2006/relationships/tags" Target="../tags/tag545.xml" /><Relationship Id="rId236" Type="http://schemas.openxmlformats.org/officeDocument/2006/relationships/tags" Target="../tags/tag546.xml" /><Relationship Id="rId237" Type="http://schemas.openxmlformats.org/officeDocument/2006/relationships/tags" Target="../tags/tag547.xml" /><Relationship Id="rId238" Type="http://schemas.openxmlformats.org/officeDocument/2006/relationships/tags" Target="../tags/tag548.xml" /><Relationship Id="rId239" Type="http://schemas.openxmlformats.org/officeDocument/2006/relationships/tags" Target="../tags/tag549.xml" /><Relationship Id="rId24" Type="http://schemas.openxmlformats.org/officeDocument/2006/relationships/tags" Target="../tags/tag337.xml" /><Relationship Id="rId240" Type="http://schemas.openxmlformats.org/officeDocument/2006/relationships/tags" Target="../tags/tag550.xml" /><Relationship Id="rId241" Type="http://schemas.openxmlformats.org/officeDocument/2006/relationships/tags" Target="../tags/tag551.xml" /><Relationship Id="rId242" Type="http://schemas.openxmlformats.org/officeDocument/2006/relationships/tags" Target="../tags/tag552.xml" /><Relationship Id="rId243" Type="http://schemas.openxmlformats.org/officeDocument/2006/relationships/tags" Target="../tags/tag553.xml" /><Relationship Id="rId244" Type="http://schemas.openxmlformats.org/officeDocument/2006/relationships/tags" Target="../tags/tag554.xml" /><Relationship Id="rId245" Type="http://schemas.openxmlformats.org/officeDocument/2006/relationships/tags" Target="../tags/tag555.xml" /><Relationship Id="rId246" Type="http://schemas.openxmlformats.org/officeDocument/2006/relationships/tags" Target="../tags/tag556.xml" /><Relationship Id="rId247" Type="http://schemas.openxmlformats.org/officeDocument/2006/relationships/tags" Target="../tags/tag557.xml" /><Relationship Id="rId248" Type="http://schemas.openxmlformats.org/officeDocument/2006/relationships/tags" Target="../tags/tag558.xml" /><Relationship Id="rId249" Type="http://schemas.openxmlformats.org/officeDocument/2006/relationships/tags" Target="../tags/tag559.xml" /><Relationship Id="rId25" Type="http://schemas.openxmlformats.org/officeDocument/2006/relationships/tags" Target="../tags/tag338.xml" /><Relationship Id="rId250" Type="http://schemas.openxmlformats.org/officeDocument/2006/relationships/tags" Target="../tags/tag560.xml" /><Relationship Id="rId251" Type="http://schemas.openxmlformats.org/officeDocument/2006/relationships/tags" Target="../tags/tag561.xml" /><Relationship Id="rId252" Type="http://schemas.openxmlformats.org/officeDocument/2006/relationships/tags" Target="../tags/tag562.xml" /><Relationship Id="rId253" Type="http://schemas.openxmlformats.org/officeDocument/2006/relationships/tags" Target="../tags/tag563.xml" /><Relationship Id="rId254" Type="http://schemas.openxmlformats.org/officeDocument/2006/relationships/tags" Target="../tags/tag564.xml" /><Relationship Id="rId255" Type="http://schemas.openxmlformats.org/officeDocument/2006/relationships/tags" Target="../tags/tag565.xml" /><Relationship Id="rId256" Type="http://schemas.openxmlformats.org/officeDocument/2006/relationships/tags" Target="../tags/tag566.xml" /><Relationship Id="rId257" Type="http://schemas.openxmlformats.org/officeDocument/2006/relationships/tags" Target="../tags/tag567.xml" /><Relationship Id="rId258" Type="http://schemas.openxmlformats.org/officeDocument/2006/relationships/tags" Target="../tags/tag568.xml" /><Relationship Id="rId259" Type="http://schemas.openxmlformats.org/officeDocument/2006/relationships/tags" Target="../tags/tag569.xml" /><Relationship Id="rId26" Type="http://schemas.openxmlformats.org/officeDocument/2006/relationships/tags" Target="../tags/tag339.xml" /><Relationship Id="rId260" Type="http://schemas.openxmlformats.org/officeDocument/2006/relationships/tags" Target="../tags/tag570.xml" /><Relationship Id="rId261" Type="http://schemas.openxmlformats.org/officeDocument/2006/relationships/tags" Target="../tags/tag571.xml" /><Relationship Id="rId262" Type="http://schemas.openxmlformats.org/officeDocument/2006/relationships/tags" Target="../tags/tag572.xml" /><Relationship Id="rId263" Type="http://schemas.openxmlformats.org/officeDocument/2006/relationships/tags" Target="../tags/tag573.xml" /><Relationship Id="rId264" Type="http://schemas.openxmlformats.org/officeDocument/2006/relationships/tags" Target="../tags/tag574.xml" /><Relationship Id="rId265" Type="http://schemas.openxmlformats.org/officeDocument/2006/relationships/tags" Target="../tags/tag575.xml" /><Relationship Id="rId266" Type="http://schemas.openxmlformats.org/officeDocument/2006/relationships/tags" Target="../tags/tag576.xml" /><Relationship Id="rId267" Type="http://schemas.openxmlformats.org/officeDocument/2006/relationships/tags" Target="../tags/tag577.xml" /><Relationship Id="rId268" Type="http://schemas.openxmlformats.org/officeDocument/2006/relationships/tags" Target="../tags/tag578.xml" /><Relationship Id="rId269" Type="http://schemas.openxmlformats.org/officeDocument/2006/relationships/tags" Target="../tags/tag579.xml" /><Relationship Id="rId27" Type="http://schemas.openxmlformats.org/officeDocument/2006/relationships/tags" Target="../tags/tag340.xml" /><Relationship Id="rId270" Type="http://schemas.openxmlformats.org/officeDocument/2006/relationships/tags" Target="../tags/tag580.xml" /><Relationship Id="rId271" Type="http://schemas.openxmlformats.org/officeDocument/2006/relationships/tags" Target="../tags/tag581.xml" /><Relationship Id="rId272" Type="http://schemas.openxmlformats.org/officeDocument/2006/relationships/tags" Target="../tags/tag582.xml" /><Relationship Id="rId273" Type="http://schemas.openxmlformats.org/officeDocument/2006/relationships/tags" Target="../tags/tag583.xml" /><Relationship Id="rId274" Type="http://schemas.openxmlformats.org/officeDocument/2006/relationships/tags" Target="../tags/tag584.xml" /><Relationship Id="rId275" Type="http://schemas.openxmlformats.org/officeDocument/2006/relationships/tags" Target="../tags/tag585.xml" /><Relationship Id="rId276" Type="http://schemas.openxmlformats.org/officeDocument/2006/relationships/tags" Target="../tags/tag586.xml" /><Relationship Id="rId277" Type="http://schemas.openxmlformats.org/officeDocument/2006/relationships/tags" Target="../tags/tag587.xml" /><Relationship Id="rId278" Type="http://schemas.openxmlformats.org/officeDocument/2006/relationships/tags" Target="../tags/tag588.xml" /><Relationship Id="rId279" Type="http://schemas.openxmlformats.org/officeDocument/2006/relationships/tags" Target="../tags/tag589.xml" /><Relationship Id="rId28" Type="http://schemas.openxmlformats.org/officeDocument/2006/relationships/tags" Target="../tags/tag341.xml" /><Relationship Id="rId280" Type="http://schemas.openxmlformats.org/officeDocument/2006/relationships/tags" Target="../tags/tag590.xml" /><Relationship Id="rId281" Type="http://schemas.openxmlformats.org/officeDocument/2006/relationships/tags" Target="../tags/tag591.xml" /><Relationship Id="rId282" Type="http://schemas.openxmlformats.org/officeDocument/2006/relationships/tags" Target="../tags/tag592.xml" /><Relationship Id="rId283" Type="http://schemas.openxmlformats.org/officeDocument/2006/relationships/tags" Target="../tags/tag593.xml" /><Relationship Id="rId284" Type="http://schemas.openxmlformats.org/officeDocument/2006/relationships/tags" Target="../tags/tag594.xml" /><Relationship Id="rId285" Type="http://schemas.openxmlformats.org/officeDocument/2006/relationships/tags" Target="../tags/tag595.xml" /><Relationship Id="rId286" Type="http://schemas.openxmlformats.org/officeDocument/2006/relationships/tags" Target="../tags/tag596.xml" /><Relationship Id="rId287" Type="http://schemas.openxmlformats.org/officeDocument/2006/relationships/tags" Target="../tags/tag597.xml" /><Relationship Id="rId288" Type="http://schemas.openxmlformats.org/officeDocument/2006/relationships/tags" Target="../tags/tag598.xml" /><Relationship Id="rId289" Type="http://schemas.openxmlformats.org/officeDocument/2006/relationships/tags" Target="../tags/tag599.xml" /><Relationship Id="rId29" Type="http://schemas.openxmlformats.org/officeDocument/2006/relationships/tags" Target="../tags/tag342.xml" /><Relationship Id="rId290" Type="http://schemas.openxmlformats.org/officeDocument/2006/relationships/tags" Target="../tags/tag600.xml" /><Relationship Id="rId291" Type="http://schemas.openxmlformats.org/officeDocument/2006/relationships/tags" Target="../tags/tag601.xml" /><Relationship Id="rId292" Type="http://schemas.openxmlformats.org/officeDocument/2006/relationships/tags" Target="../tags/tag602.xml" /><Relationship Id="rId293" Type="http://schemas.openxmlformats.org/officeDocument/2006/relationships/tags" Target="../tags/tag603.xml" /><Relationship Id="rId294" Type="http://schemas.openxmlformats.org/officeDocument/2006/relationships/tags" Target="../tags/tag604.xml" /><Relationship Id="rId295" Type="http://schemas.openxmlformats.org/officeDocument/2006/relationships/tags" Target="../tags/tag605.xml" /><Relationship Id="rId296" Type="http://schemas.openxmlformats.org/officeDocument/2006/relationships/tags" Target="../tags/tag606.xml" /><Relationship Id="rId297" Type="http://schemas.openxmlformats.org/officeDocument/2006/relationships/tags" Target="../tags/tag607.xml" /><Relationship Id="rId298" Type="http://schemas.openxmlformats.org/officeDocument/2006/relationships/tags" Target="../tags/tag608.xml" /><Relationship Id="rId299" Type="http://schemas.openxmlformats.org/officeDocument/2006/relationships/tags" Target="../tags/tag609.xml" /><Relationship Id="rId3" Type="http://schemas.openxmlformats.org/officeDocument/2006/relationships/image" Target="../media/image13.jpeg" /><Relationship Id="rId30" Type="http://schemas.openxmlformats.org/officeDocument/2006/relationships/tags" Target="../tags/tag343.xml" /><Relationship Id="rId300" Type="http://schemas.openxmlformats.org/officeDocument/2006/relationships/tags" Target="../tags/tag610.xml" /><Relationship Id="rId301" Type="http://schemas.openxmlformats.org/officeDocument/2006/relationships/tags" Target="../tags/tag611.xml" /><Relationship Id="rId302" Type="http://schemas.openxmlformats.org/officeDocument/2006/relationships/tags" Target="../tags/tag612.xml" /><Relationship Id="rId303" Type="http://schemas.openxmlformats.org/officeDocument/2006/relationships/tags" Target="../tags/tag613.xml" /><Relationship Id="rId304" Type="http://schemas.openxmlformats.org/officeDocument/2006/relationships/tags" Target="../tags/tag614.xml" /><Relationship Id="rId305" Type="http://schemas.openxmlformats.org/officeDocument/2006/relationships/tags" Target="../tags/tag615.xml" /><Relationship Id="rId306" Type="http://schemas.openxmlformats.org/officeDocument/2006/relationships/tags" Target="../tags/tag616.xml" /><Relationship Id="rId307" Type="http://schemas.openxmlformats.org/officeDocument/2006/relationships/tags" Target="../tags/tag617.xml" /><Relationship Id="rId308" Type="http://schemas.openxmlformats.org/officeDocument/2006/relationships/tags" Target="../tags/tag618.xml" /><Relationship Id="rId309" Type="http://schemas.openxmlformats.org/officeDocument/2006/relationships/tags" Target="../tags/tag619.xml" /><Relationship Id="rId31" Type="http://schemas.openxmlformats.org/officeDocument/2006/relationships/tags" Target="../tags/tag344.xml" /><Relationship Id="rId310" Type="http://schemas.openxmlformats.org/officeDocument/2006/relationships/tags" Target="../tags/tag620.xml" /><Relationship Id="rId311" Type="http://schemas.openxmlformats.org/officeDocument/2006/relationships/tags" Target="../tags/tag621.xml" /><Relationship Id="rId312" Type="http://schemas.openxmlformats.org/officeDocument/2006/relationships/tags" Target="../tags/tag622.xml" /><Relationship Id="rId313" Type="http://schemas.openxmlformats.org/officeDocument/2006/relationships/image" Target="../media/image17.png" /><Relationship Id="rId314" Type="http://schemas.openxmlformats.org/officeDocument/2006/relationships/image" Target="../media/image18.jpeg" /><Relationship Id="rId315" Type="http://schemas.openxmlformats.org/officeDocument/2006/relationships/image" Target="../media/image19.png" /><Relationship Id="rId316" Type="http://schemas.openxmlformats.org/officeDocument/2006/relationships/image" Target="../media/image20.wmf" /><Relationship Id="rId317" Type="http://schemas.openxmlformats.org/officeDocument/2006/relationships/image" Target="../media/image21.jpeg" /><Relationship Id="rId318" Type="http://schemas.openxmlformats.org/officeDocument/2006/relationships/image" Target="../media/image22.png" /><Relationship Id="rId319" Type="http://schemas.openxmlformats.org/officeDocument/2006/relationships/image" Target="../media/image23.png" /><Relationship Id="rId32" Type="http://schemas.openxmlformats.org/officeDocument/2006/relationships/tags" Target="../tags/tag345.xml" /><Relationship Id="rId320" Type="http://schemas.openxmlformats.org/officeDocument/2006/relationships/image" Target="../media/image24.jpeg" /><Relationship Id="rId33" Type="http://schemas.openxmlformats.org/officeDocument/2006/relationships/tags" Target="../tags/tag346.xml" /><Relationship Id="rId34" Type="http://schemas.openxmlformats.org/officeDocument/2006/relationships/tags" Target="../tags/tag347.xml" /><Relationship Id="rId35" Type="http://schemas.openxmlformats.org/officeDocument/2006/relationships/tags" Target="../tags/tag348.xml" /><Relationship Id="rId36" Type="http://schemas.openxmlformats.org/officeDocument/2006/relationships/tags" Target="../tags/tag349.xml" /><Relationship Id="rId37" Type="http://schemas.openxmlformats.org/officeDocument/2006/relationships/tags" Target="../tags/tag350.xml" /><Relationship Id="rId38" Type="http://schemas.openxmlformats.org/officeDocument/2006/relationships/tags" Target="../tags/tag351.xml" /><Relationship Id="rId39" Type="http://schemas.openxmlformats.org/officeDocument/2006/relationships/tags" Target="../tags/tag352.xml" /><Relationship Id="rId4" Type="http://schemas.openxmlformats.org/officeDocument/2006/relationships/tags" Target="../tags/tag317.xml" /><Relationship Id="rId40" Type="http://schemas.openxmlformats.org/officeDocument/2006/relationships/tags" Target="../tags/tag353.xml" /><Relationship Id="rId41" Type="http://schemas.openxmlformats.org/officeDocument/2006/relationships/tags" Target="../tags/tag354.xml" /><Relationship Id="rId42" Type="http://schemas.openxmlformats.org/officeDocument/2006/relationships/tags" Target="../tags/tag355.xml" /><Relationship Id="rId43" Type="http://schemas.openxmlformats.org/officeDocument/2006/relationships/tags" Target="../tags/tag356.xml" /><Relationship Id="rId44" Type="http://schemas.openxmlformats.org/officeDocument/2006/relationships/tags" Target="../tags/tag357.xml" /><Relationship Id="rId45" Type="http://schemas.openxmlformats.org/officeDocument/2006/relationships/tags" Target="../tags/tag358.xml" /><Relationship Id="rId46" Type="http://schemas.openxmlformats.org/officeDocument/2006/relationships/tags" Target="../tags/tag359.xml" /><Relationship Id="rId47" Type="http://schemas.openxmlformats.org/officeDocument/2006/relationships/tags" Target="../tags/tag360.xml" /><Relationship Id="rId48" Type="http://schemas.openxmlformats.org/officeDocument/2006/relationships/tags" Target="../tags/tag361.xml" /><Relationship Id="rId49" Type="http://schemas.openxmlformats.org/officeDocument/2006/relationships/tags" Target="../tags/tag362.xml" /><Relationship Id="rId5" Type="http://schemas.openxmlformats.org/officeDocument/2006/relationships/tags" Target="../tags/tag318.xml" /><Relationship Id="rId50" Type="http://schemas.openxmlformats.org/officeDocument/2006/relationships/tags" Target="../tags/tag363.xml" /><Relationship Id="rId51" Type="http://schemas.openxmlformats.org/officeDocument/2006/relationships/tags" Target="../tags/tag364.xml" /><Relationship Id="rId52" Type="http://schemas.openxmlformats.org/officeDocument/2006/relationships/tags" Target="../tags/tag365.xml" /><Relationship Id="rId53" Type="http://schemas.openxmlformats.org/officeDocument/2006/relationships/tags" Target="../tags/tag366.xml" /><Relationship Id="rId54" Type="http://schemas.openxmlformats.org/officeDocument/2006/relationships/tags" Target="../tags/tag367.xml" /><Relationship Id="rId55" Type="http://schemas.openxmlformats.org/officeDocument/2006/relationships/tags" Target="../tags/tag368.xml" /><Relationship Id="rId56" Type="http://schemas.openxmlformats.org/officeDocument/2006/relationships/tags" Target="../tags/tag369.xml" /><Relationship Id="rId57" Type="http://schemas.openxmlformats.org/officeDocument/2006/relationships/tags" Target="../tags/tag370.xml" /><Relationship Id="rId58" Type="http://schemas.openxmlformats.org/officeDocument/2006/relationships/tags" Target="../tags/tag371.xml" /><Relationship Id="rId59" Type="http://schemas.openxmlformats.org/officeDocument/2006/relationships/tags" Target="../tags/tag372.xml" /><Relationship Id="rId6" Type="http://schemas.openxmlformats.org/officeDocument/2006/relationships/tags" Target="../tags/tag319.xml" /><Relationship Id="rId60" Type="http://schemas.openxmlformats.org/officeDocument/2006/relationships/tags" Target="../tags/tag373.xml" /><Relationship Id="rId61" Type="http://schemas.openxmlformats.org/officeDocument/2006/relationships/tags" Target="../tags/tag374.xml" /><Relationship Id="rId62" Type="http://schemas.openxmlformats.org/officeDocument/2006/relationships/tags" Target="../tags/tag375.xml" /><Relationship Id="rId63" Type="http://schemas.openxmlformats.org/officeDocument/2006/relationships/tags" Target="../tags/tag376.xml" /><Relationship Id="rId64" Type="http://schemas.openxmlformats.org/officeDocument/2006/relationships/tags" Target="../tags/tag377.xml" /><Relationship Id="rId65" Type="http://schemas.openxmlformats.org/officeDocument/2006/relationships/tags" Target="../tags/tag378.xml" /><Relationship Id="rId66" Type="http://schemas.openxmlformats.org/officeDocument/2006/relationships/tags" Target="../tags/tag379.xml" /><Relationship Id="rId67" Type="http://schemas.openxmlformats.org/officeDocument/2006/relationships/tags" Target="../tags/tag380.xml" /><Relationship Id="rId68" Type="http://schemas.openxmlformats.org/officeDocument/2006/relationships/tags" Target="../tags/tag381.xml" /><Relationship Id="rId69" Type="http://schemas.openxmlformats.org/officeDocument/2006/relationships/tags" Target="../tags/tag382.xml" /><Relationship Id="rId7" Type="http://schemas.openxmlformats.org/officeDocument/2006/relationships/tags" Target="../tags/tag320.xml" /><Relationship Id="rId70" Type="http://schemas.openxmlformats.org/officeDocument/2006/relationships/tags" Target="../tags/tag383.xml" /><Relationship Id="rId71" Type="http://schemas.openxmlformats.org/officeDocument/2006/relationships/tags" Target="../tags/tag384.xml" /><Relationship Id="rId72" Type="http://schemas.openxmlformats.org/officeDocument/2006/relationships/tags" Target="../tags/tag385.xml" /><Relationship Id="rId73" Type="http://schemas.openxmlformats.org/officeDocument/2006/relationships/tags" Target="../tags/tag386.xml" /><Relationship Id="rId74" Type="http://schemas.openxmlformats.org/officeDocument/2006/relationships/tags" Target="../tags/tag387.xml" /><Relationship Id="rId75" Type="http://schemas.openxmlformats.org/officeDocument/2006/relationships/tags" Target="../tags/tag388.xml" /><Relationship Id="rId76" Type="http://schemas.openxmlformats.org/officeDocument/2006/relationships/tags" Target="../tags/tag389.xml" /><Relationship Id="rId77" Type="http://schemas.openxmlformats.org/officeDocument/2006/relationships/tags" Target="../tags/tag390.xml" /><Relationship Id="rId78" Type="http://schemas.openxmlformats.org/officeDocument/2006/relationships/tags" Target="../tags/tag391.xml" /><Relationship Id="rId79" Type="http://schemas.openxmlformats.org/officeDocument/2006/relationships/tags" Target="../tags/tag392.xml" /><Relationship Id="rId8" Type="http://schemas.openxmlformats.org/officeDocument/2006/relationships/tags" Target="../tags/tag321.xml" /><Relationship Id="rId80" Type="http://schemas.openxmlformats.org/officeDocument/2006/relationships/tags" Target="../tags/tag393.xml" /><Relationship Id="rId81" Type="http://schemas.openxmlformats.org/officeDocument/2006/relationships/tags" Target="../tags/tag394.xml" /><Relationship Id="rId82" Type="http://schemas.openxmlformats.org/officeDocument/2006/relationships/tags" Target="../tags/tag395.xml" /><Relationship Id="rId83" Type="http://schemas.openxmlformats.org/officeDocument/2006/relationships/tags" Target="../tags/tag396.xml" /><Relationship Id="rId84" Type="http://schemas.openxmlformats.org/officeDocument/2006/relationships/tags" Target="../tags/tag397.xml" /><Relationship Id="rId85" Type="http://schemas.openxmlformats.org/officeDocument/2006/relationships/tags" Target="../tags/tag398.xml" /><Relationship Id="rId86" Type="http://schemas.openxmlformats.org/officeDocument/2006/relationships/tags" Target="../tags/tag399.xml" /><Relationship Id="rId87" Type="http://schemas.openxmlformats.org/officeDocument/2006/relationships/tags" Target="../tags/tag400.xml" /><Relationship Id="rId88" Type="http://schemas.openxmlformats.org/officeDocument/2006/relationships/tags" Target="../tags/tag401.xml" /><Relationship Id="rId89" Type="http://schemas.openxmlformats.org/officeDocument/2006/relationships/tags" Target="../tags/tag402.xml" /><Relationship Id="rId9" Type="http://schemas.openxmlformats.org/officeDocument/2006/relationships/tags" Target="../tags/tag322.xml" /><Relationship Id="rId90" Type="http://schemas.openxmlformats.org/officeDocument/2006/relationships/tags" Target="../tags/tag403.xml" /><Relationship Id="rId91" Type="http://schemas.openxmlformats.org/officeDocument/2006/relationships/tags" Target="../tags/tag404.xml" /><Relationship Id="rId92" Type="http://schemas.openxmlformats.org/officeDocument/2006/relationships/tags" Target="../tags/tag405.xml" /><Relationship Id="rId93" Type="http://schemas.openxmlformats.org/officeDocument/2006/relationships/tags" Target="../tags/tag406.xml" /><Relationship Id="rId94" Type="http://schemas.openxmlformats.org/officeDocument/2006/relationships/tags" Target="../tags/tag407.xml" /><Relationship Id="rId95" Type="http://schemas.openxmlformats.org/officeDocument/2006/relationships/tags" Target="../tags/tag408.xml" /><Relationship Id="rId96" Type="http://schemas.openxmlformats.org/officeDocument/2006/relationships/tags" Target="../tags/tag409.xml" /><Relationship Id="rId97" Type="http://schemas.openxmlformats.org/officeDocument/2006/relationships/tags" Target="../tags/tag410.xml" /><Relationship Id="rId98" Type="http://schemas.openxmlformats.org/officeDocument/2006/relationships/tags" Target="../tags/tag411.xml" /><Relationship Id="rId99" Type="http://schemas.openxmlformats.org/officeDocument/2006/relationships/tags" Target="../tags/tag4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5.pn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chart" Target="../charts/chart2.xml" /><Relationship Id="rId7" Type="http://schemas.openxmlformats.org/officeDocument/2006/relationships/image" Target="../media/image28.png" /><Relationship Id="rId8" Type="http://schemas.openxmlformats.org/officeDocument/2006/relationships/image" Target="../media/image2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631.xml" /><Relationship Id="rId100" Type="http://schemas.openxmlformats.org/officeDocument/2006/relationships/tags" Target="../tags/tag721.xml" /><Relationship Id="rId101" Type="http://schemas.openxmlformats.org/officeDocument/2006/relationships/tags" Target="../tags/tag722.xml" /><Relationship Id="rId102" Type="http://schemas.openxmlformats.org/officeDocument/2006/relationships/tags" Target="../tags/tag723.xml" /><Relationship Id="rId103" Type="http://schemas.openxmlformats.org/officeDocument/2006/relationships/tags" Target="../tags/tag724.xml" /><Relationship Id="rId104" Type="http://schemas.openxmlformats.org/officeDocument/2006/relationships/tags" Target="../tags/tag725.xml" /><Relationship Id="rId105" Type="http://schemas.openxmlformats.org/officeDocument/2006/relationships/tags" Target="../tags/tag726.xml" /><Relationship Id="rId106" Type="http://schemas.openxmlformats.org/officeDocument/2006/relationships/tags" Target="../tags/tag727.xml" /><Relationship Id="rId107" Type="http://schemas.openxmlformats.org/officeDocument/2006/relationships/tags" Target="../tags/tag728.xml" /><Relationship Id="rId108" Type="http://schemas.openxmlformats.org/officeDocument/2006/relationships/tags" Target="../tags/tag729.xml" /><Relationship Id="rId109" Type="http://schemas.openxmlformats.org/officeDocument/2006/relationships/tags" Target="../tags/tag730.xml" /><Relationship Id="rId11" Type="http://schemas.openxmlformats.org/officeDocument/2006/relationships/tags" Target="../tags/tag632.xml" /><Relationship Id="rId110" Type="http://schemas.openxmlformats.org/officeDocument/2006/relationships/tags" Target="../tags/tag731.xml" /><Relationship Id="rId111" Type="http://schemas.openxmlformats.org/officeDocument/2006/relationships/tags" Target="../tags/tag732.xml" /><Relationship Id="rId112" Type="http://schemas.openxmlformats.org/officeDocument/2006/relationships/tags" Target="../tags/tag733.xml" /><Relationship Id="rId113" Type="http://schemas.openxmlformats.org/officeDocument/2006/relationships/tags" Target="../tags/tag734.xml" /><Relationship Id="rId114" Type="http://schemas.openxmlformats.org/officeDocument/2006/relationships/tags" Target="../tags/tag735.xml" /><Relationship Id="rId115" Type="http://schemas.openxmlformats.org/officeDocument/2006/relationships/tags" Target="../tags/tag736.xml" /><Relationship Id="rId116" Type="http://schemas.openxmlformats.org/officeDocument/2006/relationships/tags" Target="../tags/tag737.xml" /><Relationship Id="rId117" Type="http://schemas.openxmlformats.org/officeDocument/2006/relationships/tags" Target="../tags/tag738.xml" /><Relationship Id="rId118" Type="http://schemas.openxmlformats.org/officeDocument/2006/relationships/tags" Target="../tags/tag739.xml" /><Relationship Id="rId119" Type="http://schemas.openxmlformats.org/officeDocument/2006/relationships/tags" Target="../tags/tag740.xml" /><Relationship Id="rId12" Type="http://schemas.openxmlformats.org/officeDocument/2006/relationships/tags" Target="../tags/tag633.xml" /><Relationship Id="rId120" Type="http://schemas.openxmlformats.org/officeDocument/2006/relationships/tags" Target="../tags/tag741.xml" /><Relationship Id="rId121" Type="http://schemas.openxmlformats.org/officeDocument/2006/relationships/tags" Target="../tags/tag742.xml" /><Relationship Id="rId122" Type="http://schemas.openxmlformats.org/officeDocument/2006/relationships/tags" Target="../tags/tag743.xml" /><Relationship Id="rId123" Type="http://schemas.openxmlformats.org/officeDocument/2006/relationships/tags" Target="../tags/tag744.xml" /><Relationship Id="rId124" Type="http://schemas.openxmlformats.org/officeDocument/2006/relationships/tags" Target="../tags/tag745.xml" /><Relationship Id="rId125" Type="http://schemas.openxmlformats.org/officeDocument/2006/relationships/tags" Target="../tags/tag746.xml" /><Relationship Id="rId126" Type="http://schemas.openxmlformats.org/officeDocument/2006/relationships/tags" Target="../tags/tag747.xml" /><Relationship Id="rId127" Type="http://schemas.openxmlformats.org/officeDocument/2006/relationships/tags" Target="../tags/tag748.xml" /><Relationship Id="rId128" Type="http://schemas.openxmlformats.org/officeDocument/2006/relationships/tags" Target="../tags/tag749.xml" /><Relationship Id="rId129" Type="http://schemas.openxmlformats.org/officeDocument/2006/relationships/tags" Target="../tags/tag750.xml" /><Relationship Id="rId13" Type="http://schemas.openxmlformats.org/officeDocument/2006/relationships/tags" Target="../tags/tag634.xml" /><Relationship Id="rId130" Type="http://schemas.openxmlformats.org/officeDocument/2006/relationships/tags" Target="../tags/tag751.xml" /><Relationship Id="rId131" Type="http://schemas.openxmlformats.org/officeDocument/2006/relationships/tags" Target="../tags/tag752.xml" /><Relationship Id="rId132" Type="http://schemas.openxmlformats.org/officeDocument/2006/relationships/tags" Target="../tags/tag753.xml" /><Relationship Id="rId133" Type="http://schemas.openxmlformats.org/officeDocument/2006/relationships/tags" Target="../tags/tag754.xml" /><Relationship Id="rId134" Type="http://schemas.openxmlformats.org/officeDocument/2006/relationships/tags" Target="../tags/tag755.xml" /><Relationship Id="rId135" Type="http://schemas.openxmlformats.org/officeDocument/2006/relationships/tags" Target="../tags/tag756.xml" /><Relationship Id="rId136" Type="http://schemas.openxmlformats.org/officeDocument/2006/relationships/tags" Target="../tags/tag757.xml" /><Relationship Id="rId137" Type="http://schemas.openxmlformats.org/officeDocument/2006/relationships/tags" Target="../tags/tag758.xml" /><Relationship Id="rId138" Type="http://schemas.openxmlformats.org/officeDocument/2006/relationships/tags" Target="../tags/tag759.xml" /><Relationship Id="rId139" Type="http://schemas.openxmlformats.org/officeDocument/2006/relationships/tags" Target="../tags/tag760.xml" /><Relationship Id="rId14" Type="http://schemas.openxmlformats.org/officeDocument/2006/relationships/tags" Target="../tags/tag635.xml" /><Relationship Id="rId140" Type="http://schemas.openxmlformats.org/officeDocument/2006/relationships/tags" Target="../tags/tag761.xml" /><Relationship Id="rId141" Type="http://schemas.openxmlformats.org/officeDocument/2006/relationships/tags" Target="../tags/tag762.xml" /><Relationship Id="rId142" Type="http://schemas.openxmlformats.org/officeDocument/2006/relationships/tags" Target="../tags/tag763.xml" /><Relationship Id="rId143" Type="http://schemas.openxmlformats.org/officeDocument/2006/relationships/tags" Target="../tags/tag764.xml" /><Relationship Id="rId144" Type="http://schemas.openxmlformats.org/officeDocument/2006/relationships/tags" Target="../tags/tag765.xml" /><Relationship Id="rId145" Type="http://schemas.openxmlformats.org/officeDocument/2006/relationships/tags" Target="../tags/tag766.xml" /><Relationship Id="rId146" Type="http://schemas.openxmlformats.org/officeDocument/2006/relationships/tags" Target="../tags/tag767.xml" /><Relationship Id="rId147" Type="http://schemas.openxmlformats.org/officeDocument/2006/relationships/tags" Target="../tags/tag768.xml" /><Relationship Id="rId148" Type="http://schemas.openxmlformats.org/officeDocument/2006/relationships/tags" Target="../tags/tag769.xml" /><Relationship Id="rId149" Type="http://schemas.openxmlformats.org/officeDocument/2006/relationships/tags" Target="../tags/tag770.xml" /><Relationship Id="rId15" Type="http://schemas.openxmlformats.org/officeDocument/2006/relationships/tags" Target="../tags/tag636.xml" /><Relationship Id="rId150" Type="http://schemas.openxmlformats.org/officeDocument/2006/relationships/tags" Target="../tags/tag771.xml" /><Relationship Id="rId151" Type="http://schemas.openxmlformats.org/officeDocument/2006/relationships/tags" Target="../tags/tag772.xml" /><Relationship Id="rId152" Type="http://schemas.openxmlformats.org/officeDocument/2006/relationships/tags" Target="../tags/tag773.xml" /><Relationship Id="rId153" Type="http://schemas.openxmlformats.org/officeDocument/2006/relationships/tags" Target="../tags/tag774.xml" /><Relationship Id="rId154" Type="http://schemas.openxmlformats.org/officeDocument/2006/relationships/tags" Target="../tags/tag775.xml" /><Relationship Id="rId155" Type="http://schemas.openxmlformats.org/officeDocument/2006/relationships/image" Target="../media/image30.png" /><Relationship Id="rId156" Type="http://schemas.openxmlformats.org/officeDocument/2006/relationships/tags" Target="../tags/tag776.xml" /><Relationship Id="rId157" Type="http://schemas.openxmlformats.org/officeDocument/2006/relationships/image" Target="../media/image31.png" /><Relationship Id="rId158" Type="http://schemas.openxmlformats.org/officeDocument/2006/relationships/image" Target="../media/image32.gif" /><Relationship Id="rId159" Type="http://schemas.openxmlformats.org/officeDocument/2006/relationships/image" Target="../media/image33.png" /><Relationship Id="rId16" Type="http://schemas.openxmlformats.org/officeDocument/2006/relationships/tags" Target="../tags/tag637.xml" /><Relationship Id="rId160" Type="http://schemas.openxmlformats.org/officeDocument/2006/relationships/tags" Target="../tags/tag777.xml" /><Relationship Id="rId161" Type="http://schemas.openxmlformats.org/officeDocument/2006/relationships/tags" Target="../tags/tag778.xml" /><Relationship Id="rId162" Type="http://schemas.openxmlformats.org/officeDocument/2006/relationships/tags" Target="../tags/tag779.xml" /><Relationship Id="rId163" Type="http://schemas.openxmlformats.org/officeDocument/2006/relationships/tags" Target="../tags/tag780.xml" /><Relationship Id="rId164" Type="http://schemas.openxmlformats.org/officeDocument/2006/relationships/tags" Target="../tags/tag781.xml" /><Relationship Id="rId165" Type="http://schemas.openxmlformats.org/officeDocument/2006/relationships/tags" Target="../tags/tag782.xml" /><Relationship Id="rId166" Type="http://schemas.openxmlformats.org/officeDocument/2006/relationships/tags" Target="../tags/tag783.xml" /><Relationship Id="rId167" Type="http://schemas.openxmlformats.org/officeDocument/2006/relationships/tags" Target="../tags/tag784.xml" /><Relationship Id="rId168" Type="http://schemas.openxmlformats.org/officeDocument/2006/relationships/tags" Target="../tags/tag785.xml" /><Relationship Id="rId169" Type="http://schemas.openxmlformats.org/officeDocument/2006/relationships/tags" Target="../tags/tag786.xml" /><Relationship Id="rId17" Type="http://schemas.openxmlformats.org/officeDocument/2006/relationships/tags" Target="../tags/tag638.xml" /><Relationship Id="rId170" Type="http://schemas.openxmlformats.org/officeDocument/2006/relationships/tags" Target="../tags/tag787.xml" /><Relationship Id="rId171" Type="http://schemas.openxmlformats.org/officeDocument/2006/relationships/tags" Target="../tags/tag788.xml" /><Relationship Id="rId172" Type="http://schemas.openxmlformats.org/officeDocument/2006/relationships/tags" Target="../tags/tag789.xml" /><Relationship Id="rId173" Type="http://schemas.openxmlformats.org/officeDocument/2006/relationships/tags" Target="../tags/tag790.xml" /><Relationship Id="rId174" Type="http://schemas.openxmlformats.org/officeDocument/2006/relationships/tags" Target="../tags/tag791.xml" /><Relationship Id="rId175" Type="http://schemas.openxmlformats.org/officeDocument/2006/relationships/tags" Target="../tags/tag792.xml" /><Relationship Id="rId176" Type="http://schemas.openxmlformats.org/officeDocument/2006/relationships/tags" Target="../tags/tag793.xml" /><Relationship Id="rId177" Type="http://schemas.openxmlformats.org/officeDocument/2006/relationships/tags" Target="../tags/tag794.xml" /><Relationship Id="rId178" Type="http://schemas.openxmlformats.org/officeDocument/2006/relationships/tags" Target="../tags/tag795.xml" /><Relationship Id="rId179" Type="http://schemas.openxmlformats.org/officeDocument/2006/relationships/tags" Target="../tags/tag796.xml" /><Relationship Id="rId18" Type="http://schemas.openxmlformats.org/officeDocument/2006/relationships/tags" Target="../tags/tag639.xml" /><Relationship Id="rId180" Type="http://schemas.openxmlformats.org/officeDocument/2006/relationships/tags" Target="../tags/tag797.xml" /><Relationship Id="rId181" Type="http://schemas.openxmlformats.org/officeDocument/2006/relationships/tags" Target="../tags/tag798.xml" /><Relationship Id="rId182" Type="http://schemas.openxmlformats.org/officeDocument/2006/relationships/tags" Target="../tags/tag799.xml" /><Relationship Id="rId183" Type="http://schemas.openxmlformats.org/officeDocument/2006/relationships/tags" Target="../tags/tag800.xml" /><Relationship Id="rId184" Type="http://schemas.openxmlformats.org/officeDocument/2006/relationships/tags" Target="../tags/tag801.xml" /><Relationship Id="rId185" Type="http://schemas.openxmlformats.org/officeDocument/2006/relationships/tags" Target="../tags/tag802.xml" /><Relationship Id="rId186" Type="http://schemas.openxmlformats.org/officeDocument/2006/relationships/tags" Target="../tags/tag803.xml" /><Relationship Id="rId187" Type="http://schemas.openxmlformats.org/officeDocument/2006/relationships/tags" Target="../tags/tag804.xml" /><Relationship Id="rId188" Type="http://schemas.openxmlformats.org/officeDocument/2006/relationships/tags" Target="../tags/tag805.xml" /><Relationship Id="rId189" Type="http://schemas.openxmlformats.org/officeDocument/2006/relationships/tags" Target="../tags/tag806.xml" /><Relationship Id="rId19" Type="http://schemas.openxmlformats.org/officeDocument/2006/relationships/tags" Target="../tags/tag640.xml" /><Relationship Id="rId190" Type="http://schemas.openxmlformats.org/officeDocument/2006/relationships/tags" Target="../tags/tag807.xml" /><Relationship Id="rId191" Type="http://schemas.openxmlformats.org/officeDocument/2006/relationships/tags" Target="../tags/tag808.xml" /><Relationship Id="rId192" Type="http://schemas.openxmlformats.org/officeDocument/2006/relationships/tags" Target="../tags/tag809.xml" /><Relationship Id="rId193" Type="http://schemas.openxmlformats.org/officeDocument/2006/relationships/tags" Target="../tags/tag810.xml" /><Relationship Id="rId194" Type="http://schemas.openxmlformats.org/officeDocument/2006/relationships/tags" Target="../tags/tag811.xml" /><Relationship Id="rId195" Type="http://schemas.openxmlformats.org/officeDocument/2006/relationships/tags" Target="../tags/tag812.xml" /><Relationship Id="rId196" Type="http://schemas.openxmlformats.org/officeDocument/2006/relationships/tags" Target="../tags/tag813.xml" /><Relationship Id="rId197" Type="http://schemas.openxmlformats.org/officeDocument/2006/relationships/tags" Target="../tags/tag814.xml" /><Relationship Id="rId198" Type="http://schemas.openxmlformats.org/officeDocument/2006/relationships/tags" Target="../tags/tag815.xml" /><Relationship Id="rId199" Type="http://schemas.openxmlformats.org/officeDocument/2006/relationships/tags" Target="../tags/tag816.xml" /><Relationship Id="rId2" Type="http://schemas.openxmlformats.org/officeDocument/2006/relationships/tags" Target="../tags/tag623.xml" /><Relationship Id="rId20" Type="http://schemas.openxmlformats.org/officeDocument/2006/relationships/tags" Target="../tags/tag641.xml" /><Relationship Id="rId200" Type="http://schemas.openxmlformats.org/officeDocument/2006/relationships/tags" Target="../tags/tag817.xml" /><Relationship Id="rId201" Type="http://schemas.openxmlformats.org/officeDocument/2006/relationships/tags" Target="../tags/tag818.xml" /><Relationship Id="rId202" Type="http://schemas.openxmlformats.org/officeDocument/2006/relationships/tags" Target="../tags/tag819.xml" /><Relationship Id="rId203" Type="http://schemas.openxmlformats.org/officeDocument/2006/relationships/tags" Target="../tags/tag820.xml" /><Relationship Id="rId204" Type="http://schemas.openxmlformats.org/officeDocument/2006/relationships/tags" Target="../tags/tag821.xml" /><Relationship Id="rId205" Type="http://schemas.openxmlformats.org/officeDocument/2006/relationships/tags" Target="../tags/tag822.xml" /><Relationship Id="rId206" Type="http://schemas.openxmlformats.org/officeDocument/2006/relationships/tags" Target="../tags/tag823.xml" /><Relationship Id="rId207" Type="http://schemas.openxmlformats.org/officeDocument/2006/relationships/tags" Target="../tags/tag824.xml" /><Relationship Id="rId208" Type="http://schemas.openxmlformats.org/officeDocument/2006/relationships/tags" Target="../tags/tag825.xml" /><Relationship Id="rId209" Type="http://schemas.openxmlformats.org/officeDocument/2006/relationships/tags" Target="../tags/tag826.xml" /><Relationship Id="rId21" Type="http://schemas.openxmlformats.org/officeDocument/2006/relationships/tags" Target="../tags/tag642.xml" /><Relationship Id="rId210" Type="http://schemas.openxmlformats.org/officeDocument/2006/relationships/tags" Target="../tags/tag827.xml" /><Relationship Id="rId211" Type="http://schemas.openxmlformats.org/officeDocument/2006/relationships/tags" Target="../tags/tag828.xml" /><Relationship Id="rId212" Type="http://schemas.openxmlformats.org/officeDocument/2006/relationships/tags" Target="../tags/tag829.xml" /><Relationship Id="rId213" Type="http://schemas.openxmlformats.org/officeDocument/2006/relationships/tags" Target="../tags/tag830.xml" /><Relationship Id="rId214" Type="http://schemas.openxmlformats.org/officeDocument/2006/relationships/tags" Target="../tags/tag831.xml" /><Relationship Id="rId215" Type="http://schemas.openxmlformats.org/officeDocument/2006/relationships/tags" Target="../tags/tag832.xml" /><Relationship Id="rId216" Type="http://schemas.openxmlformats.org/officeDocument/2006/relationships/tags" Target="../tags/tag833.xml" /><Relationship Id="rId217" Type="http://schemas.openxmlformats.org/officeDocument/2006/relationships/tags" Target="../tags/tag834.xml" /><Relationship Id="rId218" Type="http://schemas.openxmlformats.org/officeDocument/2006/relationships/tags" Target="../tags/tag835.xml" /><Relationship Id="rId219" Type="http://schemas.openxmlformats.org/officeDocument/2006/relationships/tags" Target="../tags/tag836.xml" /><Relationship Id="rId22" Type="http://schemas.openxmlformats.org/officeDocument/2006/relationships/tags" Target="../tags/tag643.xml" /><Relationship Id="rId220" Type="http://schemas.openxmlformats.org/officeDocument/2006/relationships/tags" Target="../tags/tag837.xml" /><Relationship Id="rId221" Type="http://schemas.openxmlformats.org/officeDocument/2006/relationships/tags" Target="../tags/tag838.xml" /><Relationship Id="rId222" Type="http://schemas.openxmlformats.org/officeDocument/2006/relationships/tags" Target="../tags/tag839.xml" /><Relationship Id="rId223" Type="http://schemas.openxmlformats.org/officeDocument/2006/relationships/tags" Target="../tags/tag840.xml" /><Relationship Id="rId224" Type="http://schemas.openxmlformats.org/officeDocument/2006/relationships/tags" Target="../tags/tag841.xml" /><Relationship Id="rId225" Type="http://schemas.openxmlformats.org/officeDocument/2006/relationships/tags" Target="../tags/tag842.xml" /><Relationship Id="rId226" Type="http://schemas.openxmlformats.org/officeDocument/2006/relationships/tags" Target="../tags/tag843.xml" /><Relationship Id="rId227" Type="http://schemas.openxmlformats.org/officeDocument/2006/relationships/tags" Target="../tags/tag844.xml" /><Relationship Id="rId228" Type="http://schemas.openxmlformats.org/officeDocument/2006/relationships/tags" Target="../tags/tag845.xml" /><Relationship Id="rId229" Type="http://schemas.openxmlformats.org/officeDocument/2006/relationships/tags" Target="../tags/tag846.xml" /><Relationship Id="rId23" Type="http://schemas.openxmlformats.org/officeDocument/2006/relationships/tags" Target="../tags/tag644.xml" /><Relationship Id="rId230" Type="http://schemas.openxmlformats.org/officeDocument/2006/relationships/tags" Target="../tags/tag847.xml" /><Relationship Id="rId231" Type="http://schemas.openxmlformats.org/officeDocument/2006/relationships/tags" Target="../tags/tag848.xml" /><Relationship Id="rId232" Type="http://schemas.openxmlformats.org/officeDocument/2006/relationships/tags" Target="../tags/tag849.xml" /><Relationship Id="rId233" Type="http://schemas.openxmlformats.org/officeDocument/2006/relationships/tags" Target="../tags/tag850.xml" /><Relationship Id="rId234" Type="http://schemas.openxmlformats.org/officeDocument/2006/relationships/tags" Target="../tags/tag851.xml" /><Relationship Id="rId235" Type="http://schemas.openxmlformats.org/officeDocument/2006/relationships/tags" Target="../tags/tag852.xml" /><Relationship Id="rId236" Type="http://schemas.openxmlformats.org/officeDocument/2006/relationships/tags" Target="../tags/tag853.xml" /><Relationship Id="rId237" Type="http://schemas.openxmlformats.org/officeDocument/2006/relationships/tags" Target="../tags/tag854.xml" /><Relationship Id="rId238" Type="http://schemas.openxmlformats.org/officeDocument/2006/relationships/tags" Target="../tags/tag855.xml" /><Relationship Id="rId239" Type="http://schemas.openxmlformats.org/officeDocument/2006/relationships/tags" Target="../tags/tag856.xml" /><Relationship Id="rId24" Type="http://schemas.openxmlformats.org/officeDocument/2006/relationships/tags" Target="../tags/tag645.xml" /><Relationship Id="rId240" Type="http://schemas.openxmlformats.org/officeDocument/2006/relationships/tags" Target="../tags/tag857.xml" /><Relationship Id="rId241" Type="http://schemas.openxmlformats.org/officeDocument/2006/relationships/tags" Target="../tags/tag858.xml" /><Relationship Id="rId242" Type="http://schemas.openxmlformats.org/officeDocument/2006/relationships/tags" Target="../tags/tag859.xml" /><Relationship Id="rId243" Type="http://schemas.openxmlformats.org/officeDocument/2006/relationships/tags" Target="../tags/tag860.xml" /><Relationship Id="rId244" Type="http://schemas.openxmlformats.org/officeDocument/2006/relationships/tags" Target="../tags/tag861.xml" /><Relationship Id="rId245" Type="http://schemas.openxmlformats.org/officeDocument/2006/relationships/tags" Target="../tags/tag862.xml" /><Relationship Id="rId246" Type="http://schemas.openxmlformats.org/officeDocument/2006/relationships/tags" Target="../tags/tag863.xml" /><Relationship Id="rId247" Type="http://schemas.openxmlformats.org/officeDocument/2006/relationships/tags" Target="../tags/tag864.xml" /><Relationship Id="rId248" Type="http://schemas.openxmlformats.org/officeDocument/2006/relationships/tags" Target="../tags/tag865.xml" /><Relationship Id="rId249" Type="http://schemas.openxmlformats.org/officeDocument/2006/relationships/tags" Target="../tags/tag866.xml" /><Relationship Id="rId25" Type="http://schemas.openxmlformats.org/officeDocument/2006/relationships/tags" Target="../tags/tag646.xml" /><Relationship Id="rId250" Type="http://schemas.openxmlformats.org/officeDocument/2006/relationships/tags" Target="../tags/tag867.xml" /><Relationship Id="rId251" Type="http://schemas.openxmlformats.org/officeDocument/2006/relationships/tags" Target="../tags/tag868.xml" /><Relationship Id="rId252" Type="http://schemas.openxmlformats.org/officeDocument/2006/relationships/tags" Target="../tags/tag869.xml" /><Relationship Id="rId253" Type="http://schemas.openxmlformats.org/officeDocument/2006/relationships/tags" Target="../tags/tag870.xml" /><Relationship Id="rId254" Type="http://schemas.openxmlformats.org/officeDocument/2006/relationships/tags" Target="../tags/tag871.xml" /><Relationship Id="rId255" Type="http://schemas.openxmlformats.org/officeDocument/2006/relationships/tags" Target="../tags/tag872.xml" /><Relationship Id="rId256" Type="http://schemas.openxmlformats.org/officeDocument/2006/relationships/tags" Target="../tags/tag873.xml" /><Relationship Id="rId257" Type="http://schemas.openxmlformats.org/officeDocument/2006/relationships/tags" Target="../tags/tag874.xml" /><Relationship Id="rId258" Type="http://schemas.openxmlformats.org/officeDocument/2006/relationships/tags" Target="../tags/tag875.xml" /><Relationship Id="rId259" Type="http://schemas.openxmlformats.org/officeDocument/2006/relationships/tags" Target="../tags/tag876.xml" /><Relationship Id="rId26" Type="http://schemas.openxmlformats.org/officeDocument/2006/relationships/tags" Target="../tags/tag647.xml" /><Relationship Id="rId260" Type="http://schemas.openxmlformats.org/officeDocument/2006/relationships/tags" Target="../tags/tag877.xml" /><Relationship Id="rId261" Type="http://schemas.openxmlformats.org/officeDocument/2006/relationships/tags" Target="../tags/tag878.xml" /><Relationship Id="rId262" Type="http://schemas.openxmlformats.org/officeDocument/2006/relationships/tags" Target="../tags/tag879.xml" /><Relationship Id="rId263" Type="http://schemas.openxmlformats.org/officeDocument/2006/relationships/tags" Target="../tags/tag880.xml" /><Relationship Id="rId264" Type="http://schemas.openxmlformats.org/officeDocument/2006/relationships/tags" Target="../tags/tag881.xml" /><Relationship Id="rId265" Type="http://schemas.openxmlformats.org/officeDocument/2006/relationships/tags" Target="../tags/tag882.xml" /><Relationship Id="rId266" Type="http://schemas.openxmlformats.org/officeDocument/2006/relationships/tags" Target="../tags/tag883.xml" /><Relationship Id="rId267" Type="http://schemas.openxmlformats.org/officeDocument/2006/relationships/tags" Target="../tags/tag884.xml" /><Relationship Id="rId268" Type="http://schemas.openxmlformats.org/officeDocument/2006/relationships/tags" Target="../tags/tag885.xml" /><Relationship Id="rId269" Type="http://schemas.openxmlformats.org/officeDocument/2006/relationships/tags" Target="../tags/tag886.xml" /><Relationship Id="rId27" Type="http://schemas.openxmlformats.org/officeDocument/2006/relationships/tags" Target="../tags/tag648.xml" /><Relationship Id="rId270" Type="http://schemas.openxmlformats.org/officeDocument/2006/relationships/tags" Target="../tags/tag887.xml" /><Relationship Id="rId271" Type="http://schemas.openxmlformats.org/officeDocument/2006/relationships/tags" Target="../tags/tag888.xml" /><Relationship Id="rId272" Type="http://schemas.openxmlformats.org/officeDocument/2006/relationships/tags" Target="../tags/tag889.xml" /><Relationship Id="rId273" Type="http://schemas.openxmlformats.org/officeDocument/2006/relationships/tags" Target="../tags/tag890.xml" /><Relationship Id="rId274" Type="http://schemas.openxmlformats.org/officeDocument/2006/relationships/tags" Target="../tags/tag891.xml" /><Relationship Id="rId275" Type="http://schemas.openxmlformats.org/officeDocument/2006/relationships/tags" Target="../tags/tag892.xml" /><Relationship Id="rId276" Type="http://schemas.openxmlformats.org/officeDocument/2006/relationships/tags" Target="../tags/tag893.xml" /><Relationship Id="rId277" Type="http://schemas.openxmlformats.org/officeDocument/2006/relationships/tags" Target="../tags/tag894.xml" /><Relationship Id="rId278" Type="http://schemas.openxmlformats.org/officeDocument/2006/relationships/tags" Target="../tags/tag895.xml" /><Relationship Id="rId279" Type="http://schemas.openxmlformats.org/officeDocument/2006/relationships/tags" Target="../tags/tag896.xml" /><Relationship Id="rId28" Type="http://schemas.openxmlformats.org/officeDocument/2006/relationships/tags" Target="../tags/tag649.xml" /><Relationship Id="rId280" Type="http://schemas.openxmlformats.org/officeDocument/2006/relationships/tags" Target="../tags/tag897.xml" /><Relationship Id="rId281" Type="http://schemas.openxmlformats.org/officeDocument/2006/relationships/tags" Target="../tags/tag898.xml" /><Relationship Id="rId282" Type="http://schemas.openxmlformats.org/officeDocument/2006/relationships/tags" Target="../tags/tag899.xml" /><Relationship Id="rId283" Type="http://schemas.openxmlformats.org/officeDocument/2006/relationships/tags" Target="../tags/tag900.xml" /><Relationship Id="rId284" Type="http://schemas.openxmlformats.org/officeDocument/2006/relationships/tags" Target="../tags/tag901.xml" /><Relationship Id="rId285" Type="http://schemas.openxmlformats.org/officeDocument/2006/relationships/tags" Target="../tags/tag902.xml" /><Relationship Id="rId286" Type="http://schemas.openxmlformats.org/officeDocument/2006/relationships/tags" Target="../tags/tag903.xml" /><Relationship Id="rId287" Type="http://schemas.openxmlformats.org/officeDocument/2006/relationships/tags" Target="../tags/tag904.xml" /><Relationship Id="rId288" Type="http://schemas.openxmlformats.org/officeDocument/2006/relationships/tags" Target="../tags/tag905.xml" /><Relationship Id="rId289" Type="http://schemas.openxmlformats.org/officeDocument/2006/relationships/tags" Target="../tags/tag906.xml" /><Relationship Id="rId29" Type="http://schemas.openxmlformats.org/officeDocument/2006/relationships/tags" Target="../tags/tag650.xml" /><Relationship Id="rId290" Type="http://schemas.openxmlformats.org/officeDocument/2006/relationships/tags" Target="../tags/tag907.xml" /><Relationship Id="rId291" Type="http://schemas.openxmlformats.org/officeDocument/2006/relationships/tags" Target="../tags/tag908.xml" /><Relationship Id="rId292" Type="http://schemas.openxmlformats.org/officeDocument/2006/relationships/tags" Target="../tags/tag909.xml" /><Relationship Id="rId293" Type="http://schemas.openxmlformats.org/officeDocument/2006/relationships/tags" Target="../tags/tag910.xml" /><Relationship Id="rId294" Type="http://schemas.openxmlformats.org/officeDocument/2006/relationships/tags" Target="../tags/tag911.xml" /><Relationship Id="rId295" Type="http://schemas.openxmlformats.org/officeDocument/2006/relationships/tags" Target="../tags/tag912.xml" /><Relationship Id="rId296" Type="http://schemas.openxmlformats.org/officeDocument/2006/relationships/tags" Target="../tags/tag913.xml" /><Relationship Id="rId297" Type="http://schemas.openxmlformats.org/officeDocument/2006/relationships/tags" Target="../tags/tag914.xml" /><Relationship Id="rId298" Type="http://schemas.openxmlformats.org/officeDocument/2006/relationships/tags" Target="../tags/tag915.xml" /><Relationship Id="rId299" Type="http://schemas.openxmlformats.org/officeDocument/2006/relationships/tags" Target="../tags/tag916.xml" /><Relationship Id="rId3" Type="http://schemas.openxmlformats.org/officeDocument/2006/relationships/tags" Target="../tags/tag624.xml" /><Relationship Id="rId30" Type="http://schemas.openxmlformats.org/officeDocument/2006/relationships/tags" Target="../tags/tag651.xml" /><Relationship Id="rId300" Type="http://schemas.openxmlformats.org/officeDocument/2006/relationships/tags" Target="../tags/tag917.xml" /><Relationship Id="rId301" Type="http://schemas.openxmlformats.org/officeDocument/2006/relationships/tags" Target="../tags/tag918.xml" /><Relationship Id="rId302" Type="http://schemas.openxmlformats.org/officeDocument/2006/relationships/tags" Target="../tags/tag919.xml" /><Relationship Id="rId303" Type="http://schemas.openxmlformats.org/officeDocument/2006/relationships/tags" Target="../tags/tag920.xml" /><Relationship Id="rId304" Type="http://schemas.openxmlformats.org/officeDocument/2006/relationships/tags" Target="../tags/tag921.xml" /><Relationship Id="rId305" Type="http://schemas.openxmlformats.org/officeDocument/2006/relationships/tags" Target="../tags/tag922.xml" /><Relationship Id="rId306" Type="http://schemas.openxmlformats.org/officeDocument/2006/relationships/tags" Target="../tags/tag923.xml" /><Relationship Id="rId307" Type="http://schemas.openxmlformats.org/officeDocument/2006/relationships/tags" Target="../tags/tag924.xml" /><Relationship Id="rId308" Type="http://schemas.openxmlformats.org/officeDocument/2006/relationships/tags" Target="../tags/tag925.xml" /><Relationship Id="rId309" Type="http://schemas.openxmlformats.org/officeDocument/2006/relationships/tags" Target="../tags/tag926.xml" /><Relationship Id="rId31" Type="http://schemas.openxmlformats.org/officeDocument/2006/relationships/tags" Target="../tags/tag652.xml" /><Relationship Id="rId310" Type="http://schemas.openxmlformats.org/officeDocument/2006/relationships/tags" Target="../tags/tag927.xml" /><Relationship Id="rId311" Type="http://schemas.openxmlformats.org/officeDocument/2006/relationships/tags" Target="../tags/tag928.xml" /><Relationship Id="rId312" Type="http://schemas.openxmlformats.org/officeDocument/2006/relationships/tags" Target="../tags/tag929.xml" /><Relationship Id="rId313" Type="http://schemas.openxmlformats.org/officeDocument/2006/relationships/image" Target="../media/image34.jpeg" /><Relationship Id="rId314" Type="http://schemas.openxmlformats.org/officeDocument/2006/relationships/image" Target="../media/image35.png" /><Relationship Id="rId315" Type="http://schemas.openxmlformats.org/officeDocument/2006/relationships/image" Target="../media/image36.png" /><Relationship Id="rId316" Type="http://schemas.openxmlformats.org/officeDocument/2006/relationships/image" Target="../media/image37.png" /><Relationship Id="rId317" Type="http://schemas.openxmlformats.org/officeDocument/2006/relationships/image" Target="../media/image38.png" /><Relationship Id="rId318" Type="http://schemas.openxmlformats.org/officeDocument/2006/relationships/image" Target="../media/image39.png" /><Relationship Id="rId319" Type="http://schemas.openxmlformats.org/officeDocument/2006/relationships/tags" Target="../tags/tag930.xml" /><Relationship Id="rId32" Type="http://schemas.openxmlformats.org/officeDocument/2006/relationships/tags" Target="../tags/tag653.xml" /><Relationship Id="rId320" Type="http://schemas.openxmlformats.org/officeDocument/2006/relationships/tags" Target="../tags/tag931.xml" /><Relationship Id="rId321" Type="http://schemas.openxmlformats.org/officeDocument/2006/relationships/tags" Target="../tags/tag932.xml" /><Relationship Id="rId322" Type="http://schemas.openxmlformats.org/officeDocument/2006/relationships/tags" Target="../tags/tag933.xml" /><Relationship Id="rId323" Type="http://schemas.openxmlformats.org/officeDocument/2006/relationships/tags" Target="../tags/tag934.xml" /><Relationship Id="rId324" Type="http://schemas.openxmlformats.org/officeDocument/2006/relationships/tags" Target="../tags/tag935.xml" /><Relationship Id="rId325" Type="http://schemas.openxmlformats.org/officeDocument/2006/relationships/tags" Target="../tags/tag936.xml" /><Relationship Id="rId326" Type="http://schemas.openxmlformats.org/officeDocument/2006/relationships/tags" Target="../tags/tag937.xml" /><Relationship Id="rId327" Type="http://schemas.openxmlformats.org/officeDocument/2006/relationships/tags" Target="../tags/tag938.xml" /><Relationship Id="rId328" Type="http://schemas.openxmlformats.org/officeDocument/2006/relationships/tags" Target="../tags/tag939.xml" /><Relationship Id="rId329" Type="http://schemas.openxmlformats.org/officeDocument/2006/relationships/tags" Target="../tags/tag940.xml" /><Relationship Id="rId33" Type="http://schemas.openxmlformats.org/officeDocument/2006/relationships/tags" Target="../tags/tag654.xml" /><Relationship Id="rId330" Type="http://schemas.openxmlformats.org/officeDocument/2006/relationships/tags" Target="../tags/tag941.xml" /><Relationship Id="rId331" Type="http://schemas.openxmlformats.org/officeDocument/2006/relationships/tags" Target="../tags/tag942.xml" /><Relationship Id="rId332" Type="http://schemas.openxmlformats.org/officeDocument/2006/relationships/tags" Target="../tags/tag943.xml" /><Relationship Id="rId333" Type="http://schemas.openxmlformats.org/officeDocument/2006/relationships/tags" Target="../tags/tag944.xml" /><Relationship Id="rId334" Type="http://schemas.openxmlformats.org/officeDocument/2006/relationships/tags" Target="../tags/tag945.xml" /><Relationship Id="rId335" Type="http://schemas.openxmlformats.org/officeDocument/2006/relationships/tags" Target="../tags/tag946.xml" /><Relationship Id="rId336" Type="http://schemas.openxmlformats.org/officeDocument/2006/relationships/tags" Target="../tags/tag947.xml" /><Relationship Id="rId337" Type="http://schemas.openxmlformats.org/officeDocument/2006/relationships/tags" Target="../tags/tag948.xml" /><Relationship Id="rId338" Type="http://schemas.openxmlformats.org/officeDocument/2006/relationships/tags" Target="../tags/tag949.xml" /><Relationship Id="rId339" Type="http://schemas.openxmlformats.org/officeDocument/2006/relationships/tags" Target="../tags/tag950.xml" /><Relationship Id="rId34" Type="http://schemas.openxmlformats.org/officeDocument/2006/relationships/tags" Target="../tags/tag655.xml" /><Relationship Id="rId340" Type="http://schemas.openxmlformats.org/officeDocument/2006/relationships/tags" Target="../tags/tag951.xml" /><Relationship Id="rId341" Type="http://schemas.openxmlformats.org/officeDocument/2006/relationships/tags" Target="../tags/tag952.xml" /><Relationship Id="rId342" Type="http://schemas.openxmlformats.org/officeDocument/2006/relationships/tags" Target="../tags/tag953.xml" /><Relationship Id="rId343" Type="http://schemas.openxmlformats.org/officeDocument/2006/relationships/tags" Target="../tags/tag954.xml" /><Relationship Id="rId344" Type="http://schemas.openxmlformats.org/officeDocument/2006/relationships/tags" Target="../tags/tag955.xml" /><Relationship Id="rId345" Type="http://schemas.openxmlformats.org/officeDocument/2006/relationships/tags" Target="../tags/tag956.xml" /><Relationship Id="rId346" Type="http://schemas.openxmlformats.org/officeDocument/2006/relationships/tags" Target="../tags/tag957.xml" /><Relationship Id="rId347" Type="http://schemas.openxmlformats.org/officeDocument/2006/relationships/tags" Target="../tags/tag958.xml" /><Relationship Id="rId348" Type="http://schemas.openxmlformats.org/officeDocument/2006/relationships/tags" Target="../tags/tag959.xml" /><Relationship Id="rId349" Type="http://schemas.openxmlformats.org/officeDocument/2006/relationships/tags" Target="../tags/tag960.xml" /><Relationship Id="rId35" Type="http://schemas.openxmlformats.org/officeDocument/2006/relationships/tags" Target="../tags/tag656.xml" /><Relationship Id="rId350" Type="http://schemas.openxmlformats.org/officeDocument/2006/relationships/tags" Target="../tags/tag961.xml" /><Relationship Id="rId351" Type="http://schemas.openxmlformats.org/officeDocument/2006/relationships/tags" Target="../tags/tag962.xml" /><Relationship Id="rId352" Type="http://schemas.openxmlformats.org/officeDocument/2006/relationships/tags" Target="../tags/tag963.xml" /><Relationship Id="rId353" Type="http://schemas.openxmlformats.org/officeDocument/2006/relationships/tags" Target="../tags/tag964.xml" /><Relationship Id="rId354" Type="http://schemas.openxmlformats.org/officeDocument/2006/relationships/tags" Target="../tags/tag965.xml" /><Relationship Id="rId355" Type="http://schemas.openxmlformats.org/officeDocument/2006/relationships/tags" Target="../tags/tag966.xml" /><Relationship Id="rId356" Type="http://schemas.openxmlformats.org/officeDocument/2006/relationships/tags" Target="../tags/tag967.xml" /><Relationship Id="rId357" Type="http://schemas.openxmlformats.org/officeDocument/2006/relationships/tags" Target="../tags/tag968.xml" /><Relationship Id="rId358" Type="http://schemas.openxmlformats.org/officeDocument/2006/relationships/tags" Target="../tags/tag969.xml" /><Relationship Id="rId359" Type="http://schemas.openxmlformats.org/officeDocument/2006/relationships/tags" Target="../tags/tag970.xml" /><Relationship Id="rId36" Type="http://schemas.openxmlformats.org/officeDocument/2006/relationships/tags" Target="../tags/tag657.xml" /><Relationship Id="rId360" Type="http://schemas.openxmlformats.org/officeDocument/2006/relationships/tags" Target="../tags/tag971.xml" /><Relationship Id="rId361" Type="http://schemas.openxmlformats.org/officeDocument/2006/relationships/tags" Target="../tags/tag972.xml" /><Relationship Id="rId362" Type="http://schemas.openxmlformats.org/officeDocument/2006/relationships/tags" Target="../tags/tag973.xml" /><Relationship Id="rId363" Type="http://schemas.openxmlformats.org/officeDocument/2006/relationships/tags" Target="../tags/tag974.xml" /><Relationship Id="rId364" Type="http://schemas.openxmlformats.org/officeDocument/2006/relationships/tags" Target="../tags/tag975.xml" /><Relationship Id="rId365" Type="http://schemas.openxmlformats.org/officeDocument/2006/relationships/tags" Target="../tags/tag976.xml" /><Relationship Id="rId366" Type="http://schemas.openxmlformats.org/officeDocument/2006/relationships/tags" Target="../tags/tag977.xml" /><Relationship Id="rId367" Type="http://schemas.openxmlformats.org/officeDocument/2006/relationships/tags" Target="../tags/tag978.xml" /><Relationship Id="rId368" Type="http://schemas.openxmlformats.org/officeDocument/2006/relationships/tags" Target="../tags/tag979.xml" /><Relationship Id="rId369" Type="http://schemas.openxmlformats.org/officeDocument/2006/relationships/tags" Target="../tags/tag980.xml" /><Relationship Id="rId37" Type="http://schemas.openxmlformats.org/officeDocument/2006/relationships/tags" Target="../tags/tag658.xml" /><Relationship Id="rId370" Type="http://schemas.openxmlformats.org/officeDocument/2006/relationships/tags" Target="../tags/tag981.xml" /><Relationship Id="rId371" Type="http://schemas.openxmlformats.org/officeDocument/2006/relationships/tags" Target="../tags/tag982.xml" /><Relationship Id="rId372" Type="http://schemas.openxmlformats.org/officeDocument/2006/relationships/tags" Target="../tags/tag983.xml" /><Relationship Id="rId373" Type="http://schemas.openxmlformats.org/officeDocument/2006/relationships/tags" Target="../tags/tag984.xml" /><Relationship Id="rId374" Type="http://schemas.openxmlformats.org/officeDocument/2006/relationships/tags" Target="../tags/tag985.xml" /><Relationship Id="rId375" Type="http://schemas.openxmlformats.org/officeDocument/2006/relationships/tags" Target="../tags/tag986.xml" /><Relationship Id="rId376" Type="http://schemas.openxmlformats.org/officeDocument/2006/relationships/tags" Target="../tags/tag987.xml" /><Relationship Id="rId377" Type="http://schemas.openxmlformats.org/officeDocument/2006/relationships/tags" Target="../tags/tag988.xml" /><Relationship Id="rId378" Type="http://schemas.openxmlformats.org/officeDocument/2006/relationships/tags" Target="../tags/tag989.xml" /><Relationship Id="rId379" Type="http://schemas.openxmlformats.org/officeDocument/2006/relationships/tags" Target="../tags/tag990.xml" /><Relationship Id="rId38" Type="http://schemas.openxmlformats.org/officeDocument/2006/relationships/tags" Target="../tags/tag659.xml" /><Relationship Id="rId380" Type="http://schemas.openxmlformats.org/officeDocument/2006/relationships/tags" Target="../tags/tag991.xml" /><Relationship Id="rId381" Type="http://schemas.openxmlformats.org/officeDocument/2006/relationships/tags" Target="../tags/tag992.xml" /><Relationship Id="rId382" Type="http://schemas.openxmlformats.org/officeDocument/2006/relationships/tags" Target="../tags/tag993.xml" /><Relationship Id="rId383" Type="http://schemas.openxmlformats.org/officeDocument/2006/relationships/tags" Target="../tags/tag994.xml" /><Relationship Id="rId384" Type="http://schemas.openxmlformats.org/officeDocument/2006/relationships/tags" Target="../tags/tag995.xml" /><Relationship Id="rId385" Type="http://schemas.openxmlformats.org/officeDocument/2006/relationships/tags" Target="../tags/tag996.xml" /><Relationship Id="rId386" Type="http://schemas.openxmlformats.org/officeDocument/2006/relationships/tags" Target="../tags/tag997.xml" /><Relationship Id="rId387" Type="http://schemas.openxmlformats.org/officeDocument/2006/relationships/tags" Target="../tags/tag998.xml" /><Relationship Id="rId388" Type="http://schemas.openxmlformats.org/officeDocument/2006/relationships/tags" Target="../tags/tag999.xml" /><Relationship Id="rId389" Type="http://schemas.openxmlformats.org/officeDocument/2006/relationships/tags" Target="../tags/tag1000.xml" /><Relationship Id="rId39" Type="http://schemas.openxmlformats.org/officeDocument/2006/relationships/tags" Target="../tags/tag660.xml" /><Relationship Id="rId390" Type="http://schemas.openxmlformats.org/officeDocument/2006/relationships/tags" Target="../tags/tag1001.xml" /><Relationship Id="rId391" Type="http://schemas.openxmlformats.org/officeDocument/2006/relationships/tags" Target="../tags/tag1002.xml" /><Relationship Id="rId392" Type="http://schemas.openxmlformats.org/officeDocument/2006/relationships/tags" Target="../tags/tag1003.xml" /><Relationship Id="rId393" Type="http://schemas.openxmlformats.org/officeDocument/2006/relationships/tags" Target="../tags/tag1004.xml" /><Relationship Id="rId394" Type="http://schemas.openxmlformats.org/officeDocument/2006/relationships/tags" Target="../tags/tag1005.xml" /><Relationship Id="rId395" Type="http://schemas.openxmlformats.org/officeDocument/2006/relationships/tags" Target="../tags/tag1006.xml" /><Relationship Id="rId396" Type="http://schemas.openxmlformats.org/officeDocument/2006/relationships/tags" Target="../tags/tag1007.xml" /><Relationship Id="rId397" Type="http://schemas.openxmlformats.org/officeDocument/2006/relationships/tags" Target="../tags/tag1008.xml" /><Relationship Id="rId398" Type="http://schemas.openxmlformats.org/officeDocument/2006/relationships/tags" Target="../tags/tag1009.xml" /><Relationship Id="rId399" Type="http://schemas.openxmlformats.org/officeDocument/2006/relationships/tags" Target="../tags/tag1010.xml" /><Relationship Id="rId4" Type="http://schemas.openxmlformats.org/officeDocument/2006/relationships/tags" Target="../tags/tag625.xml" /><Relationship Id="rId40" Type="http://schemas.openxmlformats.org/officeDocument/2006/relationships/tags" Target="../tags/tag661.xml" /><Relationship Id="rId400" Type="http://schemas.openxmlformats.org/officeDocument/2006/relationships/tags" Target="../tags/tag1011.xml" /><Relationship Id="rId401" Type="http://schemas.openxmlformats.org/officeDocument/2006/relationships/tags" Target="../tags/tag1012.xml" /><Relationship Id="rId402" Type="http://schemas.openxmlformats.org/officeDocument/2006/relationships/tags" Target="../tags/tag1013.xml" /><Relationship Id="rId403" Type="http://schemas.openxmlformats.org/officeDocument/2006/relationships/tags" Target="../tags/tag1014.xml" /><Relationship Id="rId404" Type="http://schemas.openxmlformats.org/officeDocument/2006/relationships/tags" Target="../tags/tag1015.xml" /><Relationship Id="rId405" Type="http://schemas.openxmlformats.org/officeDocument/2006/relationships/tags" Target="../tags/tag1016.xml" /><Relationship Id="rId406" Type="http://schemas.openxmlformats.org/officeDocument/2006/relationships/tags" Target="../tags/tag1017.xml" /><Relationship Id="rId407" Type="http://schemas.openxmlformats.org/officeDocument/2006/relationships/tags" Target="../tags/tag1018.xml" /><Relationship Id="rId408" Type="http://schemas.openxmlformats.org/officeDocument/2006/relationships/tags" Target="../tags/tag1019.xml" /><Relationship Id="rId409" Type="http://schemas.openxmlformats.org/officeDocument/2006/relationships/tags" Target="../tags/tag1020.xml" /><Relationship Id="rId41" Type="http://schemas.openxmlformats.org/officeDocument/2006/relationships/tags" Target="../tags/tag662.xml" /><Relationship Id="rId410" Type="http://schemas.openxmlformats.org/officeDocument/2006/relationships/tags" Target="../tags/tag1021.xml" /><Relationship Id="rId411" Type="http://schemas.openxmlformats.org/officeDocument/2006/relationships/tags" Target="../tags/tag1022.xml" /><Relationship Id="rId412" Type="http://schemas.openxmlformats.org/officeDocument/2006/relationships/tags" Target="../tags/tag1023.xml" /><Relationship Id="rId413" Type="http://schemas.openxmlformats.org/officeDocument/2006/relationships/tags" Target="../tags/tag1024.xml" /><Relationship Id="rId414" Type="http://schemas.openxmlformats.org/officeDocument/2006/relationships/tags" Target="../tags/tag1025.xml" /><Relationship Id="rId415" Type="http://schemas.openxmlformats.org/officeDocument/2006/relationships/tags" Target="../tags/tag1026.xml" /><Relationship Id="rId416" Type="http://schemas.openxmlformats.org/officeDocument/2006/relationships/tags" Target="../tags/tag1027.xml" /><Relationship Id="rId417" Type="http://schemas.openxmlformats.org/officeDocument/2006/relationships/tags" Target="../tags/tag1028.xml" /><Relationship Id="rId418" Type="http://schemas.openxmlformats.org/officeDocument/2006/relationships/tags" Target="../tags/tag1029.xml" /><Relationship Id="rId419" Type="http://schemas.openxmlformats.org/officeDocument/2006/relationships/tags" Target="../tags/tag1030.xml" /><Relationship Id="rId42" Type="http://schemas.openxmlformats.org/officeDocument/2006/relationships/tags" Target="../tags/tag663.xml" /><Relationship Id="rId420" Type="http://schemas.openxmlformats.org/officeDocument/2006/relationships/tags" Target="../tags/tag1031.xml" /><Relationship Id="rId421" Type="http://schemas.openxmlformats.org/officeDocument/2006/relationships/tags" Target="../tags/tag1032.xml" /><Relationship Id="rId422" Type="http://schemas.openxmlformats.org/officeDocument/2006/relationships/tags" Target="../tags/tag1033.xml" /><Relationship Id="rId423" Type="http://schemas.openxmlformats.org/officeDocument/2006/relationships/tags" Target="../tags/tag1034.xml" /><Relationship Id="rId424" Type="http://schemas.openxmlformats.org/officeDocument/2006/relationships/tags" Target="../tags/tag1035.xml" /><Relationship Id="rId425" Type="http://schemas.openxmlformats.org/officeDocument/2006/relationships/tags" Target="../tags/tag1036.xml" /><Relationship Id="rId426" Type="http://schemas.openxmlformats.org/officeDocument/2006/relationships/tags" Target="../tags/tag1037.xml" /><Relationship Id="rId427" Type="http://schemas.openxmlformats.org/officeDocument/2006/relationships/tags" Target="../tags/tag1038.xml" /><Relationship Id="rId428" Type="http://schemas.openxmlformats.org/officeDocument/2006/relationships/tags" Target="../tags/tag1039.xml" /><Relationship Id="rId429" Type="http://schemas.openxmlformats.org/officeDocument/2006/relationships/tags" Target="../tags/tag1040.xml" /><Relationship Id="rId43" Type="http://schemas.openxmlformats.org/officeDocument/2006/relationships/tags" Target="../tags/tag664.xml" /><Relationship Id="rId430" Type="http://schemas.openxmlformats.org/officeDocument/2006/relationships/tags" Target="../tags/tag1041.xml" /><Relationship Id="rId431" Type="http://schemas.openxmlformats.org/officeDocument/2006/relationships/tags" Target="../tags/tag1042.xml" /><Relationship Id="rId432" Type="http://schemas.openxmlformats.org/officeDocument/2006/relationships/tags" Target="../tags/tag1043.xml" /><Relationship Id="rId433" Type="http://schemas.openxmlformats.org/officeDocument/2006/relationships/tags" Target="../tags/tag1044.xml" /><Relationship Id="rId434" Type="http://schemas.openxmlformats.org/officeDocument/2006/relationships/tags" Target="../tags/tag1045.xml" /><Relationship Id="rId435" Type="http://schemas.openxmlformats.org/officeDocument/2006/relationships/tags" Target="../tags/tag1046.xml" /><Relationship Id="rId436" Type="http://schemas.openxmlformats.org/officeDocument/2006/relationships/tags" Target="../tags/tag1047.xml" /><Relationship Id="rId437" Type="http://schemas.openxmlformats.org/officeDocument/2006/relationships/tags" Target="../tags/tag1048.xml" /><Relationship Id="rId438" Type="http://schemas.openxmlformats.org/officeDocument/2006/relationships/tags" Target="../tags/tag1049.xml" /><Relationship Id="rId439" Type="http://schemas.openxmlformats.org/officeDocument/2006/relationships/tags" Target="../tags/tag1050.xml" /><Relationship Id="rId44" Type="http://schemas.openxmlformats.org/officeDocument/2006/relationships/tags" Target="../tags/tag665.xml" /><Relationship Id="rId440" Type="http://schemas.openxmlformats.org/officeDocument/2006/relationships/tags" Target="../tags/tag1051.xml" /><Relationship Id="rId441" Type="http://schemas.openxmlformats.org/officeDocument/2006/relationships/tags" Target="../tags/tag1052.xml" /><Relationship Id="rId442" Type="http://schemas.openxmlformats.org/officeDocument/2006/relationships/tags" Target="../tags/tag1053.xml" /><Relationship Id="rId443" Type="http://schemas.openxmlformats.org/officeDocument/2006/relationships/tags" Target="../tags/tag1054.xml" /><Relationship Id="rId444" Type="http://schemas.openxmlformats.org/officeDocument/2006/relationships/tags" Target="../tags/tag1055.xml" /><Relationship Id="rId445" Type="http://schemas.openxmlformats.org/officeDocument/2006/relationships/tags" Target="../tags/tag1056.xml" /><Relationship Id="rId446" Type="http://schemas.openxmlformats.org/officeDocument/2006/relationships/tags" Target="../tags/tag1057.xml" /><Relationship Id="rId447" Type="http://schemas.openxmlformats.org/officeDocument/2006/relationships/tags" Target="../tags/tag1058.xml" /><Relationship Id="rId448" Type="http://schemas.openxmlformats.org/officeDocument/2006/relationships/tags" Target="../tags/tag1059.xml" /><Relationship Id="rId449" Type="http://schemas.openxmlformats.org/officeDocument/2006/relationships/tags" Target="../tags/tag1060.xml" /><Relationship Id="rId45" Type="http://schemas.openxmlformats.org/officeDocument/2006/relationships/tags" Target="../tags/tag666.xml" /><Relationship Id="rId450" Type="http://schemas.openxmlformats.org/officeDocument/2006/relationships/tags" Target="../tags/tag1061.xml" /><Relationship Id="rId451" Type="http://schemas.openxmlformats.org/officeDocument/2006/relationships/tags" Target="../tags/tag1062.xml" /><Relationship Id="rId452" Type="http://schemas.openxmlformats.org/officeDocument/2006/relationships/tags" Target="../tags/tag1063.xml" /><Relationship Id="rId453" Type="http://schemas.openxmlformats.org/officeDocument/2006/relationships/tags" Target="../tags/tag1064.xml" /><Relationship Id="rId454" Type="http://schemas.openxmlformats.org/officeDocument/2006/relationships/tags" Target="../tags/tag1065.xml" /><Relationship Id="rId455" Type="http://schemas.openxmlformats.org/officeDocument/2006/relationships/tags" Target="../tags/tag1066.xml" /><Relationship Id="rId456" Type="http://schemas.openxmlformats.org/officeDocument/2006/relationships/tags" Target="../tags/tag1067.xml" /><Relationship Id="rId457" Type="http://schemas.openxmlformats.org/officeDocument/2006/relationships/tags" Target="../tags/tag1068.xml" /><Relationship Id="rId458" Type="http://schemas.openxmlformats.org/officeDocument/2006/relationships/tags" Target="../tags/tag1069.xml" /><Relationship Id="rId459" Type="http://schemas.openxmlformats.org/officeDocument/2006/relationships/tags" Target="../tags/tag1070.xml" /><Relationship Id="rId46" Type="http://schemas.openxmlformats.org/officeDocument/2006/relationships/tags" Target="../tags/tag667.xml" /><Relationship Id="rId460" Type="http://schemas.openxmlformats.org/officeDocument/2006/relationships/tags" Target="../tags/tag1071.xml" /><Relationship Id="rId461" Type="http://schemas.openxmlformats.org/officeDocument/2006/relationships/tags" Target="../tags/tag1072.xml" /><Relationship Id="rId462" Type="http://schemas.openxmlformats.org/officeDocument/2006/relationships/tags" Target="../tags/tag1073.xml" /><Relationship Id="rId463" Type="http://schemas.openxmlformats.org/officeDocument/2006/relationships/tags" Target="../tags/tag1074.xml" /><Relationship Id="rId464" Type="http://schemas.openxmlformats.org/officeDocument/2006/relationships/tags" Target="../tags/tag1075.xml" /><Relationship Id="rId465" Type="http://schemas.openxmlformats.org/officeDocument/2006/relationships/tags" Target="../tags/tag1076.xml" /><Relationship Id="rId466" Type="http://schemas.openxmlformats.org/officeDocument/2006/relationships/tags" Target="../tags/tag1077.xml" /><Relationship Id="rId467" Type="http://schemas.openxmlformats.org/officeDocument/2006/relationships/tags" Target="../tags/tag1078.xml" /><Relationship Id="rId468" Type="http://schemas.openxmlformats.org/officeDocument/2006/relationships/tags" Target="../tags/tag1079.xml" /><Relationship Id="rId469" Type="http://schemas.openxmlformats.org/officeDocument/2006/relationships/tags" Target="../tags/tag1080.xml" /><Relationship Id="rId47" Type="http://schemas.openxmlformats.org/officeDocument/2006/relationships/tags" Target="../tags/tag668.xml" /><Relationship Id="rId470" Type="http://schemas.openxmlformats.org/officeDocument/2006/relationships/tags" Target="../tags/tag1081.xml" /><Relationship Id="rId471" Type="http://schemas.openxmlformats.org/officeDocument/2006/relationships/tags" Target="../tags/tag1082.xml" /><Relationship Id="rId472" Type="http://schemas.openxmlformats.org/officeDocument/2006/relationships/tags" Target="../tags/tag1083.xml" /><Relationship Id="rId473" Type="http://schemas.openxmlformats.org/officeDocument/2006/relationships/tags" Target="../tags/tag1084.xml" /><Relationship Id="rId474" Type="http://schemas.openxmlformats.org/officeDocument/2006/relationships/tags" Target="../tags/tag1085.xml" /><Relationship Id="rId475" Type="http://schemas.openxmlformats.org/officeDocument/2006/relationships/tags" Target="../tags/tag1086.xml" /><Relationship Id="rId476" Type="http://schemas.openxmlformats.org/officeDocument/2006/relationships/tags" Target="../tags/tag1087.xml" /><Relationship Id="rId477" Type="http://schemas.openxmlformats.org/officeDocument/2006/relationships/tags" Target="../tags/tag1088.xml" /><Relationship Id="rId478" Type="http://schemas.openxmlformats.org/officeDocument/2006/relationships/tags" Target="../tags/tag1089.xml" /><Relationship Id="rId479" Type="http://schemas.openxmlformats.org/officeDocument/2006/relationships/tags" Target="../tags/tag1090.xml" /><Relationship Id="rId48" Type="http://schemas.openxmlformats.org/officeDocument/2006/relationships/tags" Target="../tags/tag669.xml" /><Relationship Id="rId480" Type="http://schemas.openxmlformats.org/officeDocument/2006/relationships/tags" Target="../tags/tag1091.xml" /><Relationship Id="rId481" Type="http://schemas.openxmlformats.org/officeDocument/2006/relationships/tags" Target="../tags/tag1092.xml" /><Relationship Id="rId482" Type="http://schemas.openxmlformats.org/officeDocument/2006/relationships/tags" Target="../tags/tag1093.xml" /><Relationship Id="rId483" Type="http://schemas.openxmlformats.org/officeDocument/2006/relationships/tags" Target="../tags/tag1094.xml" /><Relationship Id="rId484" Type="http://schemas.openxmlformats.org/officeDocument/2006/relationships/tags" Target="../tags/tag1095.xml" /><Relationship Id="rId485" Type="http://schemas.openxmlformats.org/officeDocument/2006/relationships/tags" Target="../tags/tag1096.xml" /><Relationship Id="rId486" Type="http://schemas.openxmlformats.org/officeDocument/2006/relationships/tags" Target="../tags/tag1097.xml" /><Relationship Id="rId487" Type="http://schemas.openxmlformats.org/officeDocument/2006/relationships/tags" Target="../tags/tag1098.xml" /><Relationship Id="rId488" Type="http://schemas.openxmlformats.org/officeDocument/2006/relationships/tags" Target="../tags/tag1099.xml" /><Relationship Id="rId489" Type="http://schemas.openxmlformats.org/officeDocument/2006/relationships/tags" Target="../tags/tag1100.xml" /><Relationship Id="rId49" Type="http://schemas.openxmlformats.org/officeDocument/2006/relationships/tags" Target="../tags/tag670.xml" /><Relationship Id="rId490" Type="http://schemas.openxmlformats.org/officeDocument/2006/relationships/tags" Target="../tags/tag1101.xml" /><Relationship Id="rId491" Type="http://schemas.openxmlformats.org/officeDocument/2006/relationships/tags" Target="../tags/tag1102.xml" /><Relationship Id="rId492" Type="http://schemas.openxmlformats.org/officeDocument/2006/relationships/tags" Target="../tags/tag1103.xml" /><Relationship Id="rId493" Type="http://schemas.openxmlformats.org/officeDocument/2006/relationships/tags" Target="../tags/tag1104.xml" /><Relationship Id="rId494" Type="http://schemas.openxmlformats.org/officeDocument/2006/relationships/tags" Target="../tags/tag1105.xml" /><Relationship Id="rId495" Type="http://schemas.openxmlformats.org/officeDocument/2006/relationships/tags" Target="../tags/tag1106.xml" /><Relationship Id="rId496" Type="http://schemas.openxmlformats.org/officeDocument/2006/relationships/tags" Target="../tags/tag1107.xml" /><Relationship Id="rId497" Type="http://schemas.openxmlformats.org/officeDocument/2006/relationships/tags" Target="../tags/tag1108.xml" /><Relationship Id="rId498" Type="http://schemas.openxmlformats.org/officeDocument/2006/relationships/tags" Target="../tags/tag1109.xml" /><Relationship Id="rId499" Type="http://schemas.openxmlformats.org/officeDocument/2006/relationships/tags" Target="../tags/tag1110.xml" /><Relationship Id="rId5" Type="http://schemas.openxmlformats.org/officeDocument/2006/relationships/tags" Target="../tags/tag626.xml" /><Relationship Id="rId50" Type="http://schemas.openxmlformats.org/officeDocument/2006/relationships/tags" Target="../tags/tag671.xml" /><Relationship Id="rId500" Type="http://schemas.openxmlformats.org/officeDocument/2006/relationships/tags" Target="../tags/tag1111.xml" /><Relationship Id="rId501" Type="http://schemas.openxmlformats.org/officeDocument/2006/relationships/tags" Target="../tags/tag1112.xml" /><Relationship Id="rId502" Type="http://schemas.openxmlformats.org/officeDocument/2006/relationships/tags" Target="../tags/tag1113.xml" /><Relationship Id="rId503" Type="http://schemas.openxmlformats.org/officeDocument/2006/relationships/tags" Target="../tags/tag1114.xml" /><Relationship Id="rId504" Type="http://schemas.openxmlformats.org/officeDocument/2006/relationships/tags" Target="../tags/tag1115.xml" /><Relationship Id="rId505" Type="http://schemas.openxmlformats.org/officeDocument/2006/relationships/tags" Target="../tags/tag1116.xml" /><Relationship Id="rId506" Type="http://schemas.openxmlformats.org/officeDocument/2006/relationships/tags" Target="../tags/tag1117.xml" /><Relationship Id="rId507" Type="http://schemas.openxmlformats.org/officeDocument/2006/relationships/tags" Target="../tags/tag1118.xml" /><Relationship Id="rId508" Type="http://schemas.openxmlformats.org/officeDocument/2006/relationships/tags" Target="../tags/tag1119.xml" /><Relationship Id="rId509" Type="http://schemas.openxmlformats.org/officeDocument/2006/relationships/tags" Target="../tags/tag1120.xml" /><Relationship Id="rId51" Type="http://schemas.openxmlformats.org/officeDocument/2006/relationships/tags" Target="../tags/tag672.xml" /><Relationship Id="rId510" Type="http://schemas.openxmlformats.org/officeDocument/2006/relationships/tags" Target="../tags/tag1121.xml" /><Relationship Id="rId511" Type="http://schemas.openxmlformats.org/officeDocument/2006/relationships/tags" Target="../tags/tag1122.xml" /><Relationship Id="rId512" Type="http://schemas.openxmlformats.org/officeDocument/2006/relationships/tags" Target="../tags/tag1123.xml" /><Relationship Id="rId513" Type="http://schemas.openxmlformats.org/officeDocument/2006/relationships/tags" Target="../tags/tag1124.xml" /><Relationship Id="rId514" Type="http://schemas.openxmlformats.org/officeDocument/2006/relationships/tags" Target="../tags/tag1125.xml" /><Relationship Id="rId515" Type="http://schemas.openxmlformats.org/officeDocument/2006/relationships/tags" Target="../tags/tag1126.xml" /><Relationship Id="rId516" Type="http://schemas.openxmlformats.org/officeDocument/2006/relationships/tags" Target="../tags/tag1127.xml" /><Relationship Id="rId517" Type="http://schemas.openxmlformats.org/officeDocument/2006/relationships/tags" Target="../tags/tag1128.xml" /><Relationship Id="rId518" Type="http://schemas.openxmlformats.org/officeDocument/2006/relationships/tags" Target="../tags/tag1129.xml" /><Relationship Id="rId519" Type="http://schemas.openxmlformats.org/officeDocument/2006/relationships/tags" Target="../tags/tag1130.xml" /><Relationship Id="rId52" Type="http://schemas.openxmlformats.org/officeDocument/2006/relationships/tags" Target="../tags/tag673.xml" /><Relationship Id="rId520" Type="http://schemas.openxmlformats.org/officeDocument/2006/relationships/tags" Target="../tags/tag1131.xml" /><Relationship Id="rId521" Type="http://schemas.openxmlformats.org/officeDocument/2006/relationships/tags" Target="../tags/tag1132.xml" /><Relationship Id="rId522" Type="http://schemas.openxmlformats.org/officeDocument/2006/relationships/tags" Target="../tags/tag1133.xml" /><Relationship Id="rId523" Type="http://schemas.openxmlformats.org/officeDocument/2006/relationships/tags" Target="../tags/tag1134.xml" /><Relationship Id="rId524" Type="http://schemas.openxmlformats.org/officeDocument/2006/relationships/tags" Target="../tags/tag1135.xml" /><Relationship Id="rId525" Type="http://schemas.openxmlformats.org/officeDocument/2006/relationships/tags" Target="../tags/tag1136.xml" /><Relationship Id="rId526" Type="http://schemas.openxmlformats.org/officeDocument/2006/relationships/tags" Target="../tags/tag1137.xml" /><Relationship Id="rId527" Type="http://schemas.openxmlformats.org/officeDocument/2006/relationships/tags" Target="../tags/tag1138.xml" /><Relationship Id="rId528" Type="http://schemas.openxmlformats.org/officeDocument/2006/relationships/tags" Target="../tags/tag1139.xml" /><Relationship Id="rId529" Type="http://schemas.openxmlformats.org/officeDocument/2006/relationships/tags" Target="../tags/tag1140.xml" /><Relationship Id="rId53" Type="http://schemas.openxmlformats.org/officeDocument/2006/relationships/tags" Target="../tags/tag674.xml" /><Relationship Id="rId530" Type="http://schemas.openxmlformats.org/officeDocument/2006/relationships/tags" Target="../tags/tag1141.xml" /><Relationship Id="rId531" Type="http://schemas.openxmlformats.org/officeDocument/2006/relationships/tags" Target="../tags/tag1142.xml" /><Relationship Id="rId532" Type="http://schemas.openxmlformats.org/officeDocument/2006/relationships/tags" Target="../tags/tag1143.xml" /><Relationship Id="rId533" Type="http://schemas.openxmlformats.org/officeDocument/2006/relationships/tags" Target="../tags/tag1144.xml" /><Relationship Id="rId534" Type="http://schemas.openxmlformats.org/officeDocument/2006/relationships/tags" Target="../tags/tag1145.xml" /><Relationship Id="rId535" Type="http://schemas.openxmlformats.org/officeDocument/2006/relationships/tags" Target="../tags/tag1146.xml" /><Relationship Id="rId536" Type="http://schemas.openxmlformats.org/officeDocument/2006/relationships/tags" Target="../tags/tag1147.xml" /><Relationship Id="rId537" Type="http://schemas.openxmlformats.org/officeDocument/2006/relationships/tags" Target="../tags/tag1148.xml" /><Relationship Id="rId538" Type="http://schemas.openxmlformats.org/officeDocument/2006/relationships/tags" Target="../tags/tag1149.xml" /><Relationship Id="rId539" Type="http://schemas.openxmlformats.org/officeDocument/2006/relationships/tags" Target="../tags/tag1150.xml" /><Relationship Id="rId54" Type="http://schemas.openxmlformats.org/officeDocument/2006/relationships/tags" Target="../tags/tag675.xml" /><Relationship Id="rId540" Type="http://schemas.openxmlformats.org/officeDocument/2006/relationships/tags" Target="../tags/tag1151.xml" /><Relationship Id="rId541" Type="http://schemas.openxmlformats.org/officeDocument/2006/relationships/tags" Target="../tags/tag1152.xml" /><Relationship Id="rId542" Type="http://schemas.openxmlformats.org/officeDocument/2006/relationships/tags" Target="../tags/tag1153.xml" /><Relationship Id="rId543" Type="http://schemas.openxmlformats.org/officeDocument/2006/relationships/tags" Target="../tags/tag1154.xml" /><Relationship Id="rId544" Type="http://schemas.openxmlformats.org/officeDocument/2006/relationships/tags" Target="../tags/tag1155.xml" /><Relationship Id="rId545" Type="http://schemas.openxmlformats.org/officeDocument/2006/relationships/tags" Target="../tags/tag1156.xml" /><Relationship Id="rId546" Type="http://schemas.openxmlformats.org/officeDocument/2006/relationships/tags" Target="../tags/tag1157.xml" /><Relationship Id="rId547" Type="http://schemas.openxmlformats.org/officeDocument/2006/relationships/tags" Target="../tags/tag1158.xml" /><Relationship Id="rId548" Type="http://schemas.openxmlformats.org/officeDocument/2006/relationships/tags" Target="../tags/tag1159.xml" /><Relationship Id="rId549" Type="http://schemas.openxmlformats.org/officeDocument/2006/relationships/tags" Target="../tags/tag1160.xml" /><Relationship Id="rId55" Type="http://schemas.openxmlformats.org/officeDocument/2006/relationships/tags" Target="../tags/tag676.xml" /><Relationship Id="rId550" Type="http://schemas.openxmlformats.org/officeDocument/2006/relationships/tags" Target="../tags/tag1161.xml" /><Relationship Id="rId551" Type="http://schemas.openxmlformats.org/officeDocument/2006/relationships/tags" Target="../tags/tag1162.xml" /><Relationship Id="rId552" Type="http://schemas.openxmlformats.org/officeDocument/2006/relationships/tags" Target="../tags/tag1163.xml" /><Relationship Id="rId553" Type="http://schemas.openxmlformats.org/officeDocument/2006/relationships/tags" Target="../tags/tag1164.xml" /><Relationship Id="rId554" Type="http://schemas.openxmlformats.org/officeDocument/2006/relationships/tags" Target="../tags/tag1165.xml" /><Relationship Id="rId555" Type="http://schemas.openxmlformats.org/officeDocument/2006/relationships/tags" Target="../tags/tag1166.xml" /><Relationship Id="rId556" Type="http://schemas.openxmlformats.org/officeDocument/2006/relationships/tags" Target="../tags/tag1167.xml" /><Relationship Id="rId557" Type="http://schemas.openxmlformats.org/officeDocument/2006/relationships/tags" Target="../tags/tag1168.xml" /><Relationship Id="rId558" Type="http://schemas.openxmlformats.org/officeDocument/2006/relationships/tags" Target="../tags/tag1169.xml" /><Relationship Id="rId559" Type="http://schemas.openxmlformats.org/officeDocument/2006/relationships/tags" Target="../tags/tag1170.xml" /><Relationship Id="rId56" Type="http://schemas.openxmlformats.org/officeDocument/2006/relationships/tags" Target="../tags/tag677.xml" /><Relationship Id="rId560" Type="http://schemas.openxmlformats.org/officeDocument/2006/relationships/tags" Target="../tags/tag1171.xml" /><Relationship Id="rId561" Type="http://schemas.openxmlformats.org/officeDocument/2006/relationships/tags" Target="../tags/tag1172.xml" /><Relationship Id="rId562" Type="http://schemas.openxmlformats.org/officeDocument/2006/relationships/tags" Target="../tags/tag1173.xml" /><Relationship Id="rId563" Type="http://schemas.openxmlformats.org/officeDocument/2006/relationships/tags" Target="../tags/tag1174.xml" /><Relationship Id="rId564" Type="http://schemas.openxmlformats.org/officeDocument/2006/relationships/tags" Target="../tags/tag1175.xml" /><Relationship Id="rId565" Type="http://schemas.openxmlformats.org/officeDocument/2006/relationships/tags" Target="../tags/tag1176.xml" /><Relationship Id="rId566" Type="http://schemas.openxmlformats.org/officeDocument/2006/relationships/tags" Target="../tags/tag1177.xml" /><Relationship Id="rId567" Type="http://schemas.openxmlformats.org/officeDocument/2006/relationships/tags" Target="../tags/tag1178.xml" /><Relationship Id="rId568" Type="http://schemas.openxmlformats.org/officeDocument/2006/relationships/tags" Target="../tags/tag1179.xml" /><Relationship Id="rId569" Type="http://schemas.openxmlformats.org/officeDocument/2006/relationships/tags" Target="../tags/tag1180.xml" /><Relationship Id="rId57" Type="http://schemas.openxmlformats.org/officeDocument/2006/relationships/tags" Target="../tags/tag678.xml" /><Relationship Id="rId570" Type="http://schemas.openxmlformats.org/officeDocument/2006/relationships/tags" Target="../tags/tag1181.xml" /><Relationship Id="rId571" Type="http://schemas.openxmlformats.org/officeDocument/2006/relationships/tags" Target="../tags/tag1182.xml" /><Relationship Id="rId572" Type="http://schemas.openxmlformats.org/officeDocument/2006/relationships/tags" Target="../tags/tag1183.xml" /><Relationship Id="rId573" Type="http://schemas.openxmlformats.org/officeDocument/2006/relationships/tags" Target="../tags/tag1184.xml" /><Relationship Id="rId574" Type="http://schemas.openxmlformats.org/officeDocument/2006/relationships/tags" Target="../tags/tag1185.xml" /><Relationship Id="rId575" Type="http://schemas.openxmlformats.org/officeDocument/2006/relationships/tags" Target="../tags/tag1186.xml" /><Relationship Id="rId576" Type="http://schemas.openxmlformats.org/officeDocument/2006/relationships/tags" Target="../tags/tag1187.xml" /><Relationship Id="rId577" Type="http://schemas.openxmlformats.org/officeDocument/2006/relationships/tags" Target="../tags/tag1188.xml" /><Relationship Id="rId578" Type="http://schemas.openxmlformats.org/officeDocument/2006/relationships/tags" Target="../tags/tag1189.xml" /><Relationship Id="rId579" Type="http://schemas.openxmlformats.org/officeDocument/2006/relationships/tags" Target="../tags/tag1190.xml" /><Relationship Id="rId58" Type="http://schemas.openxmlformats.org/officeDocument/2006/relationships/tags" Target="../tags/tag679.xml" /><Relationship Id="rId580" Type="http://schemas.openxmlformats.org/officeDocument/2006/relationships/tags" Target="../tags/tag1191.xml" /><Relationship Id="rId581" Type="http://schemas.openxmlformats.org/officeDocument/2006/relationships/tags" Target="../tags/tag1192.xml" /><Relationship Id="rId582" Type="http://schemas.openxmlformats.org/officeDocument/2006/relationships/tags" Target="../tags/tag1193.xml" /><Relationship Id="rId583" Type="http://schemas.openxmlformats.org/officeDocument/2006/relationships/tags" Target="../tags/tag1194.xml" /><Relationship Id="rId584" Type="http://schemas.openxmlformats.org/officeDocument/2006/relationships/tags" Target="../tags/tag1195.xml" /><Relationship Id="rId585" Type="http://schemas.openxmlformats.org/officeDocument/2006/relationships/tags" Target="../tags/tag1196.xml" /><Relationship Id="rId586" Type="http://schemas.openxmlformats.org/officeDocument/2006/relationships/tags" Target="../tags/tag1197.xml" /><Relationship Id="rId587" Type="http://schemas.openxmlformats.org/officeDocument/2006/relationships/tags" Target="../tags/tag1198.xml" /><Relationship Id="rId588" Type="http://schemas.openxmlformats.org/officeDocument/2006/relationships/tags" Target="../tags/tag1199.xml" /><Relationship Id="rId589" Type="http://schemas.openxmlformats.org/officeDocument/2006/relationships/tags" Target="../tags/tag1200.xml" /><Relationship Id="rId59" Type="http://schemas.openxmlformats.org/officeDocument/2006/relationships/tags" Target="../tags/tag680.xml" /><Relationship Id="rId590" Type="http://schemas.openxmlformats.org/officeDocument/2006/relationships/tags" Target="../tags/tag1201.xml" /><Relationship Id="rId591" Type="http://schemas.openxmlformats.org/officeDocument/2006/relationships/tags" Target="../tags/tag1202.xml" /><Relationship Id="rId592" Type="http://schemas.openxmlformats.org/officeDocument/2006/relationships/tags" Target="../tags/tag1203.xml" /><Relationship Id="rId593" Type="http://schemas.openxmlformats.org/officeDocument/2006/relationships/tags" Target="../tags/tag1204.xml" /><Relationship Id="rId594" Type="http://schemas.openxmlformats.org/officeDocument/2006/relationships/tags" Target="../tags/tag1205.xml" /><Relationship Id="rId595" Type="http://schemas.openxmlformats.org/officeDocument/2006/relationships/tags" Target="../tags/tag1206.xml" /><Relationship Id="rId596" Type="http://schemas.openxmlformats.org/officeDocument/2006/relationships/tags" Target="../tags/tag1207.xml" /><Relationship Id="rId597" Type="http://schemas.openxmlformats.org/officeDocument/2006/relationships/tags" Target="../tags/tag1208.xml" /><Relationship Id="rId598" Type="http://schemas.openxmlformats.org/officeDocument/2006/relationships/tags" Target="../tags/tag1209.xml" /><Relationship Id="rId599" Type="http://schemas.openxmlformats.org/officeDocument/2006/relationships/tags" Target="../tags/tag1210.xml" /><Relationship Id="rId6" Type="http://schemas.openxmlformats.org/officeDocument/2006/relationships/tags" Target="../tags/tag627.xml" /><Relationship Id="rId60" Type="http://schemas.openxmlformats.org/officeDocument/2006/relationships/tags" Target="../tags/tag681.xml" /><Relationship Id="rId600" Type="http://schemas.openxmlformats.org/officeDocument/2006/relationships/tags" Target="../tags/tag1211.xml" /><Relationship Id="rId601" Type="http://schemas.openxmlformats.org/officeDocument/2006/relationships/tags" Target="../tags/tag1212.xml" /><Relationship Id="rId602" Type="http://schemas.openxmlformats.org/officeDocument/2006/relationships/tags" Target="../tags/tag1213.xml" /><Relationship Id="rId603" Type="http://schemas.openxmlformats.org/officeDocument/2006/relationships/tags" Target="../tags/tag1214.xml" /><Relationship Id="rId604" Type="http://schemas.openxmlformats.org/officeDocument/2006/relationships/tags" Target="../tags/tag1215.xml" /><Relationship Id="rId605" Type="http://schemas.openxmlformats.org/officeDocument/2006/relationships/tags" Target="../tags/tag1216.xml" /><Relationship Id="rId606" Type="http://schemas.openxmlformats.org/officeDocument/2006/relationships/tags" Target="../tags/tag1217.xml" /><Relationship Id="rId607" Type="http://schemas.openxmlformats.org/officeDocument/2006/relationships/tags" Target="../tags/tag1218.xml" /><Relationship Id="rId608" Type="http://schemas.openxmlformats.org/officeDocument/2006/relationships/tags" Target="../tags/tag1219.xml" /><Relationship Id="rId609" Type="http://schemas.openxmlformats.org/officeDocument/2006/relationships/tags" Target="../tags/tag1220.xml" /><Relationship Id="rId61" Type="http://schemas.openxmlformats.org/officeDocument/2006/relationships/tags" Target="../tags/tag682.xml" /><Relationship Id="rId610" Type="http://schemas.openxmlformats.org/officeDocument/2006/relationships/tags" Target="../tags/tag1221.xml" /><Relationship Id="rId611" Type="http://schemas.openxmlformats.org/officeDocument/2006/relationships/tags" Target="../tags/tag1222.xml" /><Relationship Id="rId612" Type="http://schemas.openxmlformats.org/officeDocument/2006/relationships/tags" Target="../tags/tag1223.xml" /><Relationship Id="rId613" Type="http://schemas.openxmlformats.org/officeDocument/2006/relationships/tags" Target="../tags/tag1224.xml" /><Relationship Id="rId614" Type="http://schemas.openxmlformats.org/officeDocument/2006/relationships/tags" Target="../tags/tag1225.xml" /><Relationship Id="rId615" Type="http://schemas.openxmlformats.org/officeDocument/2006/relationships/tags" Target="../tags/tag1226.xml" /><Relationship Id="rId616" Type="http://schemas.openxmlformats.org/officeDocument/2006/relationships/tags" Target="../tags/tag1227.xml" /><Relationship Id="rId617" Type="http://schemas.openxmlformats.org/officeDocument/2006/relationships/tags" Target="../tags/tag1228.xml" /><Relationship Id="rId618" Type="http://schemas.openxmlformats.org/officeDocument/2006/relationships/tags" Target="../tags/tag1229.xml" /><Relationship Id="rId619" Type="http://schemas.openxmlformats.org/officeDocument/2006/relationships/tags" Target="../tags/tag1230.xml" /><Relationship Id="rId62" Type="http://schemas.openxmlformats.org/officeDocument/2006/relationships/tags" Target="../tags/tag683.xml" /><Relationship Id="rId620" Type="http://schemas.openxmlformats.org/officeDocument/2006/relationships/tags" Target="../tags/tag1231.xml" /><Relationship Id="rId621" Type="http://schemas.openxmlformats.org/officeDocument/2006/relationships/tags" Target="../tags/tag1232.xml" /><Relationship Id="rId622" Type="http://schemas.openxmlformats.org/officeDocument/2006/relationships/tags" Target="../tags/tag1233.xml" /><Relationship Id="rId623" Type="http://schemas.openxmlformats.org/officeDocument/2006/relationships/tags" Target="../tags/tag1234.xml" /><Relationship Id="rId624" Type="http://schemas.openxmlformats.org/officeDocument/2006/relationships/tags" Target="../tags/tag1235.xml" /><Relationship Id="rId625" Type="http://schemas.openxmlformats.org/officeDocument/2006/relationships/image" Target="../media/image40.png" /><Relationship Id="rId626" Type="http://schemas.openxmlformats.org/officeDocument/2006/relationships/image" Target="../media/image41.jpeg" /><Relationship Id="rId627" Type="http://schemas.openxmlformats.org/officeDocument/2006/relationships/image" Target="../media/image42.png" /><Relationship Id="rId63" Type="http://schemas.openxmlformats.org/officeDocument/2006/relationships/tags" Target="../tags/tag684.xml" /><Relationship Id="rId64" Type="http://schemas.openxmlformats.org/officeDocument/2006/relationships/tags" Target="../tags/tag685.xml" /><Relationship Id="rId65" Type="http://schemas.openxmlformats.org/officeDocument/2006/relationships/tags" Target="../tags/tag686.xml" /><Relationship Id="rId66" Type="http://schemas.openxmlformats.org/officeDocument/2006/relationships/tags" Target="../tags/tag687.xml" /><Relationship Id="rId67" Type="http://schemas.openxmlformats.org/officeDocument/2006/relationships/tags" Target="../tags/tag688.xml" /><Relationship Id="rId68" Type="http://schemas.openxmlformats.org/officeDocument/2006/relationships/tags" Target="../tags/tag689.xml" /><Relationship Id="rId69" Type="http://schemas.openxmlformats.org/officeDocument/2006/relationships/tags" Target="../tags/tag690.xml" /><Relationship Id="rId7" Type="http://schemas.openxmlformats.org/officeDocument/2006/relationships/tags" Target="../tags/tag628.xml" /><Relationship Id="rId70" Type="http://schemas.openxmlformats.org/officeDocument/2006/relationships/tags" Target="../tags/tag691.xml" /><Relationship Id="rId71" Type="http://schemas.openxmlformats.org/officeDocument/2006/relationships/tags" Target="../tags/tag692.xml" /><Relationship Id="rId72" Type="http://schemas.openxmlformats.org/officeDocument/2006/relationships/tags" Target="../tags/tag693.xml" /><Relationship Id="rId73" Type="http://schemas.openxmlformats.org/officeDocument/2006/relationships/tags" Target="../tags/tag694.xml" /><Relationship Id="rId74" Type="http://schemas.openxmlformats.org/officeDocument/2006/relationships/tags" Target="../tags/tag695.xml" /><Relationship Id="rId75" Type="http://schemas.openxmlformats.org/officeDocument/2006/relationships/tags" Target="../tags/tag696.xml" /><Relationship Id="rId76" Type="http://schemas.openxmlformats.org/officeDocument/2006/relationships/tags" Target="../tags/tag697.xml" /><Relationship Id="rId77" Type="http://schemas.openxmlformats.org/officeDocument/2006/relationships/tags" Target="../tags/tag698.xml" /><Relationship Id="rId78" Type="http://schemas.openxmlformats.org/officeDocument/2006/relationships/tags" Target="../tags/tag699.xml" /><Relationship Id="rId79" Type="http://schemas.openxmlformats.org/officeDocument/2006/relationships/tags" Target="../tags/tag700.xml" /><Relationship Id="rId8" Type="http://schemas.openxmlformats.org/officeDocument/2006/relationships/tags" Target="../tags/tag629.xml" /><Relationship Id="rId80" Type="http://schemas.openxmlformats.org/officeDocument/2006/relationships/tags" Target="../tags/tag701.xml" /><Relationship Id="rId81" Type="http://schemas.openxmlformats.org/officeDocument/2006/relationships/tags" Target="../tags/tag702.xml" /><Relationship Id="rId82" Type="http://schemas.openxmlformats.org/officeDocument/2006/relationships/tags" Target="../tags/tag703.xml" /><Relationship Id="rId83" Type="http://schemas.openxmlformats.org/officeDocument/2006/relationships/tags" Target="../tags/tag704.xml" /><Relationship Id="rId84" Type="http://schemas.openxmlformats.org/officeDocument/2006/relationships/tags" Target="../tags/tag705.xml" /><Relationship Id="rId85" Type="http://schemas.openxmlformats.org/officeDocument/2006/relationships/tags" Target="../tags/tag706.xml" /><Relationship Id="rId86" Type="http://schemas.openxmlformats.org/officeDocument/2006/relationships/tags" Target="../tags/tag707.xml" /><Relationship Id="rId87" Type="http://schemas.openxmlformats.org/officeDocument/2006/relationships/tags" Target="../tags/tag708.xml" /><Relationship Id="rId88" Type="http://schemas.openxmlformats.org/officeDocument/2006/relationships/tags" Target="../tags/tag709.xml" /><Relationship Id="rId89" Type="http://schemas.openxmlformats.org/officeDocument/2006/relationships/tags" Target="../tags/tag710.xml" /><Relationship Id="rId9" Type="http://schemas.openxmlformats.org/officeDocument/2006/relationships/tags" Target="../tags/tag630.xml" /><Relationship Id="rId90" Type="http://schemas.openxmlformats.org/officeDocument/2006/relationships/tags" Target="../tags/tag711.xml" /><Relationship Id="rId91" Type="http://schemas.openxmlformats.org/officeDocument/2006/relationships/tags" Target="../tags/tag712.xml" /><Relationship Id="rId92" Type="http://schemas.openxmlformats.org/officeDocument/2006/relationships/tags" Target="../tags/tag713.xml" /><Relationship Id="rId93" Type="http://schemas.openxmlformats.org/officeDocument/2006/relationships/tags" Target="../tags/tag714.xml" /><Relationship Id="rId94" Type="http://schemas.openxmlformats.org/officeDocument/2006/relationships/tags" Target="../tags/tag715.xml" /><Relationship Id="rId95" Type="http://schemas.openxmlformats.org/officeDocument/2006/relationships/tags" Target="../tags/tag716.xml" /><Relationship Id="rId96" Type="http://schemas.openxmlformats.org/officeDocument/2006/relationships/tags" Target="../tags/tag717.xml" /><Relationship Id="rId97" Type="http://schemas.openxmlformats.org/officeDocument/2006/relationships/tags" Target="../tags/tag718.xml" /><Relationship Id="rId98" Type="http://schemas.openxmlformats.org/officeDocument/2006/relationships/tags" Target="../tags/tag719.xml" /><Relationship Id="rId99" Type="http://schemas.openxmlformats.org/officeDocument/2006/relationships/tags" Target="../tags/tag7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3.png" /><Relationship Id="rId3" Type="http://schemas.openxmlformats.org/officeDocument/2006/relationships/image" Target="../media/image44.png" /><Relationship Id="rId4" Type="http://schemas.openxmlformats.org/officeDocument/2006/relationships/image" Target="../media/image45.png" /><Relationship Id="rId5" Type="http://schemas.openxmlformats.org/officeDocument/2006/relationships/image" Target="../media/image4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5.png" /><Relationship Id="rId11" Type="http://schemas.openxmlformats.org/officeDocument/2006/relationships/image" Target="../media/image56.png" /><Relationship Id="rId12" Type="http://schemas.openxmlformats.org/officeDocument/2006/relationships/image" Target="../media/image57.png" /><Relationship Id="rId13" Type="http://schemas.microsoft.com/office/2007/relationships/hdphoto" Target="../media/image58.wdp" /><Relationship Id="rId14" Type="http://schemas.openxmlformats.org/officeDocument/2006/relationships/image" Target="../media/image59.png" /><Relationship Id="rId15" Type="http://schemas.openxmlformats.org/officeDocument/2006/relationships/image" Target="../media/image60.png" /><Relationship Id="rId16" Type="http://schemas.openxmlformats.org/officeDocument/2006/relationships/image" Target="../media/image61.jpeg" /><Relationship Id="rId17" Type="http://schemas.openxmlformats.org/officeDocument/2006/relationships/image" Target="../media/image62.png" /><Relationship Id="rId2" Type="http://schemas.openxmlformats.org/officeDocument/2006/relationships/image" Target="../media/image47.png" /><Relationship Id="rId3" Type="http://schemas.openxmlformats.org/officeDocument/2006/relationships/image" Target="../media/image48.png" /><Relationship Id="rId4" Type="http://schemas.openxmlformats.org/officeDocument/2006/relationships/image" Target="../media/image49.png" /><Relationship Id="rId5" Type="http://schemas.openxmlformats.org/officeDocument/2006/relationships/image" Target="../media/image50.png" /><Relationship Id="rId6" Type="http://schemas.microsoft.com/office/2007/relationships/hdphoto" Target="../media/image51.wdp" /><Relationship Id="rId7" Type="http://schemas.openxmlformats.org/officeDocument/2006/relationships/image" Target="../media/image52.png" /><Relationship Id="rId8" Type="http://schemas.microsoft.com/office/2007/relationships/hdphoto" Target="../media/image53.wdp" /><Relationship Id="rId9" Type="http://schemas.openxmlformats.org/officeDocument/2006/relationships/image" Target="../media/image5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3.jpeg" /><Relationship Id="rId3" Type="http://schemas.openxmlformats.org/officeDocument/2006/relationships/image" Target="../media/image64.png" /><Relationship Id="rId4" Type="http://schemas.openxmlformats.org/officeDocument/2006/relationships/image" Target="../media/image65.png" /><Relationship Id="rId5" Type="http://schemas.openxmlformats.org/officeDocument/2006/relationships/tags" Target="../tags/tag1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6.jpeg" /><Relationship Id="rId3" Type="http://schemas.openxmlformats.org/officeDocument/2006/relationships/image" Target="../media/image67.png" /><Relationship Id="rId4" Type="http://schemas.openxmlformats.org/officeDocument/2006/relationships/image" Target="../media/image68.png" /><Relationship Id="rId5" Type="http://schemas.openxmlformats.org/officeDocument/2006/relationships/image" Target="../media/image6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png" /><Relationship Id="rId3" Type="http://schemas.openxmlformats.org/officeDocument/2006/relationships/tags" Target="../tags/tag1237.xml" /><Relationship Id="rId4" Type="http://schemas.openxmlformats.org/officeDocument/2006/relationships/image" Target="../media/image70.png" /><Relationship Id="rId5" Type="http://schemas.openxmlformats.org/officeDocument/2006/relationships/image" Target="../media/image71.png" /><Relationship Id="rId6" Type="http://schemas.openxmlformats.org/officeDocument/2006/relationships/image" Target="../media/image72.png" /><Relationship Id="rId7" Type="http://schemas.openxmlformats.org/officeDocument/2006/relationships/image" Target="../media/image7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05115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4"/>
          <p:cNvSpPr>
            <a:spLocks noChangeArrowheads="1"/>
          </p:cNvSpPr>
          <p:nvPr/>
        </p:nvSpPr>
        <p:spPr bwMode="auto">
          <a:xfrm>
            <a:off x="2699792" y="3938985"/>
            <a:ext cx="3473655" cy="615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r">
              <a:lnSpc>
                <a:spcPts val="2475"/>
              </a:lnSpc>
            </a:pPr>
            <a:r>
              <a:rPr lang="zh-CN" altLang="en-US" sz="2100">
                <a:solidFill>
                  <a:srgbClr val="FAAF19"/>
                </a:solidFill>
                <a:latin typeface="华文黑体"/>
                <a:ea typeface="华文黑体"/>
                <a:cs typeface="华文黑体"/>
              </a:rPr>
              <a:t>客户本部</a:t>
            </a:r>
          </a:p>
          <a:p>
            <a:pPr algn="r">
              <a:lnSpc>
                <a:spcPts val="2250"/>
              </a:lnSpc>
            </a:pPr>
            <a:r>
              <a:rPr lang="en-US" sz="1100">
                <a:solidFill>
                  <a:srgbClr val="FAAF19"/>
                </a:solidFill>
                <a:latin typeface="Arial"/>
                <a:cs typeface="Arial"/>
              </a:rPr>
              <a:t>2017.7</a:t>
            </a:r>
            <a:endParaRPr lang="en-US" altLang="zh-CN" sz="1100">
              <a:solidFill>
                <a:srgbClr val="FAAF19"/>
              </a:solidFill>
              <a:latin typeface="Arial"/>
              <a:ea typeface="黑体" pitchFamily="49" charset="-122"/>
              <a:cs typeface="Arial"/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94088" y="2164406"/>
            <a:ext cx="691276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6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销售转型第二次里程碑汇报</a:t>
            </a:r>
            <a:endParaRPr lang="en-US" altLang="zh-CN" sz="3600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</p:txBody>
      </p:sp>
    </p:spTree>
    <p:extLst>
      <p:ext uri="{BB962C8B-B14F-4D97-AF65-F5344CB8AC3E}">
        <p14:creationId xmlns:p14="http://schemas.microsoft.com/office/powerpoint/2010/main" val="29082946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表格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9497849"/>
              </p:ext>
            </p:extLst>
          </p:nvPr>
        </p:nvGraphicFramePr>
        <p:xfrm>
          <a:off x="406578" y="2003945"/>
          <a:ext cx="8485902" cy="3016077"/>
        </p:xfrm>
        <a:graphic>
          <a:graphicData uri="http://schemas.openxmlformats.org/drawingml/2006/table">
            <a:tbl>
              <a:tblPr/>
              <a:tblGrid>
                <a:gridCol w="2376264"/>
                <a:gridCol w="4311778"/>
                <a:gridCol w="1222545"/>
                <a:gridCol w="575315"/>
              </a:tblGrid>
              <a:tr h="26761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sym typeface="楷体" panose="02010609060101010101" pitchFamily="49" charset="-122"/>
                        </a:rPr>
                        <a:t>项目交付</a:t>
                      </a:r>
                      <a:endParaRPr lang="zh-CN" altLang="en-US" sz="1100" b="1" i="0" u="none" strike="noStrike">
                        <a:solidFill>
                          <a:schemeClr val="bg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sym typeface="楷体" panose="02010609060101010101" pitchFamily="49" charset="-122"/>
                      </a:endParaRPr>
                    </a:p>
                  </a:txBody>
                  <a:tcPr marL="6410" marR="6410" marT="4808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sym typeface="楷体" panose="02010609060101010101" pitchFamily="49" charset="-122"/>
                        </a:rPr>
                        <a:t>具体内容</a:t>
                      </a:r>
                      <a:endParaRPr lang="zh-CN" altLang="en-US" sz="1100" b="1" i="0" u="none" strike="noStrike">
                        <a:solidFill>
                          <a:schemeClr val="bg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sym typeface="楷体" panose="02010609060101010101" pitchFamily="49" charset="-122"/>
                      </a:endParaRPr>
                    </a:p>
                  </a:txBody>
                  <a:tcPr marL="6410" marR="6410" marT="4808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sym typeface="楷体" panose="02010609060101010101" pitchFamily="49" charset="-122"/>
                        </a:rPr>
                        <a:t>交付时间</a:t>
                      </a:r>
                    </a:p>
                  </a:txBody>
                  <a:tcPr marL="6410" marR="6410" marT="4808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100" b="1" i="0" u="none" strike="noStrike" smtClean="0">
                          <a:solidFill>
                            <a:schemeClr val="bg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sym typeface="楷体" panose="02010609060101010101" pitchFamily="49" charset="-122"/>
                        </a:rPr>
                        <a:t>状态</a:t>
                      </a:r>
                    </a:p>
                  </a:txBody>
                  <a:tcPr marL="6410" marR="6410" marT="4808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</a:tr>
              <a:tr h="326828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区域销售整合方案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综合体量、跨度、行业分布、输出区域销售部整合方案、集团大客户销售部转型方案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5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第一次里程碑</a:t>
                      </a:r>
                      <a:endParaRPr lang="en-US" altLang="zh-CN" sz="900" b="0" kern="1200" smtClean="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（</a:t>
                      </a:r>
                      <a:r>
                        <a:rPr lang="en-US" altLang="zh-CN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5</a:t>
                      </a: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月</a:t>
                      </a:r>
                      <a:r>
                        <a:rPr lang="en-US" altLang="zh-CN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10</a:t>
                      </a: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日）</a:t>
                      </a: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900" b="0" kern="1200" smtClean="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900" b="0" kern="1200" smtClean="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17393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集团大客户销售组织整合方案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 sz="10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50" b="0" kern="1200" smtClean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309559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定人定区标准及操作规范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借鉴同行，输出符合公司快运销售定人定区标准和操作规范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00" b="0" kern="1200" smtClean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900" b="0" kern="1200" smtClean="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69934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大客户模式方案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借鉴公司自营、合伙人流程、输出大客户前端优化试点方案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50" b="0" kern="1200" smtClean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900" b="0" kern="120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51781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大客户模式方案试点总结报告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大客户模式方案试点情况及下一步推广计划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第二次里程碑</a:t>
                      </a:r>
                      <a:endParaRPr lang="en-US" altLang="zh-CN" sz="900" b="0" kern="1200" smtClean="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（</a:t>
                      </a:r>
                      <a:r>
                        <a:rPr lang="en-US" altLang="zh-CN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7</a:t>
                      </a: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月</a:t>
                      </a:r>
                      <a:r>
                        <a:rPr lang="en-US" altLang="zh-CN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4</a:t>
                      </a: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日）</a:t>
                      </a: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900" b="0" kern="1200" smtClean="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75506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900" smtClean="0">
                          <a:latin typeface="华文细黑" pitchFamily="2" charset="-122"/>
                          <a:ea typeface="华文细黑" pitchFamily="2" charset="-122"/>
                        </a:rPr>
                        <a:t>KA</a:t>
                      </a:r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终身制方案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借鉴同行经验，围绕深挖客户，销售积极性提升，输出</a:t>
                      </a:r>
                      <a:r>
                        <a:rPr lang="en-US" altLang="zh-CN" sz="900" smtClean="0">
                          <a:latin typeface="华文细黑" pitchFamily="2" charset="-122"/>
                          <a:ea typeface="华文细黑" pitchFamily="2" charset="-122"/>
                        </a:rPr>
                        <a:t>KA</a:t>
                      </a:r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提成终身制方案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结项汇报</a:t>
                      </a:r>
                      <a:endParaRPr lang="en-US" altLang="zh-CN" sz="900" b="0" kern="1200" smtClean="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（</a:t>
                      </a:r>
                      <a:r>
                        <a:rPr lang="en-US" altLang="zh-CN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9</a:t>
                      </a: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月</a:t>
                      </a:r>
                      <a:r>
                        <a:rPr lang="en-US" altLang="zh-CN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27</a:t>
                      </a: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日）</a:t>
                      </a: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进行中</a:t>
                      </a: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918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定人定区试点落地方案及试点总结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根据标准制定试点方案，选择合适大客户进行试点，并对试点情况进行评估总计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50" b="0" kern="1200" smtClean="0">
                        <a:solidFill>
                          <a:schemeClr val="tx1"/>
                        </a:solidFill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进行中</a:t>
                      </a: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19178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前端成本优化试点落地方案及试点总结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0" marR="0" marT="34290" marB="3429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900" smtClean="0">
                          <a:latin typeface="华文细黑" pitchFamily="2" charset="-122"/>
                          <a:ea typeface="华文细黑" pitchFamily="2" charset="-122"/>
                        </a:rPr>
                        <a:t>根据大客户前端外包试点方案，选择适合大客户进行试点，并对试点情况进行评估总结</a:t>
                      </a:r>
                      <a:endParaRPr lang="zh-CN" altLang="en-US" sz="9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00" b="0" kern="1200" smtClean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kern="1200" smtClean="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进行中</a:t>
                      </a:r>
                    </a:p>
                  </a:txBody>
                  <a:tcPr marL="72000" marR="7200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27" name="Picture 21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3835" y="2384231"/>
            <a:ext cx="324000" cy="195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1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3835" y="2713520"/>
            <a:ext cx="324000" cy="195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TextBox 29"/>
          <p:cNvSpPr txBox="1"/>
          <p:nvPr/>
        </p:nvSpPr>
        <p:spPr>
          <a:xfrm>
            <a:off x="681110" y="195486"/>
            <a:ext cx="7851330" cy="398264"/>
          </a:xfrm>
          <a:prstGeom prst="rect">
            <a:avLst/>
          </a:prstGeom>
          <a:noFill/>
        </p:spPr>
        <p:txBody>
          <a:bodyPr wrap="square" lIns="89611" tIns="44806" rIns="89611" bIns="44806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华文细黑" pitchFamily="2" charset="-122"/>
                <a:ea typeface="华文细黑" pitchFamily="2" charset="-122"/>
              </a:rPr>
              <a:t>销售转型项目</a:t>
            </a:r>
            <a:r>
              <a:rPr lang="zh-CN" altLang="en-US" sz="2000" b="1" smtClean="0">
                <a:latin typeface="华文细黑" pitchFamily="2" charset="-122"/>
                <a:ea typeface="华文细黑" pitchFamily="2" charset="-122"/>
              </a:rPr>
              <a:t>第二次</a:t>
            </a:r>
            <a:r>
              <a:rPr lang="zh-CN" altLang="en-US" sz="2000" b="1">
                <a:latin typeface="华文细黑" pitchFamily="2" charset="-122"/>
                <a:ea typeface="华文细黑" pitchFamily="2" charset="-122"/>
              </a:rPr>
              <a:t>里程碑汇报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95536" y="865507"/>
            <a:ext cx="8496944" cy="1058171"/>
            <a:chOff x="395536" y="865507"/>
            <a:chExt cx="8496944" cy="1058171"/>
          </a:xfrm>
        </p:grpSpPr>
        <p:cxnSp>
          <p:nvCxnSpPr>
            <p:cNvPr id="31" name="直接连接符 30"/>
            <p:cNvCxnSpPr/>
            <p:nvPr/>
          </p:nvCxnSpPr>
          <p:spPr bwMode="auto">
            <a:xfrm flipV="1">
              <a:off x="1361215" y="1175186"/>
              <a:ext cx="7530626" cy="0"/>
            </a:xfrm>
            <a:prstGeom prst="line">
              <a:avLst/>
            </a:prstGeom>
            <a:ln w="25400" cmpd="sng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矩形 32"/>
            <p:cNvSpPr/>
            <p:nvPr/>
          </p:nvSpPr>
          <p:spPr bwMode="auto">
            <a:xfrm>
              <a:off x="395536" y="906502"/>
              <a:ext cx="929488" cy="657135"/>
            </a:xfrm>
            <a:prstGeom prst="rect">
              <a:avLst/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1200" b="1">
                  <a:solidFill>
                    <a:srgbClr val="FFFFFF"/>
                  </a:solidFill>
                  <a:latin typeface="华文细黑" pitchFamily="2" charset="-122"/>
                  <a:ea typeface="华文细黑" pitchFamily="2" charset="-122"/>
                </a:rPr>
                <a:t>销售转型</a:t>
              </a:r>
              <a:endParaRPr lang="en-US" altLang="zh-CN" sz="12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  <a:p>
              <a:pPr algn="ctr">
                <a:defRPr/>
              </a:pPr>
              <a:r>
                <a:rPr lang="zh-CN" altLang="en-US" sz="1200" b="1">
                  <a:solidFill>
                    <a:srgbClr val="FFFFFF"/>
                  </a:solidFill>
                  <a:latin typeface="华文细黑" pitchFamily="2" charset="-122"/>
                  <a:ea typeface="华文细黑" pitchFamily="2" charset="-122"/>
                </a:rPr>
                <a:t>项目</a:t>
              </a:r>
            </a:p>
          </p:txBody>
        </p:sp>
        <p:sp>
          <p:nvSpPr>
            <p:cNvPr id="34" name="五角星 33"/>
            <p:cNvSpPr/>
            <p:nvPr/>
          </p:nvSpPr>
          <p:spPr bwMode="auto">
            <a:xfrm>
              <a:off x="5292885" y="1042847"/>
              <a:ext cx="228389" cy="211435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5" name="TextBox 48"/>
            <p:cNvSpPr txBox="1">
              <a:spLocks noChangeArrowheads="1"/>
            </p:cNvSpPr>
            <p:nvPr/>
          </p:nvSpPr>
          <p:spPr bwMode="auto">
            <a:xfrm>
              <a:off x="5033913" y="896259"/>
              <a:ext cx="791221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7.4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6" name="TextBox 91"/>
            <p:cNvSpPr txBox="1">
              <a:spLocks noChangeArrowheads="1"/>
            </p:cNvSpPr>
            <p:nvPr/>
          </p:nvSpPr>
          <p:spPr bwMode="auto">
            <a:xfrm>
              <a:off x="1602723" y="865507"/>
              <a:ext cx="953053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2017.3.7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7" name="五角星 36"/>
            <p:cNvSpPr/>
            <p:nvPr/>
          </p:nvSpPr>
          <p:spPr bwMode="auto">
            <a:xfrm>
              <a:off x="1906969" y="1031844"/>
              <a:ext cx="246573" cy="211435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8" name="TextBox 37"/>
            <p:cNvSpPr txBox="1">
              <a:spLocks noChangeArrowheads="1"/>
            </p:cNvSpPr>
            <p:nvPr/>
          </p:nvSpPr>
          <p:spPr bwMode="auto">
            <a:xfrm>
              <a:off x="7887272" y="873255"/>
              <a:ext cx="994096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10.12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grpSp>
          <p:nvGrpSpPr>
            <p:cNvPr id="39" name="组合 4"/>
            <p:cNvGrpSpPr/>
            <p:nvPr/>
          </p:nvGrpSpPr>
          <p:grpSpPr>
            <a:xfrm>
              <a:off x="8297255" y="1038434"/>
              <a:ext cx="216027" cy="339579"/>
              <a:chOff x="10776394" y="2790107"/>
              <a:chExt cx="329930" cy="554007"/>
            </a:xfrm>
          </p:grpSpPr>
          <p:sp>
            <p:nvSpPr>
              <p:cNvPr id="40" name="矩形 39"/>
              <p:cNvSpPr/>
              <p:nvPr/>
            </p:nvSpPr>
            <p:spPr>
              <a:xfrm rot="21202791">
                <a:off x="10776394" y="2840892"/>
                <a:ext cx="58753" cy="503222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800">
                  <a:solidFill>
                    <a:srgbClr val="FFFFFF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41" name="波形 40"/>
              <p:cNvSpPr/>
              <p:nvPr/>
            </p:nvSpPr>
            <p:spPr>
              <a:xfrm rot="21202791">
                <a:off x="10799860" y="2790107"/>
                <a:ext cx="306464" cy="363526"/>
              </a:xfrm>
              <a:prstGeom prst="wav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800">
                  <a:solidFill>
                    <a:srgbClr val="FFFFFF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42" name="TextBox 95"/>
            <p:cNvSpPr txBox="1"/>
            <p:nvPr/>
          </p:nvSpPr>
          <p:spPr bwMode="auto">
            <a:xfrm>
              <a:off x="3215318" y="1409959"/>
              <a:ext cx="1183420" cy="509369"/>
            </a:xfrm>
            <a:prstGeom prst="rect">
              <a:avLst/>
            </a:prstGeom>
            <a:solidFill>
              <a:schemeClr val="bg1">
                <a:lumMod val="50000"/>
                <a:alpha val="70000"/>
              </a:schemeClr>
            </a:solidFill>
          </p:spPr>
          <p:txBody>
            <a:bodyPr wrap="square" lIns="121899" tIns="60949" rIns="121899" bIns="60949" anchor="ctr">
              <a:noAutofit/>
            </a:bodyPr>
            <a:lstStyle>
              <a:defPPr>
                <a:defRPr lang="en-US"/>
              </a:defPPr>
              <a:lvl1pPr algn="l" rtl="0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1300" b="1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里程碑</a:t>
              </a:r>
              <a:r>
                <a:rPr lang="en-US" altLang="zh-CN" sz="1000">
                  <a:latin typeface="华文细黑" pitchFamily="2" charset="-122"/>
                  <a:ea typeface="华文细黑" pitchFamily="2" charset="-122"/>
                </a:rPr>
                <a:t>Ⅰ</a:t>
              </a:r>
            </a:p>
            <a:p>
              <a:r>
                <a:rPr lang="zh-CN" altLang="en-US" sz="900" b="0">
                  <a:latin typeface="华文细黑" pitchFamily="2" charset="-122"/>
                  <a:ea typeface="华文细黑" pitchFamily="2" charset="-122"/>
                </a:rPr>
                <a:t>销售转型方案及试点方案汇报</a:t>
              </a:r>
            </a:p>
          </p:txBody>
        </p:sp>
        <p:sp>
          <p:nvSpPr>
            <p:cNvPr id="43" name="五角星 42"/>
            <p:cNvSpPr/>
            <p:nvPr/>
          </p:nvSpPr>
          <p:spPr bwMode="auto">
            <a:xfrm>
              <a:off x="3677355" y="1044939"/>
              <a:ext cx="246573" cy="211435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4" name="TextBox 48"/>
            <p:cNvSpPr txBox="1">
              <a:spLocks noChangeArrowheads="1"/>
            </p:cNvSpPr>
            <p:nvPr/>
          </p:nvSpPr>
          <p:spPr bwMode="auto">
            <a:xfrm>
              <a:off x="3347864" y="898352"/>
              <a:ext cx="854221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5.10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5" name="矩形 44"/>
            <p:cNvSpPr/>
            <p:nvPr/>
          </p:nvSpPr>
          <p:spPr bwMode="auto">
            <a:xfrm>
              <a:off x="1550726" y="1401258"/>
              <a:ext cx="959058" cy="509369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项目立项</a:t>
              </a:r>
            </a:p>
          </p:txBody>
        </p:sp>
        <p:sp>
          <p:nvSpPr>
            <p:cNvPr id="46" name="矩形 45"/>
            <p:cNvSpPr/>
            <p:nvPr/>
          </p:nvSpPr>
          <p:spPr bwMode="auto">
            <a:xfrm>
              <a:off x="7970014" y="1405609"/>
              <a:ext cx="922466" cy="509369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000" b="1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结项发文</a:t>
              </a:r>
            </a:p>
          </p:txBody>
        </p:sp>
        <p:sp>
          <p:nvSpPr>
            <p:cNvPr id="47" name="五角星 46"/>
            <p:cNvSpPr/>
            <p:nvPr/>
          </p:nvSpPr>
          <p:spPr bwMode="auto">
            <a:xfrm>
              <a:off x="6975702" y="1042847"/>
              <a:ext cx="228389" cy="211435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8" name="TextBox 48"/>
            <p:cNvSpPr txBox="1">
              <a:spLocks noChangeArrowheads="1"/>
            </p:cNvSpPr>
            <p:nvPr/>
          </p:nvSpPr>
          <p:spPr bwMode="auto">
            <a:xfrm>
              <a:off x="6716729" y="896259"/>
              <a:ext cx="791221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9.27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9" name="矩形 48"/>
            <p:cNvSpPr/>
            <p:nvPr/>
          </p:nvSpPr>
          <p:spPr bwMode="auto">
            <a:xfrm>
              <a:off x="6660232" y="1396908"/>
              <a:ext cx="974459" cy="509369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000" b="1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结项汇报</a:t>
              </a:r>
              <a:endParaRPr kumimoji="0" lang="en-US" altLang="zh-CN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  <a:p>
              <a:pPr marL="0" marR="0" indent="0" algn="ctr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90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全国推广</a:t>
              </a:r>
              <a:endParaRPr kumimoji="0" lang="zh-CN" altLang="en-US" sz="9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50" name="矩形 49"/>
            <p:cNvSpPr/>
            <p:nvPr/>
          </p:nvSpPr>
          <p:spPr bwMode="auto">
            <a:xfrm>
              <a:off x="4898190" y="1414309"/>
              <a:ext cx="1185978" cy="509369"/>
            </a:xfrm>
            <a:prstGeom prst="rect">
              <a:avLst/>
            </a:prstGeom>
            <a:solidFill>
              <a:srgbClr val="FAAF19">
                <a:alpha val="70000"/>
              </a:srgbClr>
            </a:solidFill>
          </p:spPr>
          <p:txBody>
            <a:bodyPr wrap="square" lIns="121899" tIns="60949" rIns="121899" bIns="60949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里程碑</a:t>
              </a:r>
              <a:r>
                <a:rPr lang="en-US" altLang="zh-CN" sz="1000" b="1">
                  <a:latin typeface="华文细黑" pitchFamily="2" charset="-122"/>
                  <a:ea typeface="华文细黑" pitchFamily="2" charset="-122"/>
                </a:rPr>
                <a:t>Ⅱ</a:t>
              </a:r>
            </a:p>
            <a:p>
              <a:pPr algn="ctr">
                <a:lnSpc>
                  <a:spcPct val="150000"/>
                </a:lnSpc>
              </a:pP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试点总结、推进</a:t>
              </a:r>
              <a:endParaRPr lang="en-US" altLang="zh-CN" sz="900">
                <a:latin typeface="华文细黑" pitchFamily="2" charset="-122"/>
                <a:ea typeface="华文细黑" pitchFamily="2" charset="-122"/>
              </a:endParaRPr>
            </a:p>
          </p:txBody>
        </p:sp>
      </p:grpSp>
      <p:pic>
        <p:nvPicPr>
          <p:cNvPr id="51" name="Picture 21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3835" y="3042809"/>
            <a:ext cx="324000" cy="195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21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3835" y="3300089"/>
            <a:ext cx="324000" cy="195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1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3835" y="3608367"/>
            <a:ext cx="324000" cy="195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4297932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TextBox 15"/>
          <p:cNvSpPr txBox="1"/>
          <p:nvPr/>
        </p:nvSpPr>
        <p:spPr>
          <a:xfrm>
            <a:off x="681110" y="195486"/>
            <a:ext cx="7851330" cy="398264"/>
          </a:xfrm>
          <a:prstGeom prst="rect">
            <a:avLst/>
          </a:prstGeom>
          <a:noFill/>
        </p:spPr>
        <p:txBody>
          <a:bodyPr wrap="square" lIns="89611" tIns="44806" rIns="89611" bIns="44806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华文细黑" pitchFamily="2" charset="-122"/>
                <a:ea typeface="华文细黑" pitchFamily="2" charset="-122"/>
              </a:rPr>
              <a:t>销售转型项目</a:t>
            </a:r>
            <a:r>
              <a:rPr lang="zh-CN" altLang="en-US" sz="2000" b="1" smtClean="0">
                <a:latin typeface="华文细黑" pitchFamily="2" charset="-122"/>
                <a:ea typeface="华文细黑" pitchFamily="2" charset="-122"/>
              </a:rPr>
              <a:t>第二次</a:t>
            </a:r>
            <a:r>
              <a:rPr lang="zh-CN" altLang="en-US" sz="2000" b="1">
                <a:latin typeface="华文细黑" pitchFamily="2" charset="-122"/>
                <a:ea typeface="华文细黑" pitchFamily="2" charset="-122"/>
              </a:rPr>
              <a:t>里程碑汇报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1259634" y="2204884"/>
            <a:ext cx="6048670" cy="2455098"/>
            <a:chOff x="611560" y="2139702"/>
            <a:chExt cx="6048670" cy="2455098"/>
          </a:xfrm>
        </p:grpSpPr>
        <p:sp>
          <p:nvSpPr>
            <p:cNvPr id="87" name="标题 1"/>
            <p:cNvSpPr txBox="1"/>
            <p:nvPr/>
          </p:nvSpPr>
          <p:spPr bwMode="auto">
            <a:xfrm>
              <a:off x="611560" y="2139702"/>
              <a:ext cx="5544616" cy="43204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horz" wrap="square" lIns="91418" tIns="45708" rIns="91418" bIns="457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defTabSz="911180" rtl="0" eaLnBrk="0" fontAlgn="base" hangingPunct="0">
                <a:spcBef>
                  <a:spcPct val="0"/>
                </a:spcBef>
                <a:spcAft>
                  <a:spcPct val="0"/>
                </a:spcAft>
                <a:defRPr sz="4000" b="1" kern="1200" cap="all">
                  <a:solidFill>
                    <a:schemeClr val="tx1"/>
                  </a:solidFill>
                  <a:latin typeface="+mj-lt"/>
                  <a:ea typeface="微软雅黑" panose="020b0503020204020204" pitchFamily="34" charset="-122"/>
                  <a:cs typeface="+mj-cs"/>
                </a:defRPr>
              </a:lvl1pPr>
              <a:lvl2pPr marL="457189" algn="ctr" defTabSz="911180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378" algn="ctr" defTabSz="911180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566" algn="ctr" defTabSz="911180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754" algn="ctr" defTabSz="911180" rtl="0" eaLnBrk="0" fontAlgn="base" hangingPunct="0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389564" algn="ctr" defTabSz="913037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779123" algn="ctr" defTabSz="913037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1168687" algn="ctr" defTabSz="913037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1558249" algn="ctr" defTabSz="913037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4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lnSpc>
                  <a:spcPct val="150000"/>
                </a:lnSpc>
                <a:buFont typeface="Wingdings" pitchFamily="2" charset="2"/>
                <a:buChar char="l"/>
              </a:pPr>
              <a:r>
                <a:rPr lang="zh-CN" altLang="en-US" sz="1200">
                  <a:latin typeface="华文细黑" pitchFamily="2" charset="-122"/>
                  <a:ea typeface="华文细黑" pitchFamily="2" charset="-122"/>
                </a:rPr>
                <a:t>会 议 简 介：</a:t>
              </a:r>
              <a:r>
                <a:rPr lang="zh-CN" altLang="en-US" sz="1100" b="0">
                  <a:latin typeface="华文细黑" pitchFamily="2" charset="-122"/>
                  <a:ea typeface="华文细黑" pitchFamily="2" charset="-122"/>
                </a:rPr>
                <a:t>销售转型</a:t>
              </a:r>
              <a:r>
                <a:rPr lang="zh-CN" altLang="en-US" sz="1100" b="0" smtClean="0">
                  <a:latin typeface="华文细黑" pitchFamily="2" charset="-122"/>
                  <a:ea typeface="华文细黑" pitchFamily="2" charset="-122"/>
                </a:rPr>
                <a:t>方案试点总结汇报</a:t>
              </a:r>
              <a:endParaRPr lang="zh-CN" altLang="en-US" sz="1100" b="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88" name="矩形 87"/>
            <p:cNvSpPr/>
            <p:nvPr/>
          </p:nvSpPr>
          <p:spPr>
            <a:xfrm>
              <a:off x="611560" y="2355726"/>
              <a:ext cx="6048670" cy="22390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lvl="0" indent="-171450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l"/>
              </a:pPr>
              <a:r>
                <a:rPr lang="zh-CN" altLang="en-US" sz="12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</a:rPr>
                <a:t>参会人</a:t>
              </a:r>
              <a:r>
                <a:rPr lang="zh-CN" altLang="en-US" sz="1200" b="1" smtClean="0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</a:rPr>
                <a:t>职责</a:t>
              </a:r>
              <a:endParaRPr lang="en-US" altLang="zh-CN" sz="12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endParaRPr>
            </a:p>
            <a:p>
              <a:pPr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R</a:t>
              </a:r>
              <a:r>
                <a:rPr lang="zh-CN" altLang="zh-CN" sz="1100" b="1">
                  <a:latin typeface="华文细黑" pitchFamily="2" charset="-122"/>
                  <a:ea typeface="华文细黑" pitchFamily="2" charset="-122"/>
                </a:rPr>
                <a:t>（</a:t>
              </a:r>
              <a:r>
                <a:rPr lang="zh-CN" altLang="zh-CN" sz="1100" b="1" smtClean="0">
                  <a:latin typeface="华文细黑" pitchFamily="2" charset="-122"/>
                  <a:ea typeface="华文细黑" pitchFamily="2" charset="-122"/>
                </a:rPr>
                <a:t>谁</a:t>
              </a: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 </a:t>
              </a:r>
              <a:r>
                <a:rPr lang="zh-CN" altLang="zh-CN" sz="1100" b="1" smtClean="0">
                  <a:latin typeface="华文细黑" pitchFamily="2" charset="-122"/>
                  <a:ea typeface="华文细黑" pitchFamily="2" charset="-122"/>
                </a:rPr>
                <a:t>汇</a:t>
              </a: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 </a:t>
              </a:r>
              <a:r>
                <a:rPr lang="zh-CN" altLang="zh-CN" sz="1100" b="1" smtClean="0">
                  <a:latin typeface="华文细黑" pitchFamily="2" charset="-122"/>
                  <a:ea typeface="华文细黑" pitchFamily="2" charset="-122"/>
                </a:rPr>
                <a:t>报</a:t>
              </a:r>
              <a:r>
                <a:rPr lang="zh-CN" altLang="zh-CN" sz="1100" b="1">
                  <a:latin typeface="华文细黑" pitchFamily="2" charset="-122"/>
                  <a:ea typeface="华文细黑" pitchFamily="2" charset="-122"/>
                </a:rPr>
                <a:t>）</a:t>
              </a:r>
              <a:r>
                <a:rPr lang="en-US" altLang="zh-CN" sz="1100" b="1">
                  <a:latin typeface="华文细黑" pitchFamily="2" charset="-122"/>
                  <a:ea typeface="华文细黑" pitchFamily="2" charset="-122"/>
                </a:rPr>
                <a:t> </a:t>
              </a:r>
              <a:r>
                <a:rPr lang="zh-CN" altLang="zh-CN" sz="1100" b="1" smtClean="0">
                  <a:latin typeface="华文细黑" pitchFamily="2" charset="-122"/>
                  <a:ea typeface="华文细黑" pitchFamily="2" charset="-122"/>
                </a:rPr>
                <a:t>：</a:t>
              </a:r>
              <a:r>
                <a:rPr lang="zh-CN" altLang="zh-CN" sz="1100" smtClean="0">
                  <a:latin typeface="华文细黑" pitchFamily="2" charset="-122"/>
                  <a:ea typeface="华文细黑" pitchFamily="2" charset="-122"/>
                </a:rPr>
                <a:t>王申志</a:t>
              </a:r>
              <a:endParaRPr lang="en-US" altLang="zh-CN" sz="1100" smtClean="0">
                <a:latin typeface="华文细黑" pitchFamily="2" charset="-122"/>
                <a:ea typeface="华文细黑" pitchFamily="2" charset="-122"/>
              </a:endParaRPr>
            </a:p>
            <a:p>
              <a:pPr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S  (</a:t>
              </a:r>
              <a:r>
                <a:rPr lang="zh-CN" altLang="zh-CN" sz="1100" b="1" smtClean="0">
                  <a:latin typeface="华文细黑" pitchFamily="2" charset="-122"/>
                  <a:ea typeface="华文细黑" pitchFamily="2" charset="-122"/>
                </a:rPr>
                <a:t>决策</a:t>
              </a:r>
              <a:r>
                <a:rPr lang="zh-CN" altLang="zh-CN" sz="1100" b="1">
                  <a:latin typeface="华文细黑" pitchFamily="2" charset="-122"/>
                  <a:ea typeface="华文细黑" pitchFamily="2" charset="-122"/>
                </a:rPr>
                <a:t>意见）：</a:t>
              </a:r>
              <a:r>
                <a:rPr lang="zh-CN" altLang="zh-CN" sz="1100">
                  <a:latin typeface="华文细黑" pitchFamily="2" charset="-122"/>
                  <a:ea typeface="华文细黑" pitchFamily="2" charset="-122"/>
                </a:rPr>
                <a:t>张海</a:t>
              </a:r>
              <a:r>
                <a:rPr lang="zh-CN" altLang="zh-CN" sz="1100" smtClean="0">
                  <a:latin typeface="华文细黑" pitchFamily="2" charset="-122"/>
                  <a:ea typeface="华文细黑" pitchFamily="2" charset="-122"/>
                </a:rPr>
                <a:t>宾</a:t>
              </a:r>
              <a:endParaRPr lang="en-US" altLang="zh-CN" sz="1100">
                <a:latin typeface="华文细黑" pitchFamily="2" charset="-122"/>
                <a:ea typeface="华文细黑" pitchFamily="2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A</a:t>
              </a:r>
              <a:r>
                <a:rPr lang="zh-CN" altLang="zh-CN" sz="1100" b="1" smtClean="0">
                  <a:latin typeface="华文细黑" pitchFamily="2" charset="-122"/>
                  <a:ea typeface="华文细黑" pitchFamily="2" charset="-122"/>
                </a:rPr>
                <a:t>（批</a:t>
              </a: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      </a:t>
              </a:r>
              <a:r>
                <a:rPr lang="zh-CN" altLang="zh-CN" sz="1100" b="1" smtClean="0">
                  <a:latin typeface="华文细黑" pitchFamily="2" charset="-122"/>
                  <a:ea typeface="华文细黑" pitchFamily="2" charset="-122"/>
                </a:rPr>
                <a:t>准</a:t>
              </a:r>
              <a:r>
                <a:rPr lang="zh-CN" altLang="zh-CN" sz="1100" b="1">
                  <a:latin typeface="华文细黑" pitchFamily="2" charset="-122"/>
                  <a:ea typeface="华文细黑" pitchFamily="2" charset="-122"/>
                </a:rPr>
                <a:t>）</a:t>
              </a:r>
              <a:r>
                <a:rPr lang="zh-CN" altLang="zh-CN" sz="1100" b="1" smtClean="0">
                  <a:latin typeface="华文细黑" pitchFamily="2" charset="-122"/>
                  <a:ea typeface="华文细黑" pitchFamily="2" charset="-122"/>
                </a:rPr>
                <a:t>：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韩永彦</a:t>
              </a:r>
              <a:endParaRPr lang="en-US" altLang="zh-CN" sz="1100" smtClean="0">
                <a:latin typeface="华文细黑" pitchFamily="2" charset="-122"/>
                <a:ea typeface="华文细黑" pitchFamily="2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V  (</a:t>
              </a: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否 决 权 ）：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崔维刚（当值</a:t>
              </a:r>
              <a:r>
                <a:rPr lang="en-US" altLang="zh-CN" sz="1100" smtClean="0">
                  <a:latin typeface="华文细黑" pitchFamily="2" charset="-122"/>
                  <a:ea typeface="华文细黑" pitchFamily="2" charset="-122"/>
                </a:rPr>
                <a:t>CEO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授权黄华波）</a:t>
              </a:r>
              <a:endParaRPr lang="en-US" altLang="zh-CN" sz="1100" smtClean="0">
                <a:latin typeface="华文细黑" pitchFamily="2" charset="-122"/>
                <a:ea typeface="华文细黑" pitchFamily="2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C</a:t>
              </a:r>
              <a:r>
                <a:rPr lang="zh-CN" altLang="en-US" sz="1100" b="1">
                  <a:latin typeface="华文细黑" pitchFamily="2" charset="-122"/>
                  <a:ea typeface="华文细黑" pitchFamily="2" charset="-122"/>
                </a:rPr>
                <a:t>（</a:t>
              </a:r>
              <a:r>
                <a:rPr lang="zh-CN" altLang="zh-CN" sz="1100" b="1" smtClean="0">
                  <a:latin typeface="华文细黑" pitchFamily="2" charset="-122"/>
                  <a:ea typeface="华文细黑" pitchFamily="2" charset="-122"/>
                </a:rPr>
                <a:t>咨</a:t>
              </a: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 </a:t>
              </a:r>
              <a:r>
                <a:rPr lang="zh-CN" altLang="zh-CN" sz="1100" b="1" smtClean="0">
                  <a:latin typeface="华文细黑" pitchFamily="2" charset="-122"/>
                  <a:ea typeface="华文细黑" pitchFamily="2" charset="-122"/>
                </a:rPr>
                <a:t>询</a:t>
              </a: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 </a:t>
              </a:r>
              <a:r>
                <a:rPr lang="zh-CN" altLang="zh-CN" sz="1100" b="1" smtClean="0">
                  <a:latin typeface="华文细黑" pitchFamily="2" charset="-122"/>
                  <a:ea typeface="华文细黑" pitchFamily="2" charset="-122"/>
                </a:rPr>
                <a:t>谁）</a:t>
              </a: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: </a:t>
              </a:r>
              <a:r>
                <a:rPr lang="zh-CN" altLang="zh-CN" sz="1100" smtClean="0">
                  <a:latin typeface="华文细黑" pitchFamily="2" charset="-122"/>
                  <a:ea typeface="华文细黑" pitchFamily="2" charset="-122"/>
                </a:rPr>
                <a:t>单剑林</a:t>
              </a:r>
              <a:r>
                <a:rPr lang="zh-CN" altLang="zh-CN" sz="1100">
                  <a:latin typeface="华文细黑" pitchFamily="2" charset="-122"/>
                  <a:ea typeface="华文细黑" pitchFamily="2" charset="-122"/>
                </a:rPr>
                <a:t>、林志彬、田民芽、</a:t>
              </a:r>
              <a:r>
                <a:rPr lang="zh-CN" altLang="zh-CN" sz="1100" smtClean="0">
                  <a:latin typeface="华文细黑" pitchFamily="2" charset="-122"/>
                  <a:ea typeface="华文细黑" pitchFamily="2" charset="-122"/>
                </a:rPr>
                <a:t>刘建青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、郭海涛</a:t>
              </a:r>
              <a:endParaRPr lang="en-US" altLang="zh-CN" sz="1100" smtClean="0">
                <a:latin typeface="华文细黑" pitchFamily="2" charset="-122"/>
                <a:ea typeface="华文细黑" pitchFamily="2" charset="-122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  其           他</a:t>
              </a:r>
              <a:r>
                <a:rPr lang="en-US" altLang="zh-CN" sz="1100" b="1">
                  <a:latin typeface="华文细黑" pitchFamily="2" charset="-122"/>
                  <a:ea typeface="华文细黑" pitchFamily="2" charset="-122"/>
                </a:rPr>
                <a:t> </a:t>
              </a: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   </a:t>
              </a: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：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埃森哲</a:t>
              </a:r>
              <a:r>
                <a:rPr lang="en-US" altLang="zh-CN" sz="1100" smtClean="0">
                  <a:latin typeface="华文细黑" pitchFamily="2" charset="-122"/>
                  <a:ea typeface="华文细黑" pitchFamily="2" charset="-122"/>
                </a:rPr>
                <a:t>—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沈军、楼姝、</a:t>
              </a:r>
              <a:r>
                <a:rPr lang="zh-CN" altLang="zh-CN" sz="1100" smtClean="0">
                  <a:latin typeface="华文细黑" pitchFamily="2" charset="-122"/>
                  <a:ea typeface="华文细黑" pitchFamily="2" charset="-122"/>
                </a:rPr>
                <a:t>蔡文明</a:t>
              </a:r>
              <a:r>
                <a:rPr lang="zh-CN" altLang="en-US" sz="1100">
                  <a:latin typeface="华文细黑" pitchFamily="2" charset="-122"/>
                  <a:ea typeface="华文细黑" pitchFamily="2" charset="-122"/>
                </a:rPr>
                <a:t>、于海亮、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曾力</a:t>
              </a:r>
              <a:endParaRPr lang="en-US" altLang="zh-CN" sz="1100" smtClean="0">
                <a:latin typeface="华文细黑" pitchFamily="2" charset="-122"/>
                <a:ea typeface="华文细黑" pitchFamily="2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1100">
                  <a:latin typeface="华文细黑" pitchFamily="2" charset="-122"/>
                  <a:ea typeface="华文细黑" pitchFamily="2" charset="-122"/>
                </a:rPr>
                <a:t> </a:t>
              </a:r>
              <a:r>
                <a:rPr lang="en-US" altLang="zh-CN" sz="1100" smtClean="0">
                  <a:latin typeface="华文细黑" pitchFamily="2" charset="-122"/>
                  <a:ea typeface="华文细黑" pitchFamily="2" charset="-122"/>
                </a:rPr>
                <a:t>                             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德   邦 </a:t>
              </a:r>
              <a:r>
                <a:rPr lang="en-US" altLang="zh-CN" sz="1100" smtClean="0">
                  <a:latin typeface="华文细黑" pitchFamily="2" charset="-122"/>
                  <a:ea typeface="华文细黑" pitchFamily="2" charset="-122"/>
                </a:rPr>
                <a:t>—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汪存杰、赖弘毅、张斯、童志文、陈万林</a:t>
              </a:r>
              <a:endParaRPr lang="zh-CN" altLang="zh-CN" sz="110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395536" y="865507"/>
            <a:ext cx="8496944" cy="1058171"/>
            <a:chOff x="395536" y="865507"/>
            <a:chExt cx="8496944" cy="1058171"/>
          </a:xfrm>
        </p:grpSpPr>
        <p:cxnSp>
          <p:nvCxnSpPr>
            <p:cNvPr id="25" name="直接连接符 24"/>
            <p:cNvCxnSpPr/>
            <p:nvPr/>
          </p:nvCxnSpPr>
          <p:spPr bwMode="auto">
            <a:xfrm flipV="1">
              <a:off x="1361215" y="1175186"/>
              <a:ext cx="7530626" cy="0"/>
            </a:xfrm>
            <a:prstGeom prst="line">
              <a:avLst/>
            </a:prstGeom>
            <a:ln w="25400" cmpd="sng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矩形 25"/>
            <p:cNvSpPr/>
            <p:nvPr/>
          </p:nvSpPr>
          <p:spPr bwMode="auto">
            <a:xfrm>
              <a:off x="395536" y="906502"/>
              <a:ext cx="929488" cy="657135"/>
            </a:xfrm>
            <a:prstGeom prst="rect">
              <a:avLst/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1200" b="1">
                  <a:solidFill>
                    <a:srgbClr val="FFFFFF"/>
                  </a:solidFill>
                  <a:latin typeface="华文细黑" pitchFamily="2" charset="-122"/>
                  <a:ea typeface="华文细黑" pitchFamily="2" charset="-122"/>
                </a:rPr>
                <a:t>销售转型</a:t>
              </a:r>
              <a:endParaRPr lang="en-US" altLang="zh-CN" sz="12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  <a:p>
              <a:pPr algn="ctr">
                <a:defRPr/>
              </a:pPr>
              <a:r>
                <a:rPr lang="zh-CN" altLang="en-US" sz="1200" b="1">
                  <a:solidFill>
                    <a:srgbClr val="FFFFFF"/>
                  </a:solidFill>
                  <a:latin typeface="华文细黑" pitchFamily="2" charset="-122"/>
                  <a:ea typeface="华文细黑" pitchFamily="2" charset="-122"/>
                </a:rPr>
                <a:t>项目</a:t>
              </a:r>
            </a:p>
          </p:txBody>
        </p:sp>
        <p:sp>
          <p:nvSpPr>
            <p:cNvPr id="27" name="五角星 26"/>
            <p:cNvSpPr/>
            <p:nvPr/>
          </p:nvSpPr>
          <p:spPr bwMode="auto">
            <a:xfrm>
              <a:off x="5292885" y="1042847"/>
              <a:ext cx="228389" cy="211435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8" name="TextBox 48"/>
            <p:cNvSpPr txBox="1">
              <a:spLocks noChangeArrowheads="1"/>
            </p:cNvSpPr>
            <p:nvPr/>
          </p:nvSpPr>
          <p:spPr bwMode="auto">
            <a:xfrm>
              <a:off x="5033913" y="896259"/>
              <a:ext cx="791221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7.4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9" name="TextBox 91"/>
            <p:cNvSpPr txBox="1">
              <a:spLocks noChangeArrowheads="1"/>
            </p:cNvSpPr>
            <p:nvPr/>
          </p:nvSpPr>
          <p:spPr bwMode="auto">
            <a:xfrm>
              <a:off x="1602723" y="865507"/>
              <a:ext cx="953053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2017.3.7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0" name="五角星 29"/>
            <p:cNvSpPr/>
            <p:nvPr/>
          </p:nvSpPr>
          <p:spPr bwMode="auto">
            <a:xfrm>
              <a:off x="1906969" y="1031844"/>
              <a:ext cx="246573" cy="211435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1" name="TextBox 30"/>
            <p:cNvSpPr txBox="1">
              <a:spLocks noChangeArrowheads="1"/>
            </p:cNvSpPr>
            <p:nvPr/>
          </p:nvSpPr>
          <p:spPr bwMode="auto">
            <a:xfrm>
              <a:off x="7887272" y="873255"/>
              <a:ext cx="994096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10.12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grpSp>
          <p:nvGrpSpPr>
            <p:cNvPr id="32" name="组合 4"/>
            <p:cNvGrpSpPr/>
            <p:nvPr/>
          </p:nvGrpSpPr>
          <p:grpSpPr>
            <a:xfrm>
              <a:off x="8297255" y="1038434"/>
              <a:ext cx="216027" cy="339579"/>
              <a:chOff x="10776394" y="2790107"/>
              <a:chExt cx="329930" cy="554007"/>
            </a:xfrm>
          </p:grpSpPr>
          <p:sp>
            <p:nvSpPr>
              <p:cNvPr id="42" name="矩形 41"/>
              <p:cNvSpPr/>
              <p:nvPr/>
            </p:nvSpPr>
            <p:spPr>
              <a:xfrm rot="21202791">
                <a:off x="10776394" y="2840892"/>
                <a:ext cx="58753" cy="503222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800">
                  <a:solidFill>
                    <a:srgbClr val="FFFFFF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43" name="波形 42"/>
              <p:cNvSpPr/>
              <p:nvPr/>
            </p:nvSpPr>
            <p:spPr>
              <a:xfrm rot="21202791">
                <a:off x="10799860" y="2790107"/>
                <a:ext cx="306464" cy="363526"/>
              </a:xfrm>
              <a:prstGeom prst="wav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800">
                  <a:solidFill>
                    <a:srgbClr val="FFFFFF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33" name="TextBox 95"/>
            <p:cNvSpPr txBox="1"/>
            <p:nvPr/>
          </p:nvSpPr>
          <p:spPr bwMode="auto">
            <a:xfrm>
              <a:off x="3215318" y="1409959"/>
              <a:ext cx="1183420" cy="509369"/>
            </a:xfrm>
            <a:prstGeom prst="rect">
              <a:avLst/>
            </a:prstGeom>
            <a:solidFill>
              <a:schemeClr val="bg1">
                <a:lumMod val="50000"/>
                <a:alpha val="70000"/>
              </a:schemeClr>
            </a:solidFill>
          </p:spPr>
          <p:txBody>
            <a:bodyPr wrap="square" lIns="121899" tIns="60949" rIns="121899" bIns="60949" anchor="ctr">
              <a:noAutofit/>
            </a:bodyPr>
            <a:lstStyle>
              <a:defPPr>
                <a:defRPr lang="en-US"/>
              </a:defPPr>
              <a:lvl1pPr algn="l" rtl="0"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sz="1300" b="1" kern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里程碑</a:t>
              </a:r>
              <a:r>
                <a:rPr lang="en-US" altLang="zh-CN" sz="1000">
                  <a:latin typeface="华文细黑" pitchFamily="2" charset="-122"/>
                  <a:ea typeface="华文细黑" pitchFamily="2" charset="-122"/>
                </a:rPr>
                <a:t>Ⅰ</a:t>
              </a:r>
            </a:p>
            <a:p>
              <a:r>
                <a:rPr lang="zh-CN" altLang="en-US" sz="900" b="0">
                  <a:latin typeface="华文细黑" pitchFamily="2" charset="-122"/>
                  <a:ea typeface="华文细黑" pitchFamily="2" charset="-122"/>
                </a:rPr>
                <a:t>销售转型方案及试点方案汇报</a:t>
              </a:r>
            </a:p>
          </p:txBody>
        </p:sp>
        <p:sp>
          <p:nvSpPr>
            <p:cNvPr id="34" name="五角星 33"/>
            <p:cNvSpPr/>
            <p:nvPr/>
          </p:nvSpPr>
          <p:spPr bwMode="auto">
            <a:xfrm>
              <a:off x="3677355" y="1044939"/>
              <a:ext cx="246573" cy="211435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5" name="TextBox 48"/>
            <p:cNvSpPr txBox="1">
              <a:spLocks noChangeArrowheads="1"/>
            </p:cNvSpPr>
            <p:nvPr/>
          </p:nvSpPr>
          <p:spPr bwMode="auto">
            <a:xfrm>
              <a:off x="3347864" y="898352"/>
              <a:ext cx="854221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5.10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6" name="矩形 35"/>
            <p:cNvSpPr/>
            <p:nvPr/>
          </p:nvSpPr>
          <p:spPr bwMode="auto">
            <a:xfrm>
              <a:off x="1550726" y="1401258"/>
              <a:ext cx="959058" cy="509369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项目立项</a:t>
              </a:r>
            </a:p>
          </p:txBody>
        </p:sp>
        <p:sp>
          <p:nvSpPr>
            <p:cNvPr id="37" name="矩形 36"/>
            <p:cNvSpPr/>
            <p:nvPr/>
          </p:nvSpPr>
          <p:spPr bwMode="auto">
            <a:xfrm>
              <a:off x="7970014" y="1405609"/>
              <a:ext cx="922466" cy="509369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000" b="1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结项发文</a:t>
              </a:r>
            </a:p>
          </p:txBody>
        </p:sp>
        <p:sp>
          <p:nvSpPr>
            <p:cNvPr id="38" name="五角星 37"/>
            <p:cNvSpPr/>
            <p:nvPr/>
          </p:nvSpPr>
          <p:spPr bwMode="auto">
            <a:xfrm>
              <a:off x="6975702" y="1042847"/>
              <a:ext cx="228389" cy="211435"/>
            </a:xfrm>
            <a:prstGeom prst="star5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800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9" name="TextBox 48"/>
            <p:cNvSpPr txBox="1">
              <a:spLocks noChangeArrowheads="1"/>
            </p:cNvSpPr>
            <p:nvPr/>
          </p:nvSpPr>
          <p:spPr bwMode="auto">
            <a:xfrm>
              <a:off x="6716729" y="896259"/>
              <a:ext cx="791221" cy="2461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121899" tIns="60949" rIns="121899" bIns="60949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>
                  <a:solidFill>
                    <a:srgbClr val="000000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rPr>
                <a:t>9.27</a:t>
              </a:r>
              <a:endParaRPr lang="zh-CN" altLang="en-US" sz="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0" name="矩形 39"/>
            <p:cNvSpPr/>
            <p:nvPr/>
          </p:nvSpPr>
          <p:spPr bwMode="auto">
            <a:xfrm>
              <a:off x="6660232" y="1396908"/>
              <a:ext cx="974459" cy="509369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000" b="1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结项汇报</a:t>
              </a:r>
              <a:endParaRPr kumimoji="0" lang="en-US" altLang="zh-CN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  <a:p>
              <a:pPr marL="0" marR="0" indent="0" algn="ctr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900"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全国推广</a:t>
              </a:r>
              <a:endParaRPr kumimoji="0" lang="zh-CN" altLang="en-US" sz="9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41" name="矩形 40"/>
            <p:cNvSpPr/>
            <p:nvPr/>
          </p:nvSpPr>
          <p:spPr bwMode="auto">
            <a:xfrm>
              <a:off x="4898190" y="1414309"/>
              <a:ext cx="1185978" cy="509369"/>
            </a:xfrm>
            <a:prstGeom prst="rect">
              <a:avLst/>
            </a:prstGeom>
            <a:solidFill>
              <a:srgbClr val="FAAF19">
                <a:alpha val="70000"/>
              </a:srgbClr>
            </a:solidFill>
          </p:spPr>
          <p:txBody>
            <a:bodyPr wrap="square" lIns="121899" tIns="60949" rIns="121899" bIns="60949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里程碑</a:t>
              </a:r>
              <a:r>
                <a:rPr lang="en-US" altLang="zh-CN" sz="1000" b="1">
                  <a:latin typeface="华文细黑" pitchFamily="2" charset="-122"/>
                  <a:ea typeface="华文细黑" pitchFamily="2" charset="-122"/>
                </a:rPr>
                <a:t>Ⅱ</a:t>
              </a:r>
            </a:p>
            <a:p>
              <a:pPr algn="ctr">
                <a:lnSpc>
                  <a:spcPct val="150000"/>
                </a:lnSpc>
              </a:pP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试点总结、推进</a:t>
              </a:r>
              <a:endParaRPr lang="en-US" altLang="zh-CN" sz="900">
                <a:latin typeface="华文细黑" pitchFamily="2" charset="-122"/>
                <a:ea typeface="华文细黑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67545550"/>
      </p:ext>
    </p:extLst>
  </p:cSld>
  <p:clrMapOvr>
    <a:masterClrMapping/>
  </p:clrMapOvr>
  <p:transition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1"/>
          <p:cNvSpPr txBox="1"/>
          <p:nvPr/>
        </p:nvSpPr>
        <p:spPr>
          <a:xfrm>
            <a:off x="571472" y="-18"/>
            <a:ext cx="7500990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8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项目目标</a:t>
            </a:r>
            <a:endParaRPr lang="zh-CN" altLang="en-US" sz="18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1912" y="4723569"/>
            <a:ext cx="8488152" cy="230830"/>
          </a:xfrm>
          <a:prstGeom prst="rect">
            <a:avLst/>
          </a:prstGeom>
          <a:noFill/>
        </p:spPr>
        <p:txBody>
          <a:bodyPr wrap="square" lIns="91438" tIns="45719" rIns="91438" bIns="45719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注：销售部</a:t>
            </a:r>
            <a:r>
              <a:rPr lang="en-US" altLang="zh-CN" sz="900" smtClean="0">
                <a:latin typeface="华文细黑" pitchFamily="2" charset="-122"/>
                <a:ea typeface="华文细黑" pitchFamily="2" charset="-122"/>
              </a:rPr>
              <a:t>6</a:t>
            </a:r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折以客户上收入才算做销售收入，故收入、利润、人效以销售部</a:t>
            </a:r>
            <a:r>
              <a:rPr lang="en-US" altLang="zh-CN" sz="900" smtClean="0">
                <a:latin typeface="华文细黑" pitchFamily="2" charset="-122"/>
                <a:ea typeface="华文细黑" pitchFamily="2" charset="-122"/>
              </a:rPr>
              <a:t>6</a:t>
            </a:r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折以上客户进行统计；但销售收入、人效目标值保持不变</a:t>
            </a:r>
            <a:endParaRPr lang="en-US" altLang="zh-CN" sz="900">
              <a:latin typeface="华文细黑" pitchFamily="2" charset="-122"/>
              <a:ea typeface="华文细黑" pitchFamily="2" charset="-122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1739623"/>
              </p:ext>
            </p:extLst>
          </p:nvPr>
        </p:nvGraphicFramePr>
        <p:xfrm>
          <a:off x="539552" y="627534"/>
          <a:ext cx="8352927" cy="40324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3766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803766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992868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152128"/>
                <a:gridCol w="756330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1002175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833782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</a:tblGrid>
              <a:tr h="73708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目标</a:t>
                      </a:r>
                      <a:endParaRPr lang="en-US" altLang="zh-CN" sz="1200" b="1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类型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目标</a:t>
                      </a:r>
                      <a:endParaRPr lang="en-US" altLang="zh-CN" sz="1200" b="1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名称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计算公式及口径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altLang="zh-CN" sz="1200" b="1">
                          <a:latin typeface="华文细黑" pitchFamily="2" charset="-122"/>
                          <a:ea typeface="华文细黑" pitchFamily="2" charset="-122"/>
                        </a:rPr>
                        <a:t>17</a:t>
                      </a:r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年</a:t>
                      </a:r>
                      <a:r>
                        <a:rPr lang="en-US" altLang="zh-CN" sz="1200" b="1">
                          <a:latin typeface="华文细黑" pitchFamily="2" charset="-122"/>
                          <a:ea typeface="华文细黑" pitchFamily="2" charset="-122"/>
                        </a:rPr>
                        <a:t>3-8</a:t>
                      </a:r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月目标值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147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200" b="1" smtClean="0">
                          <a:latin typeface="华文细黑" pitchFamily="2" charset="-122"/>
                          <a:ea typeface="华文细黑" pitchFamily="2" charset="-122"/>
                        </a:rPr>
                        <a:t>17</a:t>
                      </a: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年</a:t>
                      </a:r>
                      <a:r>
                        <a:rPr lang="en-US" altLang="zh-CN" sz="1200" b="1" smtClean="0">
                          <a:latin typeface="华文细黑" pitchFamily="2" charset="-122"/>
                          <a:ea typeface="华文细黑" pitchFamily="2" charset="-122"/>
                        </a:rPr>
                        <a:t>1-12</a:t>
                      </a:r>
                      <a:r>
                        <a:rPr lang="zh-CN" altLang="en-US" sz="1200" b="1" smtClean="0">
                          <a:latin typeface="华文细黑" pitchFamily="2" charset="-122"/>
                          <a:ea typeface="华文细黑" pitchFamily="2" charset="-122"/>
                        </a:rPr>
                        <a:t>月目标值</a:t>
                      </a:r>
                      <a:endParaRPr lang="zh-CN" altLang="en-US" sz="1200" b="1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目标</a:t>
                      </a:r>
                      <a:endParaRPr lang="en-US" altLang="zh-CN" sz="1200" b="1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承接部门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目标</a:t>
                      </a:r>
                      <a:endParaRPr lang="en-US" altLang="zh-CN" sz="1200" b="1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评审部门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目标</a:t>
                      </a:r>
                      <a:endParaRPr lang="en-US" altLang="zh-CN" sz="1200" b="1"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algn="ctr"/>
                      <a:r>
                        <a:rPr lang="zh-CN" altLang="en-US" sz="1200" b="1">
                          <a:latin typeface="华文细黑" pitchFamily="2" charset="-122"/>
                          <a:ea typeface="华文细黑" pitchFamily="2" charset="-122"/>
                        </a:rPr>
                        <a:t>审核时间</a:t>
                      </a:r>
                    </a:p>
                  </a:txBody>
                  <a:tcPr marL="68598" marR="68598" marT="25718" marB="25718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73C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653488">
                <a:tc rowSpan="3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核心目标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销售收入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部快递、零担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6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折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(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含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)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以上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1W+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大客户销售收入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-72000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10.8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亿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22.4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亿</a:t>
                      </a:r>
                      <a:endParaRPr lang="zh-CN" altLang="en-US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5"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快运大客户销售服务部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 fontAlgn="t"/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快运大客户销售服务部</a:t>
                      </a:r>
                    </a:p>
                    <a:p>
                      <a:pPr marL="0" marR="0" indent="0" algn="ctr" defTabSz="457169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 kern="120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Arial Unicode MS" panose="020b0604020202020204" pitchFamily="34" charset="-122"/>
                        </a:rPr>
                        <a:t>成本与报表分析支持部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 fontAlgn="t"/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2018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年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月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31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日</a:t>
                      </a:r>
                      <a:endParaRPr lang="zh-CN" altLang="en-US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07596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销售利润</a:t>
                      </a:r>
                      <a:endParaRPr lang="zh-CN" altLang="en-US" sz="1050" b="1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3765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销售部快递、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零担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6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折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(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含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)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以上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1W+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大客户销售利润（产品利润）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1.1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亿</a:t>
                      </a:r>
                      <a:endParaRPr lang="zh-CN" altLang="en-US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2.0</a:t>
                      </a:r>
                      <a:r>
                        <a:rPr lang="zh-CN" altLang="en-US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亿</a:t>
                      </a:r>
                      <a:endParaRPr lang="zh-CN" altLang="en-US" sz="105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757594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应收账款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销售部快递、零担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1W+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大客户收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收入金额对应得分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快递≥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-5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分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零担≥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0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分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快递≥</a:t>
                      </a:r>
                      <a:r>
                        <a:rPr lang="en-US" altLang="zh-CN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-5</a:t>
                      </a:r>
                      <a:r>
                        <a:rPr lang="zh-CN" altLang="en-US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分</a:t>
                      </a:r>
                    </a:p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零担≥</a:t>
                      </a:r>
                      <a:r>
                        <a:rPr lang="en-US" altLang="zh-CN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0</a:t>
                      </a:r>
                      <a:r>
                        <a:rPr lang="zh-CN" altLang="en-US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分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615398"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监测目标</a:t>
                      </a:r>
                    </a:p>
                    <a:p>
                      <a:pPr algn="ctr" fontAlgn="ctr"/>
                      <a:endParaRPr lang="zh-CN" altLang="en-US" sz="1050" b="1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人效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销售部快递、零担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6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折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(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含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)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以上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1W+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大客户销售收入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/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销售部快递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、零担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KA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人数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-720000" algn="ctr" defTabSz="4572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37.3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万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38.1</a:t>
                      </a:r>
                      <a:r>
                        <a:rPr lang="zh-CN" altLang="en-US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万</a:t>
                      </a:r>
                      <a:endParaRPr lang="zh-CN" altLang="en-US" sz="105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661291"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200" b="1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9526" marR="9526" marT="9525" marB="0" anchor="ctr"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1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前端成本占比</a:t>
                      </a: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销售部快递、零担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1W+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大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客户前端成本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/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销售部快递、零担</a:t>
                      </a: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1W+</a:t>
                      </a:r>
                      <a:r>
                        <a:rPr lang="zh-CN" altLang="en-US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大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客户收入（包括</a:t>
                      </a:r>
                      <a:r>
                        <a:rPr lang="en-US" altLang="zh-CN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KA</a:t>
                      </a:r>
                      <a:r>
                        <a:rPr lang="zh-CN" altLang="en-US" sz="1050" b="0" i="0" u="none" strike="noStrike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成本）</a:t>
                      </a:r>
                      <a:endParaRPr lang="en-US" altLang="zh-CN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</a:rPr>
                        <a:t>24.8%</a:t>
                      </a:r>
                      <a:endParaRPr lang="zh-CN" altLang="en-US" sz="1050" b="0" i="0" u="none" strike="noStrike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457169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50" b="0" i="0" u="none" strike="noStrike" kern="1200" smtClean="0">
                          <a:solidFill>
                            <a:schemeClr val="tx1"/>
                          </a:solidFill>
                          <a:effectLst/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24.7%</a:t>
                      </a:r>
                      <a:endParaRPr lang="zh-CN" altLang="en-US" sz="1050" b="0" i="0" u="none" strike="noStrike" kern="1200">
                        <a:solidFill>
                          <a:schemeClr val="tx1"/>
                        </a:solidFill>
                        <a:effectLst/>
                        <a:latin typeface="华文细黑" pitchFamily="2" charset="-122"/>
                        <a:ea typeface="华文细黑" pitchFamily="2" charset="-122"/>
                        <a:cs typeface="+mn-cs"/>
                      </a:endParaRPr>
                    </a:p>
                  </a:txBody>
                  <a:tcPr marL="7146" marR="7146" marT="7144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9203057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4" name="图表 103"/>
          <p:cNvGraphicFramePr/>
          <p:nvPr>
            <p:extLst>
              <p:ext uri="{D42A27DB-BD31-4B8C-83A1-F6EECF244321}">
                <p14:modId xmlns:p14="http://schemas.microsoft.com/office/powerpoint/2010/main" val="2982507917"/>
              </p:ext>
            </p:extLst>
          </p:nvPr>
        </p:nvGraphicFramePr>
        <p:xfrm>
          <a:off x="787962" y="167371"/>
          <a:ext cx="7669742" cy="3168352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67" name="Title 1"/>
          <p:cNvSpPr txBox="1"/>
          <p:nvPr/>
        </p:nvSpPr>
        <p:spPr>
          <a:xfrm>
            <a:off x="571472" y="-18"/>
            <a:ext cx="7816952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销售定位是以客户需求为导向，通过满足客户需求提升大客户收入</a:t>
            </a:r>
            <a:endParaRPr lang="zh-CN" altLang="en-US" sz="16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grpSp>
        <p:nvGrpSpPr>
          <p:cNvPr id="66" name="组合 65"/>
          <p:cNvGrpSpPr/>
          <p:nvPr/>
        </p:nvGrpSpPr>
        <p:grpSpPr>
          <a:xfrm>
            <a:off x="179584" y="4484507"/>
            <a:ext cx="8166303" cy="498675"/>
            <a:chOff x="77898" y="4505978"/>
            <a:chExt cx="7853878" cy="498675"/>
          </a:xfrm>
        </p:grpSpPr>
        <p:grpSp>
          <p:nvGrpSpPr>
            <p:cNvPr id="68" name="组合 67"/>
            <p:cNvGrpSpPr/>
            <p:nvPr/>
          </p:nvGrpSpPr>
          <p:grpSpPr>
            <a:xfrm>
              <a:off x="77898" y="4505978"/>
              <a:ext cx="6699976" cy="496514"/>
              <a:chOff x="5514962" y="5675282"/>
              <a:chExt cx="12407619" cy="792879"/>
            </a:xfrm>
          </p:grpSpPr>
          <p:sp>
            <p:nvSpPr>
              <p:cNvPr id="172" name="文本框 179"/>
              <p:cNvSpPr txBox="1"/>
              <p:nvPr/>
            </p:nvSpPr>
            <p:spPr>
              <a:xfrm>
                <a:off x="8911494" y="6148695"/>
                <a:ext cx="876326" cy="31946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700">
                    <a:latin typeface="华文细黑" pitchFamily="2" charset="-122"/>
                    <a:ea typeface="华文细黑" pitchFamily="2" charset="-122"/>
                  </a:rPr>
                  <a:t>2015</a:t>
                </a:r>
                <a:r>
                  <a:rPr lang="zh-CN" altLang="en-US" sz="700">
                    <a:latin typeface="华文细黑" pitchFamily="2" charset="-122"/>
                    <a:ea typeface="华文细黑" pitchFamily="2" charset="-122"/>
                  </a:rPr>
                  <a:t>年</a:t>
                </a:r>
              </a:p>
            </p:txBody>
          </p:sp>
          <p:grpSp>
            <p:nvGrpSpPr>
              <p:cNvPr id="173" name="组合 172"/>
              <p:cNvGrpSpPr/>
              <p:nvPr/>
            </p:nvGrpSpPr>
            <p:grpSpPr>
              <a:xfrm>
                <a:off x="5514962" y="5878066"/>
                <a:ext cx="7375258" cy="520312"/>
                <a:chOff x="-677726" y="5878066"/>
                <a:chExt cx="7375258" cy="520312"/>
              </a:xfrm>
            </p:grpSpPr>
            <p:cxnSp>
              <p:nvCxnSpPr>
                <p:cNvPr id="176" name="直接连接符 175"/>
                <p:cNvCxnSpPr/>
                <p:nvPr/>
              </p:nvCxnSpPr>
              <p:spPr bwMode="auto">
                <a:xfrm>
                  <a:off x="501902" y="5921458"/>
                  <a:ext cx="6177829" cy="0"/>
                </a:xfrm>
                <a:prstGeom prst="lin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</p:cxnSp>
            <p:grpSp>
              <p:nvGrpSpPr>
                <p:cNvPr id="177" name="组合 176"/>
                <p:cNvGrpSpPr/>
                <p:nvPr/>
              </p:nvGrpSpPr>
              <p:grpSpPr>
                <a:xfrm>
                  <a:off x="315767" y="5878066"/>
                  <a:ext cx="6381765" cy="520312"/>
                  <a:chOff x="315767" y="5878066"/>
                  <a:chExt cx="6381765" cy="520312"/>
                </a:xfrm>
              </p:grpSpPr>
              <p:sp>
                <p:nvSpPr>
                  <p:cNvPr id="178" name="流程图: 决策 177"/>
                  <p:cNvSpPr/>
                  <p:nvPr/>
                </p:nvSpPr>
                <p:spPr bwMode="auto">
                  <a:xfrm>
                    <a:off x="470284" y="5878066"/>
                    <a:ext cx="32072" cy="90000"/>
                  </a:xfrm>
                  <a:prstGeom prst="flowChartDecision">
                    <a:avLst/>
                  </a:prstGeom>
                  <a:solidFill>
                    <a:srgbClr val="373C64"/>
                  </a:solidFill>
                  <a:ln w="9525" cap="flat" cmpd="sng" algn="ctr">
                    <a:solidFill>
                      <a:srgbClr val="373C6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defTabSz="685891" eaLnBrk="0" hangingPunct="0"/>
                    <a:endParaRPr lang="zh-CN" altLang="en-US" sz="1050"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sp>
                <p:nvSpPr>
                  <p:cNvPr id="179" name="TextBox 5"/>
                  <p:cNvSpPr txBox="1"/>
                  <p:nvPr/>
                </p:nvSpPr>
                <p:spPr>
                  <a:xfrm>
                    <a:off x="315767" y="5946858"/>
                    <a:ext cx="230944" cy="2948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600">
                        <a:latin typeface="华文细黑" pitchFamily="2" charset="-122"/>
                        <a:ea typeface="华文细黑" pitchFamily="2" charset="-122"/>
                      </a:rPr>
                      <a:t>1</a:t>
                    </a:r>
                    <a:endParaRPr lang="zh-CN" altLang="en-US" sz="60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80" name="流程图: 决策 179"/>
                  <p:cNvSpPr/>
                  <p:nvPr/>
                </p:nvSpPr>
                <p:spPr bwMode="auto">
                  <a:xfrm>
                    <a:off x="987865" y="5878066"/>
                    <a:ext cx="32072" cy="90000"/>
                  </a:xfrm>
                  <a:prstGeom prst="flowChartDecision">
                    <a:avLst/>
                  </a:prstGeom>
                  <a:solidFill>
                    <a:srgbClr val="373C64"/>
                  </a:solidFill>
                  <a:ln w="9525" cap="flat" cmpd="sng" algn="ctr">
                    <a:solidFill>
                      <a:srgbClr val="373C6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defTabSz="685891" eaLnBrk="0" hangingPunct="0"/>
                    <a:endParaRPr lang="zh-CN" altLang="en-US" sz="1050"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sp>
                <p:nvSpPr>
                  <p:cNvPr id="181" name="TextBox 58"/>
                  <p:cNvSpPr txBox="1"/>
                  <p:nvPr/>
                </p:nvSpPr>
                <p:spPr>
                  <a:xfrm>
                    <a:off x="851192" y="5946858"/>
                    <a:ext cx="230944" cy="2948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600">
                        <a:latin typeface="华文细黑" pitchFamily="2" charset="-122"/>
                        <a:ea typeface="华文细黑" pitchFamily="2" charset="-122"/>
                      </a:rPr>
                      <a:t>2</a:t>
                    </a:r>
                    <a:endParaRPr lang="zh-CN" altLang="en-US" sz="60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82" name="流程图: 决策 181"/>
                  <p:cNvSpPr/>
                  <p:nvPr/>
                </p:nvSpPr>
                <p:spPr bwMode="auto">
                  <a:xfrm>
                    <a:off x="1505446" y="5878066"/>
                    <a:ext cx="32072" cy="90000"/>
                  </a:xfrm>
                  <a:prstGeom prst="flowChartDecision">
                    <a:avLst/>
                  </a:prstGeom>
                  <a:solidFill>
                    <a:srgbClr val="373C64"/>
                  </a:solidFill>
                  <a:ln w="9525" cap="flat" cmpd="sng" algn="ctr">
                    <a:solidFill>
                      <a:srgbClr val="373C6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defTabSz="685891" eaLnBrk="0" hangingPunct="0"/>
                    <a:endParaRPr lang="zh-CN" altLang="en-US" sz="1050"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sp>
                <p:nvSpPr>
                  <p:cNvPr id="183" name="TextBox 61"/>
                  <p:cNvSpPr txBox="1"/>
                  <p:nvPr/>
                </p:nvSpPr>
                <p:spPr>
                  <a:xfrm>
                    <a:off x="1368770" y="5946858"/>
                    <a:ext cx="230944" cy="2948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600">
                        <a:latin typeface="华文细黑" pitchFamily="2" charset="-122"/>
                        <a:ea typeface="华文细黑" pitchFamily="2" charset="-122"/>
                      </a:rPr>
                      <a:t>3</a:t>
                    </a:r>
                    <a:endParaRPr lang="zh-CN" altLang="en-US" sz="60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84" name="流程图: 决策 183"/>
                  <p:cNvSpPr/>
                  <p:nvPr/>
                </p:nvSpPr>
                <p:spPr bwMode="auto">
                  <a:xfrm>
                    <a:off x="2023027" y="5878066"/>
                    <a:ext cx="32072" cy="90000"/>
                  </a:xfrm>
                  <a:prstGeom prst="flowChartDecision">
                    <a:avLst/>
                  </a:prstGeom>
                  <a:solidFill>
                    <a:srgbClr val="373C64"/>
                  </a:solidFill>
                  <a:ln w="9525" cap="flat" cmpd="sng" algn="ctr">
                    <a:solidFill>
                      <a:srgbClr val="373C6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defTabSz="685891" eaLnBrk="0" hangingPunct="0"/>
                    <a:endParaRPr lang="zh-CN" altLang="en-US" sz="1050"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sp>
                <p:nvSpPr>
                  <p:cNvPr id="185" name="TextBox 64"/>
                  <p:cNvSpPr txBox="1"/>
                  <p:nvPr/>
                </p:nvSpPr>
                <p:spPr>
                  <a:xfrm>
                    <a:off x="1850669" y="5946858"/>
                    <a:ext cx="230944" cy="2948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600">
                        <a:latin typeface="华文细黑" pitchFamily="2" charset="-122"/>
                        <a:ea typeface="华文细黑" pitchFamily="2" charset="-122"/>
                      </a:rPr>
                      <a:t>4</a:t>
                    </a:r>
                    <a:endParaRPr lang="zh-CN" altLang="en-US" sz="60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86" name="流程图: 决策 185"/>
                  <p:cNvSpPr/>
                  <p:nvPr/>
                </p:nvSpPr>
                <p:spPr bwMode="auto">
                  <a:xfrm>
                    <a:off x="2540608" y="5878066"/>
                    <a:ext cx="32072" cy="90000"/>
                  </a:xfrm>
                  <a:prstGeom prst="flowChartDecision">
                    <a:avLst/>
                  </a:prstGeom>
                  <a:solidFill>
                    <a:srgbClr val="373C64"/>
                  </a:solidFill>
                  <a:ln w="9525" cap="flat" cmpd="sng" algn="ctr">
                    <a:solidFill>
                      <a:srgbClr val="373C6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defTabSz="685891" eaLnBrk="0" hangingPunct="0"/>
                    <a:endParaRPr lang="zh-CN" altLang="en-US" sz="1050"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sp>
                <p:nvSpPr>
                  <p:cNvPr id="187" name="TextBox 67"/>
                  <p:cNvSpPr txBox="1"/>
                  <p:nvPr/>
                </p:nvSpPr>
                <p:spPr>
                  <a:xfrm>
                    <a:off x="2421779" y="5946858"/>
                    <a:ext cx="230944" cy="2948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600">
                        <a:latin typeface="华文细黑" pitchFamily="2" charset="-122"/>
                        <a:ea typeface="华文细黑" pitchFamily="2" charset="-122"/>
                      </a:rPr>
                      <a:t>5</a:t>
                    </a:r>
                    <a:endParaRPr lang="zh-CN" altLang="en-US" sz="60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88" name="流程图: 决策 187"/>
                  <p:cNvSpPr/>
                  <p:nvPr/>
                </p:nvSpPr>
                <p:spPr bwMode="auto">
                  <a:xfrm>
                    <a:off x="3058189" y="5878066"/>
                    <a:ext cx="32072" cy="90000"/>
                  </a:xfrm>
                  <a:prstGeom prst="flowChartDecision">
                    <a:avLst/>
                  </a:prstGeom>
                  <a:solidFill>
                    <a:srgbClr val="373C64"/>
                  </a:solidFill>
                  <a:ln w="9525" cap="flat" cmpd="sng" algn="ctr">
                    <a:solidFill>
                      <a:srgbClr val="373C6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defTabSz="685891" eaLnBrk="0" hangingPunct="0"/>
                    <a:endParaRPr lang="zh-CN" altLang="en-US" sz="1050"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sp>
                <p:nvSpPr>
                  <p:cNvPr id="189" name="TextBox 70"/>
                  <p:cNvSpPr txBox="1"/>
                  <p:nvPr/>
                </p:nvSpPr>
                <p:spPr>
                  <a:xfrm>
                    <a:off x="2921516" y="5946858"/>
                    <a:ext cx="230944" cy="2948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600">
                        <a:latin typeface="华文细黑" pitchFamily="2" charset="-122"/>
                        <a:ea typeface="华文细黑" pitchFamily="2" charset="-122"/>
                      </a:rPr>
                      <a:t>6</a:t>
                    </a:r>
                    <a:endParaRPr lang="zh-CN" altLang="en-US" sz="60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90" name="流程图: 决策 189"/>
                  <p:cNvSpPr/>
                  <p:nvPr/>
                </p:nvSpPr>
                <p:spPr bwMode="auto">
                  <a:xfrm>
                    <a:off x="3575770" y="5878066"/>
                    <a:ext cx="32072" cy="90000"/>
                  </a:xfrm>
                  <a:prstGeom prst="flowChartDecision">
                    <a:avLst/>
                  </a:prstGeom>
                  <a:solidFill>
                    <a:srgbClr val="373C64"/>
                  </a:solidFill>
                  <a:ln w="9525" cap="flat" cmpd="sng" algn="ctr">
                    <a:solidFill>
                      <a:srgbClr val="373C6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defTabSz="685891" eaLnBrk="0" hangingPunct="0"/>
                    <a:endParaRPr lang="zh-CN" altLang="en-US" sz="1050"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sp>
                <p:nvSpPr>
                  <p:cNvPr id="191" name="TextBox 73"/>
                  <p:cNvSpPr txBox="1"/>
                  <p:nvPr/>
                </p:nvSpPr>
                <p:spPr>
                  <a:xfrm>
                    <a:off x="3439095" y="5946858"/>
                    <a:ext cx="230944" cy="2948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600">
                        <a:latin typeface="华文细黑" pitchFamily="2" charset="-122"/>
                        <a:ea typeface="华文细黑" pitchFamily="2" charset="-122"/>
                      </a:rPr>
                      <a:t>7</a:t>
                    </a:r>
                    <a:endParaRPr lang="zh-CN" altLang="en-US" sz="60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92" name="流程图: 决策 191"/>
                  <p:cNvSpPr/>
                  <p:nvPr/>
                </p:nvSpPr>
                <p:spPr bwMode="auto">
                  <a:xfrm>
                    <a:off x="4093351" y="5878066"/>
                    <a:ext cx="32072" cy="90000"/>
                  </a:xfrm>
                  <a:prstGeom prst="flowChartDecision">
                    <a:avLst/>
                  </a:prstGeom>
                  <a:solidFill>
                    <a:srgbClr val="373C64"/>
                  </a:solidFill>
                  <a:ln w="9525" cap="flat" cmpd="sng" algn="ctr">
                    <a:solidFill>
                      <a:srgbClr val="373C6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defTabSz="685891" eaLnBrk="0" hangingPunct="0"/>
                    <a:endParaRPr lang="zh-CN" altLang="en-US" sz="1050"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sp>
                <p:nvSpPr>
                  <p:cNvPr id="193" name="TextBox 76"/>
                  <p:cNvSpPr txBox="1"/>
                  <p:nvPr/>
                </p:nvSpPr>
                <p:spPr>
                  <a:xfrm>
                    <a:off x="3956679" y="5946858"/>
                    <a:ext cx="230944" cy="2948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600">
                        <a:latin typeface="华文细黑" pitchFamily="2" charset="-122"/>
                        <a:ea typeface="华文细黑" pitchFamily="2" charset="-122"/>
                      </a:rPr>
                      <a:t>8</a:t>
                    </a:r>
                    <a:endParaRPr lang="zh-CN" altLang="en-US" sz="60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94" name="流程图: 决策 193"/>
                  <p:cNvSpPr/>
                  <p:nvPr/>
                </p:nvSpPr>
                <p:spPr bwMode="auto">
                  <a:xfrm>
                    <a:off x="4617964" y="5887248"/>
                    <a:ext cx="32072" cy="90000"/>
                  </a:xfrm>
                  <a:prstGeom prst="flowChartDecision">
                    <a:avLst/>
                  </a:prstGeom>
                  <a:solidFill>
                    <a:srgbClr val="373C64"/>
                  </a:solidFill>
                  <a:ln w="9525" cap="flat" cmpd="sng" algn="ctr">
                    <a:solidFill>
                      <a:srgbClr val="373C6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defTabSz="685891" eaLnBrk="0" hangingPunct="0"/>
                    <a:endParaRPr lang="zh-CN" altLang="en-US" sz="1050"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sp>
                <p:nvSpPr>
                  <p:cNvPr id="195" name="TextBox 67"/>
                  <p:cNvSpPr txBox="1"/>
                  <p:nvPr/>
                </p:nvSpPr>
                <p:spPr>
                  <a:xfrm>
                    <a:off x="4481293" y="5956041"/>
                    <a:ext cx="230944" cy="2948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600">
                        <a:latin typeface="华文细黑" pitchFamily="2" charset="-122"/>
                        <a:ea typeface="华文细黑" pitchFamily="2" charset="-122"/>
                      </a:rPr>
                      <a:t>9</a:t>
                    </a:r>
                    <a:endParaRPr lang="zh-CN" altLang="en-US" sz="60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96" name="流程图: 决策 195"/>
                  <p:cNvSpPr/>
                  <p:nvPr/>
                </p:nvSpPr>
                <p:spPr bwMode="auto">
                  <a:xfrm>
                    <a:off x="5135545" y="5887248"/>
                    <a:ext cx="32072" cy="90000"/>
                  </a:xfrm>
                  <a:prstGeom prst="flowChartDecision">
                    <a:avLst/>
                  </a:prstGeom>
                  <a:solidFill>
                    <a:srgbClr val="373C64"/>
                  </a:solidFill>
                  <a:ln w="9525" cap="flat" cmpd="sng" algn="ctr">
                    <a:solidFill>
                      <a:srgbClr val="373C6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defTabSz="685891" eaLnBrk="0" hangingPunct="0"/>
                    <a:endParaRPr lang="zh-CN" altLang="en-US" sz="1050"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sp>
                <p:nvSpPr>
                  <p:cNvPr id="197" name="TextBox 70"/>
                  <p:cNvSpPr txBox="1"/>
                  <p:nvPr/>
                </p:nvSpPr>
                <p:spPr>
                  <a:xfrm>
                    <a:off x="4825442" y="5956041"/>
                    <a:ext cx="897603" cy="442337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600">
                        <a:latin typeface="华文细黑" pitchFamily="2" charset="-122"/>
                        <a:ea typeface="华文细黑" pitchFamily="2" charset="-122"/>
                      </a:rPr>
                      <a:t>10</a:t>
                    </a:r>
                  </a:p>
                  <a:p>
                    <a:endParaRPr lang="zh-CN" altLang="en-US" sz="60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198" name="流程图: 决策 197"/>
                  <p:cNvSpPr/>
                  <p:nvPr/>
                </p:nvSpPr>
                <p:spPr bwMode="auto">
                  <a:xfrm>
                    <a:off x="5653126" y="5887248"/>
                    <a:ext cx="32072" cy="90000"/>
                  </a:xfrm>
                  <a:prstGeom prst="flowChartDecision">
                    <a:avLst/>
                  </a:prstGeom>
                  <a:solidFill>
                    <a:srgbClr val="373C64"/>
                  </a:solidFill>
                  <a:ln w="9525" cap="flat" cmpd="sng" algn="ctr">
                    <a:solidFill>
                      <a:srgbClr val="373C6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defTabSz="685891" eaLnBrk="0" hangingPunct="0"/>
                    <a:endParaRPr lang="zh-CN" altLang="en-US" sz="1050"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sp>
                <p:nvSpPr>
                  <p:cNvPr id="199" name="TextBox 73"/>
                  <p:cNvSpPr txBox="1"/>
                  <p:nvPr/>
                </p:nvSpPr>
                <p:spPr>
                  <a:xfrm>
                    <a:off x="5285956" y="5956041"/>
                    <a:ext cx="1008455" cy="2948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600">
                        <a:latin typeface="华文细黑" pitchFamily="2" charset="-122"/>
                        <a:ea typeface="华文细黑" pitchFamily="2" charset="-122"/>
                      </a:rPr>
                      <a:t>11</a:t>
                    </a:r>
                    <a:endParaRPr lang="zh-CN" altLang="en-US" sz="60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200" name="流程图: 决策 199"/>
                  <p:cNvSpPr/>
                  <p:nvPr/>
                </p:nvSpPr>
                <p:spPr bwMode="auto">
                  <a:xfrm>
                    <a:off x="6170707" y="5887248"/>
                    <a:ext cx="32072" cy="90000"/>
                  </a:xfrm>
                  <a:prstGeom prst="flowChartDecision">
                    <a:avLst/>
                  </a:prstGeom>
                  <a:solidFill>
                    <a:srgbClr val="373C64"/>
                  </a:solidFill>
                  <a:ln w="9525" cap="flat" cmpd="sng" algn="ctr">
                    <a:solidFill>
                      <a:srgbClr val="373C6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defTabSz="685891" eaLnBrk="0" hangingPunct="0"/>
                    <a:endParaRPr lang="zh-CN" altLang="en-US" sz="1050"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sp>
                <p:nvSpPr>
                  <p:cNvPr id="201" name="TextBox 76"/>
                  <p:cNvSpPr txBox="1"/>
                  <p:nvPr/>
                </p:nvSpPr>
                <p:spPr>
                  <a:xfrm>
                    <a:off x="5752138" y="5956041"/>
                    <a:ext cx="945394" cy="29489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600">
                        <a:latin typeface="华文细黑" pitchFamily="2" charset="-122"/>
                        <a:ea typeface="华文细黑" pitchFamily="2" charset="-122"/>
                      </a:rPr>
                      <a:t>12</a:t>
                    </a:r>
                    <a:endParaRPr lang="zh-CN" altLang="en-US" sz="600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</p:grpSp>
            <p:cxnSp>
              <p:nvCxnSpPr>
                <p:cNvPr id="204" name="直接连接符 203"/>
                <p:cNvCxnSpPr/>
                <p:nvPr/>
              </p:nvCxnSpPr>
              <p:spPr bwMode="auto">
                <a:xfrm>
                  <a:off x="-677726" y="5921458"/>
                  <a:ext cx="1154114" cy="0"/>
                </a:xfrm>
                <a:prstGeom prst="lin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</p:cxnSp>
          </p:grpSp>
          <p:cxnSp>
            <p:nvCxnSpPr>
              <p:cNvPr id="174" name="直接连接符 173"/>
              <p:cNvCxnSpPr/>
              <p:nvPr/>
            </p:nvCxnSpPr>
            <p:spPr>
              <a:xfrm flipH="1">
                <a:off x="12662966" y="5675282"/>
                <a:ext cx="0" cy="459905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直接连接符 174"/>
              <p:cNvCxnSpPr/>
              <p:nvPr/>
            </p:nvCxnSpPr>
            <p:spPr>
              <a:xfrm flipH="1">
                <a:off x="17922580" y="5675282"/>
                <a:ext cx="0" cy="459905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直接连接符 202"/>
              <p:cNvCxnSpPr/>
              <p:nvPr/>
            </p:nvCxnSpPr>
            <p:spPr>
              <a:xfrm flipH="1">
                <a:off x="6508455" y="5675282"/>
                <a:ext cx="0" cy="459905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5" name="文本框 179"/>
              <p:cNvSpPr txBox="1"/>
              <p:nvPr/>
            </p:nvSpPr>
            <p:spPr>
              <a:xfrm>
                <a:off x="5593574" y="6148695"/>
                <a:ext cx="842799" cy="31946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700" smtClean="0">
                    <a:latin typeface="华文细黑" pitchFamily="2" charset="-122"/>
                    <a:ea typeface="华文细黑" pitchFamily="2" charset="-122"/>
                  </a:rPr>
                  <a:t>2014</a:t>
                </a:r>
                <a:r>
                  <a:rPr lang="zh-CN" altLang="en-US" sz="700" smtClean="0">
                    <a:latin typeface="华文细黑" pitchFamily="2" charset="-122"/>
                    <a:ea typeface="华文细黑" pitchFamily="2" charset="-122"/>
                  </a:rPr>
                  <a:t>年</a:t>
                </a:r>
                <a:endParaRPr lang="zh-CN" altLang="en-US" sz="700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grpSp>
          <p:nvGrpSpPr>
            <p:cNvPr id="69" name="组合 68"/>
            <p:cNvGrpSpPr/>
            <p:nvPr/>
          </p:nvGrpSpPr>
          <p:grpSpPr>
            <a:xfrm>
              <a:off x="4023250" y="4640914"/>
              <a:ext cx="2853006" cy="363739"/>
              <a:chOff x="404987" y="5878066"/>
              <a:chExt cx="6216914" cy="580852"/>
            </a:xfrm>
          </p:grpSpPr>
          <p:cxnSp>
            <p:nvCxnSpPr>
              <p:cNvPr id="145" name="直接连接符 144"/>
              <p:cNvCxnSpPr/>
              <p:nvPr/>
            </p:nvCxnSpPr>
            <p:spPr bwMode="auto">
              <a:xfrm>
                <a:off x="501901" y="5921458"/>
                <a:ext cx="5847205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grpSp>
            <p:nvGrpSpPr>
              <p:cNvPr id="146" name="组合 145"/>
              <p:cNvGrpSpPr/>
              <p:nvPr/>
            </p:nvGrpSpPr>
            <p:grpSpPr>
              <a:xfrm>
                <a:off x="404987" y="5878066"/>
                <a:ext cx="6216914" cy="580852"/>
                <a:chOff x="404987" y="5878066"/>
                <a:chExt cx="6216914" cy="580852"/>
              </a:xfrm>
            </p:grpSpPr>
            <p:sp>
              <p:nvSpPr>
                <p:cNvPr id="147" name="流程图: 决策 146"/>
                <p:cNvSpPr/>
                <p:nvPr/>
              </p:nvSpPr>
              <p:spPr bwMode="auto">
                <a:xfrm>
                  <a:off x="470284" y="5878066"/>
                  <a:ext cx="32072" cy="90000"/>
                </a:xfrm>
                <a:prstGeom prst="flowChartDecision">
                  <a:avLst/>
                </a:prstGeom>
                <a:solidFill>
                  <a:srgbClr val="373C64"/>
                </a:solidFill>
                <a:ln w="9525" cap="flat" cmpd="sng" algn="ctr">
                  <a:solidFill>
                    <a:srgbClr val="373C64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685891" eaLnBrk="0" hangingPunct="0"/>
                  <a:endParaRPr lang="zh-CN" altLang="en-US" sz="1050"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148" name="TextBox 5"/>
                <p:cNvSpPr txBox="1"/>
                <p:nvPr/>
              </p:nvSpPr>
              <p:spPr>
                <a:xfrm>
                  <a:off x="404987" y="5946858"/>
                  <a:ext cx="230944" cy="2948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600">
                      <a:latin typeface="华文细黑" pitchFamily="2" charset="-122"/>
                      <a:ea typeface="华文细黑" pitchFamily="2" charset="-122"/>
                    </a:rPr>
                    <a:t>1</a:t>
                  </a:r>
                  <a:endParaRPr lang="zh-CN" altLang="en-US" sz="6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49" name="流程图: 决策 148"/>
                <p:cNvSpPr/>
                <p:nvPr/>
              </p:nvSpPr>
              <p:spPr bwMode="auto">
                <a:xfrm>
                  <a:off x="987865" y="5878066"/>
                  <a:ext cx="32072" cy="90000"/>
                </a:xfrm>
                <a:prstGeom prst="flowChartDecision">
                  <a:avLst/>
                </a:prstGeom>
                <a:solidFill>
                  <a:srgbClr val="373C64"/>
                </a:solidFill>
                <a:ln w="9525" cap="flat" cmpd="sng" algn="ctr">
                  <a:solidFill>
                    <a:srgbClr val="373C64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685891" eaLnBrk="0" hangingPunct="0"/>
                  <a:endParaRPr lang="zh-CN" altLang="en-US" sz="1050"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150" name="TextBox 58"/>
                <p:cNvSpPr txBox="1"/>
                <p:nvPr/>
              </p:nvSpPr>
              <p:spPr>
                <a:xfrm>
                  <a:off x="922568" y="5946858"/>
                  <a:ext cx="230944" cy="2948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600">
                      <a:latin typeface="华文细黑" pitchFamily="2" charset="-122"/>
                      <a:ea typeface="华文细黑" pitchFamily="2" charset="-122"/>
                    </a:rPr>
                    <a:t>2</a:t>
                  </a:r>
                  <a:endParaRPr lang="zh-CN" altLang="en-US" sz="6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51" name="流程图: 决策 150"/>
                <p:cNvSpPr/>
                <p:nvPr/>
              </p:nvSpPr>
              <p:spPr bwMode="auto">
                <a:xfrm>
                  <a:off x="1505446" y="5878066"/>
                  <a:ext cx="32072" cy="90000"/>
                </a:xfrm>
                <a:prstGeom prst="flowChartDecision">
                  <a:avLst/>
                </a:prstGeom>
                <a:solidFill>
                  <a:srgbClr val="373C64"/>
                </a:solidFill>
                <a:ln w="9525" cap="flat" cmpd="sng" algn="ctr">
                  <a:solidFill>
                    <a:srgbClr val="373C64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685891" eaLnBrk="0" hangingPunct="0"/>
                  <a:endParaRPr lang="zh-CN" altLang="en-US" sz="1050"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152" name="TextBox 61"/>
                <p:cNvSpPr txBox="1"/>
                <p:nvPr/>
              </p:nvSpPr>
              <p:spPr>
                <a:xfrm>
                  <a:off x="1440150" y="5946858"/>
                  <a:ext cx="230944" cy="2948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600">
                      <a:latin typeface="华文细黑" pitchFamily="2" charset="-122"/>
                      <a:ea typeface="华文细黑" pitchFamily="2" charset="-122"/>
                    </a:rPr>
                    <a:t>3</a:t>
                  </a:r>
                  <a:endParaRPr lang="zh-CN" altLang="en-US" sz="6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53" name="流程图: 决策 152"/>
                <p:cNvSpPr/>
                <p:nvPr/>
              </p:nvSpPr>
              <p:spPr bwMode="auto">
                <a:xfrm>
                  <a:off x="2023027" y="5878066"/>
                  <a:ext cx="32072" cy="90000"/>
                </a:xfrm>
                <a:prstGeom prst="flowChartDecision">
                  <a:avLst/>
                </a:prstGeom>
                <a:solidFill>
                  <a:srgbClr val="373C64"/>
                </a:solidFill>
                <a:ln w="9525" cap="flat" cmpd="sng" algn="ctr">
                  <a:solidFill>
                    <a:srgbClr val="373C64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685891" eaLnBrk="0" hangingPunct="0"/>
                  <a:endParaRPr lang="zh-CN" altLang="en-US" sz="1050"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154" name="TextBox 64"/>
                <p:cNvSpPr txBox="1"/>
                <p:nvPr/>
              </p:nvSpPr>
              <p:spPr>
                <a:xfrm>
                  <a:off x="1957728" y="5946858"/>
                  <a:ext cx="230944" cy="2948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600">
                      <a:latin typeface="华文细黑" pitchFamily="2" charset="-122"/>
                      <a:ea typeface="华文细黑" pitchFamily="2" charset="-122"/>
                    </a:rPr>
                    <a:t>4</a:t>
                  </a:r>
                  <a:endParaRPr lang="zh-CN" altLang="en-US" sz="6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55" name="流程图: 决策 154"/>
                <p:cNvSpPr/>
                <p:nvPr/>
              </p:nvSpPr>
              <p:spPr bwMode="auto">
                <a:xfrm>
                  <a:off x="2540608" y="5878066"/>
                  <a:ext cx="32072" cy="90000"/>
                </a:xfrm>
                <a:prstGeom prst="flowChartDecision">
                  <a:avLst/>
                </a:prstGeom>
                <a:solidFill>
                  <a:srgbClr val="373C64"/>
                </a:solidFill>
                <a:ln w="9525" cap="flat" cmpd="sng" algn="ctr">
                  <a:solidFill>
                    <a:srgbClr val="373C64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685891" eaLnBrk="0" hangingPunct="0"/>
                  <a:endParaRPr lang="zh-CN" altLang="en-US" sz="1050"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156" name="TextBox 67"/>
                <p:cNvSpPr txBox="1"/>
                <p:nvPr/>
              </p:nvSpPr>
              <p:spPr>
                <a:xfrm>
                  <a:off x="2475309" y="5946858"/>
                  <a:ext cx="230944" cy="2948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600">
                      <a:latin typeface="华文细黑" pitchFamily="2" charset="-122"/>
                      <a:ea typeface="华文细黑" pitchFamily="2" charset="-122"/>
                    </a:rPr>
                    <a:t>5</a:t>
                  </a:r>
                  <a:endParaRPr lang="zh-CN" altLang="en-US" sz="6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57" name="流程图: 决策 156"/>
                <p:cNvSpPr/>
                <p:nvPr/>
              </p:nvSpPr>
              <p:spPr bwMode="auto">
                <a:xfrm>
                  <a:off x="3058189" y="5878066"/>
                  <a:ext cx="32072" cy="90000"/>
                </a:xfrm>
                <a:prstGeom prst="flowChartDecision">
                  <a:avLst/>
                </a:prstGeom>
                <a:solidFill>
                  <a:srgbClr val="373C64"/>
                </a:solidFill>
                <a:ln w="9525" cap="flat" cmpd="sng" algn="ctr">
                  <a:solidFill>
                    <a:srgbClr val="373C64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685891" eaLnBrk="0" hangingPunct="0"/>
                  <a:endParaRPr lang="zh-CN" altLang="en-US" sz="1050"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158" name="TextBox 70"/>
                <p:cNvSpPr txBox="1"/>
                <p:nvPr/>
              </p:nvSpPr>
              <p:spPr>
                <a:xfrm>
                  <a:off x="2992891" y="5946858"/>
                  <a:ext cx="230944" cy="2948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600">
                      <a:latin typeface="华文细黑" pitchFamily="2" charset="-122"/>
                      <a:ea typeface="华文细黑" pitchFamily="2" charset="-122"/>
                    </a:rPr>
                    <a:t>6</a:t>
                  </a:r>
                  <a:endParaRPr lang="zh-CN" altLang="en-US" sz="6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59" name="流程图: 决策 158"/>
                <p:cNvSpPr/>
                <p:nvPr/>
              </p:nvSpPr>
              <p:spPr bwMode="auto">
                <a:xfrm>
                  <a:off x="3575770" y="5878066"/>
                  <a:ext cx="32072" cy="90000"/>
                </a:xfrm>
                <a:prstGeom prst="flowChartDecision">
                  <a:avLst/>
                </a:prstGeom>
                <a:solidFill>
                  <a:srgbClr val="373C64"/>
                </a:solidFill>
                <a:ln w="9525" cap="flat" cmpd="sng" algn="ctr">
                  <a:solidFill>
                    <a:srgbClr val="373C64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685891" eaLnBrk="0" hangingPunct="0"/>
                  <a:endParaRPr lang="zh-CN" altLang="en-US" sz="1050"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160" name="TextBox 73"/>
                <p:cNvSpPr txBox="1"/>
                <p:nvPr/>
              </p:nvSpPr>
              <p:spPr>
                <a:xfrm>
                  <a:off x="3510472" y="5946858"/>
                  <a:ext cx="230944" cy="2948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600">
                      <a:latin typeface="华文细黑" pitchFamily="2" charset="-122"/>
                      <a:ea typeface="华文细黑" pitchFamily="2" charset="-122"/>
                    </a:rPr>
                    <a:t>7</a:t>
                  </a:r>
                  <a:endParaRPr lang="zh-CN" altLang="en-US" sz="6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61" name="流程图: 决策 160"/>
                <p:cNvSpPr/>
                <p:nvPr/>
              </p:nvSpPr>
              <p:spPr bwMode="auto">
                <a:xfrm>
                  <a:off x="4093351" y="5878066"/>
                  <a:ext cx="32072" cy="90000"/>
                </a:xfrm>
                <a:prstGeom prst="flowChartDecision">
                  <a:avLst/>
                </a:prstGeom>
                <a:solidFill>
                  <a:srgbClr val="373C64"/>
                </a:solidFill>
                <a:ln w="9525" cap="flat" cmpd="sng" algn="ctr">
                  <a:solidFill>
                    <a:srgbClr val="373C64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685891" eaLnBrk="0" hangingPunct="0"/>
                  <a:endParaRPr lang="zh-CN" altLang="en-US" sz="1050"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162" name="TextBox 161"/>
                <p:cNvSpPr txBox="1"/>
                <p:nvPr/>
              </p:nvSpPr>
              <p:spPr>
                <a:xfrm>
                  <a:off x="4028053" y="5946858"/>
                  <a:ext cx="230944" cy="2948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600">
                      <a:latin typeface="华文细黑" pitchFamily="2" charset="-122"/>
                      <a:ea typeface="华文细黑" pitchFamily="2" charset="-122"/>
                    </a:rPr>
                    <a:t>8</a:t>
                  </a:r>
                  <a:endParaRPr lang="zh-CN" altLang="en-US" sz="6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63" name="流程图: 决策 162"/>
                <p:cNvSpPr/>
                <p:nvPr/>
              </p:nvSpPr>
              <p:spPr bwMode="auto">
                <a:xfrm>
                  <a:off x="4617964" y="5887248"/>
                  <a:ext cx="32072" cy="90000"/>
                </a:xfrm>
                <a:prstGeom prst="flowChartDecision">
                  <a:avLst/>
                </a:prstGeom>
                <a:solidFill>
                  <a:srgbClr val="373C64"/>
                </a:solidFill>
                <a:ln w="9525" cap="flat" cmpd="sng" algn="ctr">
                  <a:solidFill>
                    <a:srgbClr val="373C64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685891" eaLnBrk="0" hangingPunct="0"/>
                  <a:endParaRPr lang="zh-CN" altLang="en-US" sz="1050"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164" name="TextBox 67"/>
                <p:cNvSpPr txBox="1"/>
                <p:nvPr/>
              </p:nvSpPr>
              <p:spPr>
                <a:xfrm>
                  <a:off x="4552666" y="5956041"/>
                  <a:ext cx="230944" cy="2948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600">
                      <a:latin typeface="华文细黑" pitchFamily="2" charset="-122"/>
                      <a:ea typeface="华文细黑" pitchFamily="2" charset="-122"/>
                    </a:rPr>
                    <a:t>9</a:t>
                  </a:r>
                  <a:endParaRPr lang="zh-CN" altLang="en-US" sz="6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65" name="流程图: 决策 164"/>
                <p:cNvSpPr/>
                <p:nvPr/>
              </p:nvSpPr>
              <p:spPr bwMode="auto">
                <a:xfrm>
                  <a:off x="5135545" y="5887248"/>
                  <a:ext cx="32072" cy="90000"/>
                </a:xfrm>
                <a:prstGeom prst="flowChartDecision">
                  <a:avLst/>
                </a:prstGeom>
                <a:solidFill>
                  <a:srgbClr val="373C64"/>
                </a:solidFill>
                <a:ln w="9525" cap="flat" cmpd="sng" algn="ctr">
                  <a:solidFill>
                    <a:srgbClr val="373C64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685891" eaLnBrk="0" hangingPunct="0"/>
                  <a:endParaRPr lang="zh-CN" altLang="en-US" sz="1050"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166" name="TextBox 70"/>
                <p:cNvSpPr txBox="1"/>
                <p:nvPr/>
              </p:nvSpPr>
              <p:spPr>
                <a:xfrm>
                  <a:off x="4783615" y="5956041"/>
                  <a:ext cx="974288" cy="44233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600">
                      <a:latin typeface="华文细黑" pitchFamily="2" charset="-122"/>
                      <a:ea typeface="华文细黑" pitchFamily="2" charset="-122"/>
                    </a:rPr>
                    <a:t>10</a:t>
                  </a:r>
                </a:p>
                <a:p>
                  <a:endParaRPr lang="zh-CN" altLang="en-US" sz="6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67" name="流程图: 决策 166"/>
                <p:cNvSpPr/>
                <p:nvPr/>
              </p:nvSpPr>
              <p:spPr bwMode="auto">
                <a:xfrm>
                  <a:off x="5653126" y="5887248"/>
                  <a:ext cx="32072" cy="90000"/>
                </a:xfrm>
                <a:prstGeom prst="flowChartDecision">
                  <a:avLst/>
                </a:prstGeom>
                <a:solidFill>
                  <a:srgbClr val="373C64"/>
                </a:solidFill>
                <a:ln w="9525" cap="flat" cmpd="sng" algn="ctr">
                  <a:solidFill>
                    <a:srgbClr val="373C64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685891" eaLnBrk="0" hangingPunct="0"/>
                  <a:endParaRPr lang="zh-CN" altLang="en-US" sz="1050"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168" name="TextBox 73"/>
                <p:cNvSpPr txBox="1"/>
                <p:nvPr/>
              </p:nvSpPr>
              <p:spPr>
                <a:xfrm>
                  <a:off x="5318566" y="5956041"/>
                  <a:ext cx="996204" cy="2948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600">
                      <a:latin typeface="华文细黑" pitchFamily="2" charset="-122"/>
                      <a:ea typeface="华文细黑" pitchFamily="2" charset="-122"/>
                    </a:rPr>
                    <a:t>11</a:t>
                  </a:r>
                  <a:endParaRPr lang="zh-CN" altLang="en-US" sz="6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69" name="流程图: 决策 168"/>
                <p:cNvSpPr/>
                <p:nvPr/>
              </p:nvSpPr>
              <p:spPr bwMode="auto">
                <a:xfrm>
                  <a:off x="6170707" y="5887248"/>
                  <a:ext cx="32072" cy="90000"/>
                </a:xfrm>
                <a:prstGeom prst="flowChartDecision">
                  <a:avLst/>
                </a:prstGeom>
                <a:solidFill>
                  <a:srgbClr val="373C64"/>
                </a:solidFill>
                <a:ln w="9525" cap="flat" cmpd="sng" algn="ctr">
                  <a:solidFill>
                    <a:srgbClr val="373C64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685891" eaLnBrk="0" hangingPunct="0"/>
                  <a:endParaRPr lang="zh-CN" altLang="en-US" sz="1050"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170" name="TextBox 76"/>
                <p:cNvSpPr txBox="1"/>
                <p:nvPr/>
              </p:nvSpPr>
              <p:spPr>
                <a:xfrm>
                  <a:off x="5842647" y="5956041"/>
                  <a:ext cx="779254" cy="29489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600">
                      <a:latin typeface="华文细黑" pitchFamily="2" charset="-122"/>
                      <a:ea typeface="华文细黑" pitchFamily="2" charset="-122"/>
                    </a:rPr>
                    <a:t>12</a:t>
                  </a:r>
                  <a:endParaRPr lang="zh-CN" altLang="en-US" sz="6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71" name="文本框 31"/>
                <p:cNvSpPr txBox="1"/>
                <p:nvPr/>
              </p:nvSpPr>
              <p:spPr>
                <a:xfrm>
                  <a:off x="2552512" y="6139452"/>
                  <a:ext cx="991702" cy="31946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en-US" altLang="zh-CN" sz="700">
                      <a:latin typeface="华文细黑" pitchFamily="2" charset="-122"/>
                      <a:ea typeface="华文细黑" pitchFamily="2" charset="-122"/>
                    </a:rPr>
                    <a:t>2016</a:t>
                  </a:r>
                  <a:r>
                    <a:rPr lang="zh-CN" altLang="en-US" sz="700">
                      <a:latin typeface="华文细黑" pitchFamily="2" charset="-122"/>
                      <a:ea typeface="华文细黑" pitchFamily="2" charset="-122"/>
                    </a:rPr>
                    <a:t>年</a:t>
                  </a:r>
                </a:p>
              </p:txBody>
            </p:sp>
          </p:grpSp>
        </p:grpSp>
        <p:cxnSp>
          <p:nvCxnSpPr>
            <p:cNvPr id="70" name="直接连接符 69"/>
            <p:cNvCxnSpPr/>
            <p:nvPr/>
          </p:nvCxnSpPr>
          <p:spPr bwMode="auto">
            <a:xfrm>
              <a:off x="6814672" y="4668087"/>
              <a:ext cx="1044000" cy="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71" name="流程图: 决策 70"/>
            <p:cNvSpPr/>
            <p:nvPr/>
          </p:nvSpPr>
          <p:spPr bwMode="auto">
            <a:xfrm>
              <a:off x="6905666" y="4640914"/>
              <a:ext cx="14718" cy="56359"/>
            </a:xfrm>
            <a:prstGeom prst="flowChartDecision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685891" eaLnBrk="0" hangingPunct="0"/>
              <a:endParaRPr lang="zh-CN" altLang="en-US" sz="1050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72" name="TextBox 5"/>
            <p:cNvSpPr txBox="1"/>
            <p:nvPr/>
          </p:nvSpPr>
          <p:spPr>
            <a:xfrm>
              <a:off x="6875701" y="4683993"/>
              <a:ext cx="105983" cy="1846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600">
                  <a:latin typeface="华文细黑" pitchFamily="2" charset="-122"/>
                  <a:ea typeface="华文细黑" pitchFamily="2" charset="-122"/>
                </a:rPr>
                <a:t>1</a:t>
              </a:r>
              <a:endParaRPr lang="zh-CN" altLang="en-US" sz="6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3" name="流程图: 决策 72"/>
            <p:cNvSpPr/>
            <p:nvPr/>
          </p:nvSpPr>
          <p:spPr bwMode="auto">
            <a:xfrm>
              <a:off x="7143190" y="4640914"/>
              <a:ext cx="14718" cy="56359"/>
            </a:xfrm>
            <a:prstGeom prst="flowChartDecision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685891" eaLnBrk="0" hangingPunct="0"/>
              <a:endParaRPr lang="zh-CN" altLang="en-US" sz="1050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74" name="TextBox 58"/>
            <p:cNvSpPr txBox="1"/>
            <p:nvPr/>
          </p:nvSpPr>
          <p:spPr>
            <a:xfrm>
              <a:off x="7113224" y="4683993"/>
              <a:ext cx="105983" cy="1846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600">
                  <a:latin typeface="华文细黑" pitchFamily="2" charset="-122"/>
                  <a:ea typeface="华文细黑" pitchFamily="2" charset="-122"/>
                </a:rPr>
                <a:t>2</a:t>
              </a:r>
              <a:endParaRPr lang="zh-CN" altLang="en-US" sz="6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5" name="流程图: 决策 74"/>
            <p:cNvSpPr/>
            <p:nvPr/>
          </p:nvSpPr>
          <p:spPr bwMode="auto">
            <a:xfrm>
              <a:off x="7380713" y="4640914"/>
              <a:ext cx="14718" cy="56359"/>
            </a:xfrm>
            <a:prstGeom prst="flowChartDecision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685891" eaLnBrk="0" hangingPunct="0"/>
              <a:endParaRPr lang="zh-CN" altLang="en-US" sz="1050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76" name="TextBox 61"/>
            <p:cNvSpPr txBox="1"/>
            <p:nvPr/>
          </p:nvSpPr>
          <p:spPr>
            <a:xfrm>
              <a:off x="7350748" y="4683993"/>
              <a:ext cx="105983" cy="1846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600">
                  <a:latin typeface="华文细黑" pitchFamily="2" charset="-122"/>
                  <a:ea typeface="华文细黑" pitchFamily="2" charset="-122"/>
                </a:rPr>
                <a:t>3</a:t>
              </a:r>
              <a:endParaRPr lang="zh-CN" altLang="en-US" sz="6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7" name="流程图: 决策 76"/>
            <p:cNvSpPr/>
            <p:nvPr/>
          </p:nvSpPr>
          <p:spPr bwMode="auto">
            <a:xfrm>
              <a:off x="7618236" y="4640914"/>
              <a:ext cx="14718" cy="56359"/>
            </a:xfrm>
            <a:prstGeom prst="flowChartDecision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685891" eaLnBrk="0" hangingPunct="0"/>
              <a:endParaRPr lang="zh-CN" altLang="en-US" sz="1050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78" name="TextBox 64"/>
            <p:cNvSpPr txBox="1"/>
            <p:nvPr/>
          </p:nvSpPr>
          <p:spPr>
            <a:xfrm>
              <a:off x="7588270" y="4683993"/>
              <a:ext cx="105983" cy="1846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600">
                  <a:latin typeface="华文细黑" pitchFamily="2" charset="-122"/>
                  <a:ea typeface="华文细黑" pitchFamily="2" charset="-122"/>
                </a:rPr>
                <a:t>4</a:t>
              </a:r>
              <a:endParaRPr lang="zh-CN" altLang="en-US" sz="6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9" name="流程图: 决策 78"/>
            <p:cNvSpPr/>
            <p:nvPr/>
          </p:nvSpPr>
          <p:spPr bwMode="auto">
            <a:xfrm>
              <a:off x="7855760" y="4640914"/>
              <a:ext cx="14718" cy="56359"/>
            </a:xfrm>
            <a:prstGeom prst="flowChartDecision">
              <a:avLst/>
            </a:prstGeom>
            <a:solidFill>
              <a:srgbClr val="373C64"/>
            </a:solidFill>
            <a:ln w="9525" cap="flat" cmpd="sng" algn="ctr">
              <a:solidFill>
                <a:srgbClr val="373C6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685891" eaLnBrk="0" hangingPunct="0"/>
              <a:endParaRPr lang="zh-CN" altLang="en-US" sz="1050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80" name="TextBox 67"/>
            <p:cNvSpPr txBox="1"/>
            <p:nvPr/>
          </p:nvSpPr>
          <p:spPr>
            <a:xfrm>
              <a:off x="7825793" y="4683993"/>
              <a:ext cx="105983" cy="1846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600">
                  <a:latin typeface="华文细黑" pitchFamily="2" charset="-122"/>
                  <a:ea typeface="华文细黑" pitchFamily="2" charset="-122"/>
                </a:rPr>
                <a:t>5</a:t>
              </a:r>
              <a:endParaRPr lang="zh-CN" altLang="en-US" sz="6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44" name="文本框 31"/>
            <p:cNvSpPr txBox="1"/>
            <p:nvPr/>
          </p:nvSpPr>
          <p:spPr>
            <a:xfrm>
              <a:off x="7164288" y="4804598"/>
              <a:ext cx="473206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en-US" altLang="zh-CN" sz="700" smtClean="0">
                  <a:latin typeface="华文细黑" pitchFamily="2" charset="-122"/>
                  <a:ea typeface="华文细黑" pitchFamily="2" charset="-122"/>
                </a:rPr>
                <a:t>2017</a:t>
              </a:r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年</a:t>
              </a:r>
              <a:endParaRPr lang="zh-CN" altLang="en-US" sz="70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106" name="组合 105"/>
          <p:cNvGrpSpPr/>
          <p:nvPr/>
        </p:nvGrpSpPr>
        <p:grpSpPr>
          <a:xfrm>
            <a:off x="988571" y="3033019"/>
            <a:ext cx="581560" cy="404921"/>
            <a:chOff x="558032" y="3637198"/>
            <a:chExt cx="581560" cy="404921"/>
          </a:xfrm>
        </p:grpSpPr>
        <p:sp>
          <p:nvSpPr>
            <p:cNvPr id="107" name="文本框 179"/>
            <p:cNvSpPr txBox="1"/>
            <p:nvPr/>
          </p:nvSpPr>
          <p:spPr>
            <a:xfrm>
              <a:off x="558032" y="3734342"/>
              <a:ext cx="5815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电子运单</a:t>
              </a:r>
              <a:endParaRPr lang="en-US" altLang="zh-CN" sz="700" smtClean="0"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上线</a:t>
              </a:r>
              <a:endParaRPr lang="zh-CN" altLang="en-US" sz="700">
                <a:latin typeface="华文细黑" pitchFamily="2" charset="-122"/>
                <a:ea typeface="华文细黑" pitchFamily="2" charset="-122"/>
              </a:endParaRPr>
            </a:p>
          </p:txBody>
        </p:sp>
        <p:grpSp>
          <p:nvGrpSpPr>
            <p:cNvPr id="108" name="组合 107"/>
            <p:cNvGrpSpPr/>
            <p:nvPr/>
          </p:nvGrpSpPr>
          <p:grpSpPr>
            <a:xfrm>
              <a:off x="906776" y="3637198"/>
              <a:ext cx="117236" cy="118563"/>
              <a:chOff x="3218637" y="6680688"/>
              <a:chExt cx="357190" cy="324554"/>
            </a:xfrm>
          </p:grpSpPr>
          <p:sp>
            <p:nvSpPr>
              <p:cNvPr id="109" name="椭圆 108"/>
              <p:cNvSpPr/>
              <p:nvPr/>
            </p:nvSpPr>
            <p:spPr bwMode="auto">
              <a:xfrm>
                <a:off x="3218637" y="6680688"/>
                <a:ext cx="357190" cy="324554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10" name="椭圆 109"/>
              <p:cNvSpPr/>
              <p:nvPr/>
            </p:nvSpPr>
            <p:spPr bwMode="auto">
              <a:xfrm>
                <a:off x="3307537" y="6769582"/>
                <a:ext cx="180001" cy="158671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</p:grpSp>
      <p:grpSp>
        <p:nvGrpSpPr>
          <p:cNvPr id="111" name="组合 110"/>
          <p:cNvGrpSpPr/>
          <p:nvPr/>
        </p:nvGrpSpPr>
        <p:grpSpPr>
          <a:xfrm>
            <a:off x="1415288" y="3033019"/>
            <a:ext cx="581560" cy="279716"/>
            <a:chOff x="984749" y="3637198"/>
            <a:chExt cx="581560" cy="279716"/>
          </a:xfrm>
        </p:grpSpPr>
        <p:grpSp>
          <p:nvGrpSpPr>
            <p:cNvPr id="112" name="组合 111"/>
            <p:cNvGrpSpPr/>
            <p:nvPr/>
          </p:nvGrpSpPr>
          <p:grpSpPr>
            <a:xfrm>
              <a:off x="1225027" y="3637198"/>
              <a:ext cx="117236" cy="118563"/>
              <a:chOff x="3218637" y="6680688"/>
              <a:chExt cx="357190" cy="324554"/>
            </a:xfrm>
          </p:grpSpPr>
          <p:sp>
            <p:nvSpPr>
              <p:cNvPr id="114" name="椭圆 113"/>
              <p:cNvSpPr/>
              <p:nvPr/>
            </p:nvSpPr>
            <p:spPr bwMode="auto">
              <a:xfrm>
                <a:off x="3218637" y="6680688"/>
                <a:ext cx="357190" cy="324554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15" name="椭圆 114"/>
              <p:cNvSpPr/>
              <p:nvPr/>
            </p:nvSpPr>
            <p:spPr bwMode="auto">
              <a:xfrm>
                <a:off x="3307537" y="6769582"/>
                <a:ext cx="180001" cy="158671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113" name="文本框 179"/>
            <p:cNvSpPr txBox="1"/>
            <p:nvPr/>
          </p:nvSpPr>
          <p:spPr>
            <a:xfrm>
              <a:off x="984749" y="3716859"/>
              <a:ext cx="581560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灵活计价</a:t>
              </a:r>
              <a:endParaRPr lang="en-US" altLang="zh-CN" sz="700" smtClean="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116" name="组合 115"/>
          <p:cNvGrpSpPr/>
          <p:nvPr/>
        </p:nvGrpSpPr>
        <p:grpSpPr>
          <a:xfrm>
            <a:off x="2303909" y="2918723"/>
            <a:ext cx="581560" cy="341260"/>
            <a:chOff x="1873370" y="3602030"/>
            <a:chExt cx="581560" cy="341260"/>
          </a:xfrm>
        </p:grpSpPr>
        <p:grpSp>
          <p:nvGrpSpPr>
            <p:cNvPr id="117" name="组合 116"/>
            <p:cNvGrpSpPr/>
            <p:nvPr/>
          </p:nvGrpSpPr>
          <p:grpSpPr>
            <a:xfrm>
              <a:off x="2114668" y="3602030"/>
              <a:ext cx="117236" cy="118563"/>
              <a:chOff x="3218637" y="6680688"/>
              <a:chExt cx="357190" cy="324554"/>
            </a:xfrm>
          </p:grpSpPr>
          <p:sp>
            <p:nvSpPr>
              <p:cNvPr id="119" name="椭圆 118"/>
              <p:cNvSpPr/>
              <p:nvPr/>
            </p:nvSpPr>
            <p:spPr bwMode="auto">
              <a:xfrm>
                <a:off x="3218637" y="6680688"/>
                <a:ext cx="357190" cy="324554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20" name="椭圆 119"/>
              <p:cNvSpPr/>
              <p:nvPr/>
            </p:nvSpPr>
            <p:spPr bwMode="auto">
              <a:xfrm>
                <a:off x="3307537" y="6769582"/>
                <a:ext cx="180001" cy="158671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118" name="文本框 179"/>
            <p:cNvSpPr txBox="1"/>
            <p:nvPr/>
          </p:nvSpPr>
          <p:spPr>
            <a:xfrm>
              <a:off x="1873370" y="3743235"/>
              <a:ext cx="581560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全境覆盖</a:t>
              </a:r>
              <a:endParaRPr lang="en-US" altLang="zh-CN" sz="700" smtClean="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121" name="组合 120"/>
          <p:cNvGrpSpPr/>
          <p:nvPr/>
        </p:nvGrpSpPr>
        <p:grpSpPr>
          <a:xfrm>
            <a:off x="2943275" y="2831667"/>
            <a:ext cx="581560" cy="378113"/>
            <a:chOff x="2512736" y="3566862"/>
            <a:chExt cx="581560" cy="378113"/>
          </a:xfrm>
        </p:grpSpPr>
        <p:grpSp>
          <p:nvGrpSpPr>
            <p:cNvPr id="122" name="组合 121"/>
            <p:cNvGrpSpPr/>
            <p:nvPr/>
          </p:nvGrpSpPr>
          <p:grpSpPr>
            <a:xfrm>
              <a:off x="2754034" y="3566862"/>
              <a:ext cx="117236" cy="118563"/>
              <a:chOff x="3218637" y="6680688"/>
              <a:chExt cx="357190" cy="324554"/>
            </a:xfrm>
          </p:grpSpPr>
          <p:sp>
            <p:nvSpPr>
              <p:cNvPr id="124" name="椭圆 123"/>
              <p:cNvSpPr/>
              <p:nvPr/>
            </p:nvSpPr>
            <p:spPr bwMode="auto">
              <a:xfrm>
                <a:off x="3218637" y="6680688"/>
                <a:ext cx="357190" cy="324554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25" name="椭圆 124"/>
              <p:cNvSpPr/>
              <p:nvPr/>
            </p:nvSpPr>
            <p:spPr bwMode="auto">
              <a:xfrm>
                <a:off x="3307537" y="6769582"/>
                <a:ext cx="180001" cy="158671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123" name="文本框 179"/>
            <p:cNvSpPr txBox="1"/>
            <p:nvPr/>
          </p:nvSpPr>
          <p:spPr>
            <a:xfrm>
              <a:off x="2512736" y="3637198"/>
              <a:ext cx="5815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电商尊享上线</a:t>
              </a:r>
              <a:endParaRPr lang="zh-CN" altLang="en-US" sz="70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126" name="组合 125"/>
          <p:cNvGrpSpPr/>
          <p:nvPr/>
        </p:nvGrpSpPr>
        <p:grpSpPr>
          <a:xfrm>
            <a:off x="3659578" y="2615643"/>
            <a:ext cx="581560" cy="406753"/>
            <a:chOff x="3229039" y="3061134"/>
            <a:chExt cx="581560" cy="406753"/>
          </a:xfrm>
        </p:grpSpPr>
        <p:grpSp>
          <p:nvGrpSpPr>
            <p:cNvPr id="127" name="组合 126"/>
            <p:cNvGrpSpPr/>
            <p:nvPr/>
          </p:nvGrpSpPr>
          <p:grpSpPr>
            <a:xfrm>
              <a:off x="3380935" y="3061134"/>
              <a:ext cx="117236" cy="118563"/>
              <a:chOff x="3218637" y="6680688"/>
              <a:chExt cx="357190" cy="324554"/>
            </a:xfrm>
          </p:grpSpPr>
          <p:sp>
            <p:nvSpPr>
              <p:cNvPr id="129" name="椭圆 128"/>
              <p:cNvSpPr/>
              <p:nvPr/>
            </p:nvSpPr>
            <p:spPr bwMode="auto">
              <a:xfrm>
                <a:off x="3218637" y="6680688"/>
                <a:ext cx="357190" cy="324554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30" name="椭圆 129"/>
              <p:cNvSpPr/>
              <p:nvPr/>
            </p:nvSpPr>
            <p:spPr bwMode="auto">
              <a:xfrm>
                <a:off x="3307537" y="6769582"/>
                <a:ext cx="180001" cy="158671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128" name="文本框 179"/>
            <p:cNvSpPr txBox="1"/>
            <p:nvPr/>
          </p:nvSpPr>
          <p:spPr>
            <a:xfrm>
              <a:off x="3229039" y="3160110"/>
              <a:ext cx="5815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商务专递上线</a:t>
              </a:r>
              <a:endParaRPr lang="zh-CN" altLang="en-US" sz="700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131" name="文本框 179"/>
          <p:cNvSpPr txBox="1"/>
          <p:nvPr/>
        </p:nvSpPr>
        <p:spPr>
          <a:xfrm>
            <a:off x="7884368" y="1173878"/>
            <a:ext cx="1299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零担大客户</a:t>
            </a:r>
            <a:endParaRPr lang="en-US" altLang="zh-CN" sz="900" smtClean="0"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收入</a:t>
            </a:r>
            <a:endParaRPr lang="zh-CN" altLang="en-US" sz="9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32" name="文本框 179"/>
          <p:cNvSpPr txBox="1"/>
          <p:nvPr/>
        </p:nvSpPr>
        <p:spPr>
          <a:xfrm>
            <a:off x="7884368" y="1617953"/>
            <a:ext cx="1299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快递大客户</a:t>
            </a:r>
            <a:endParaRPr lang="en-US" altLang="zh-CN" sz="900" smtClean="0"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收入</a:t>
            </a:r>
            <a:endParaRPr lang="zh-CN" altLang="en-US" sz="9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33" name="文本框 179"/>
          <p:cNvSpPr txBox="1"/>
          <p:nvPr/>
        </p:nvSpPr>
        <p:spPr>
          <a:xfrm>
            <a:off x="7884368" y="2257899"/>
            <a:ext cx="1299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整车</a:t>
            </a:r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大客户</a:t>
            </a:r>
            <a:endParaRPr lang="en-US" altLang="zh-CN" sz="900" smtClean="0"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收入</a:t>
            </a:r>
            <a:endParaRPr lang="zh-CN" altLang="en-US" sz="9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463483" y="1315323"/>
            <a:ext cx="2713989" cy="1307997"/>
            <a:chOff x="1583394" y="899036"/>
            <a:chExt cx="2713989" cy="1307997"/>
          </a:xfrm>
        </p:grpSpPr>
        <p:sp>
          <p:nvSpPr>
            <p:cNvPr id="2" name="矩形标注 1"/>
            <p:cNvSpPr/>
            <p:nvPr/>
          </p:nvSpPr>
          <p:spPr>
            <a:xfrm>
              <a:off x="1583394" y="919191"/>
              <a:ext cx="2713989" cy="1281130"/>
            </a:xfrm>
            <a:prstGeom prst="wedgeRectCallout">
              <a:avLst>
                <a:gd name="adj1" fmla="val -34310"/>
                <a:gd name="adj2" fmla="val 66845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5" name="TextBox 104"/>
            <p:cNvSpPr txBox="1"/>
            <p:nvPr/>
          </p:nvSpPr>
          <p:spPr>
            <a:xfrm>
              <a:off x="1633043" y="899036"/>
              <a:ext cx="2591474" cy="1307997"/>
            </a:xfrm>
            <a:prstGeom prst="rect">
              <a:avLst/>
            </a:prstGeom>
            <a:noFill/>
          </p:spPr>
          <p:txBody>
            <a:bodyPr wrap="square" lIns="68589" tIns="34295" rIns="68589" bIns="34295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2014</a:t>
              </a: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年快递销售成立</a:t>
              </a:r>
              <a:endParaRPr lang="en-US" altLang="zh-CN" sz="1100" b="1" smtClean="0">
                <a:latin typeface="华文细黑" pitchFamily="2" charset="-122"/>
                <a:ea typeface="华文细黑" pitchFamily="2" charset="-122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背景：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快递</a:t>
              </a:r>
              <a:r>
                <a:rPr lang="zh-CN" altLang="en-US" sz="1100">
                  <a:latin typeface="华文细黑" pitchFamily="2" charset="-122"/>
                  <a:ea typeface="华文细黑" pitchFamily="2" charset="-122"/>
                </a:rPr>
                <a:t>刚起步，产品不成熟，缺乏市场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竞争力；</a:t>
              </a:r>
              <a:endParaRPr lang="en-US" altLang="zh-CN" sz="1100" smtClean="0">
                <a:latin typeface="华文细黑" pitchFamily="2" charset="-122"/>
                <a:ea typeface="华文细黑" pitchFamily="2" charset="-122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初衷：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以</a:t>
              </a:r>
              <a:r>
                <a:rPr lang="zh-CN" altLang="en-US" sz="1100">
                  <a:latin typeface="华文细黑" pitchFamily="2" charset="-122"/>
                  <a:ea typeface="华文细黑" pitchFamily="2" charset="-122"/>
                </a:rPr>
                <a:t>客户需求为导向，促进新产品研发及产品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升级</a:t>
              </a:r>
              <a:endParaRPr lang="zh-CN" altLang="en-US" sz="110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3003139" y="3506182"/>
            <a:ext cx="1856893" cy="668082"/>
            <a:chOff x="1723659" y="3527446"/>
            <a:chExt cx="3010324" cy="668082"/>
          </a:xfrm>
        </p:grpSpPr>
        <p:sp>
          <p:nvSpPr>
            <p:cNvPr id="134" name="矩形标注 133"/>
            <p:cNvSpPr/>
            <p:nvPr/>
          </p:nvSpPr>
          <p:spPr>
            <a:xfrm rot="10800000">
              <a:off x="1723659" y="3527446"/>
              <a:ext cx="3010324" cy="668082"/>
            </a:xfrm>
            <a:prstGeom prst="wedgeRectCallout">
              <a:avLst>
                <a:gd name="adj1" fmla="val -16620"/>
                <a:gd name="adj2" fmla="val 63547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60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30" name="文本框 179"/>
            <p:cNvSpPr txBox="1"/>
            <p:nvPr/>
          </p:nvSpPr>
          <p:spPr>
            <a:xfrm>
              <a:off x="1723662" y="3560417"/>
              <a:ext cx="2962595" cy="5324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en-US" altLang="zh-CN" sz="1100" smtClean="0">
                  <a:latin typeface="华文细黑" pitchFamily="2" charset="-122"/>
                  <a:ea typeface="华文细黑" pitchFamily="2" charset="-122"/>
                </a:rPr>
                <a:t>2016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年</a:t>
              </a: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零担、整车销售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相继</a:t>
              </a: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成立，提升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大客户收入</a:t>
              </a:r>
              <a:endParaRPr lang="en-US" altLang="zh-CN" sz="1100" smtClean="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135" name="组合 134"/>
          <p:cNvGrpSpPr/>
          <p:nvPr/>
        </p:nvGrpSpPr>
        <p:grpSpPr>
          <a:xfrm>
            <a:off x="5443347" y="2406863"/>
            <a:ext cx="581560" cy="318618"/>
            <a:chOff x="3171287" y="2861079"/>
            <a:chExt cx="581560" cy="318618"/>
          </a:xfrm>
        </p:grpSpPr>
        <p:grpSp>
          <p:nvGrpSpPr>
            <p:cNvPr id="136" name="组合 135"/>
            <p:cNvGrpSpPr/>
            <p:nvPr/>
          </p:nvGrpSpPr>
          <p:grpSpPr>
            <a:xfrm>
              <a:off x="3380935" y="3061134"/>
              <a:ext cx="117236" cy="118563"/>
              <a:chOff x="3218637" y="6680688"/>
              <a:chExt cx="357190" cy="324554"/>
            </a:xfrm>
          </p:grpSpPr>
          <p:sp>
            <p:nvSpPr>
              <p:cNvPr id="138" name="椭圆 137"/>
              <p:cNvSpPr/>
              <p:nvPr/>
            </p:nvSpPr>
            <p:spPr bwMode="auto">
              <a:xfrm>
                <a:off x="3218637" y="6680688"/>
                <a:ext cx="357190" cy="324554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39" name="椭圆 138"/>
              <p:cNvSpPr/>
              <p:nvPr/>
            </p:nvSpPr>
            <p:spPr bwMode="auto">
              <a:xfrm>
                <a:off x="3307537" y="6769582"/>
                <a:ext cx="180001" cy="158671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137" name="文本框 179"/>
            <p:cNvSpPr txBox="1"/>
            <p:nvPr/>
          </p:nvSpPr>
          <p:spPr>
            <a:xfrm>
              <a:off x="3171287" y="2861079"/>
              <a:ext cx="581560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异地调货</a:t>
              </a:r>
              <a:endParaRPr lang="zh-CN" altLang="en-US" sz="70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140" name="组合 139"/>
          <p:cNvGrpSpPr/>
          <p:nvPr/>
        </p:nvGrpSpPr>
        <p:grpSpPr>
          <a:xfrm>
            <a:off x="4233160" y="2615710"/>
            <a:ext cx="749119" cy="376888"/>
            <a:chOff x="3063253" y="3061134"/>
            <a:chExt cx="749119" cy="376888"/>
          </a:xfrm>
        </p:grpSpPr>
        <p:grpSp>
          <p:nvGrpSpPr>
            <p:cNvPr id="141" name="组合 140"/>
            <p:cNvGrpSpPr/>
            <p:nvPr/>
          </p:nvGrpSpPr>
          <p:grpSpPr>
            <a:xfrm>
              <a:off x="3380935" y="3061134"/>
              <a:ext cx="117236" cy="118563"/>
              <a:chOff x="3218637" y="6680688"/>
              <a:chExt cx="357190" cy="324554"/>
            </a:xfrm>
          </p:grpSpPr>
          <p:sp>
            <p:nvSpPr>
              <p:cNvPr id="143" name="椭圆 142"/>
              <p:cNvSpPr/>
              <p:nvPr/>
            </p:nvSpPr>
            <p:spPr bwMode="auto">
              <a:xfrm>
                <a:off x="3218637" y="6680688"/>
                <a:ext cx="357190" cy="324554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202" name="椭圆 201"/>
              <p:cNvSpPr/>
              <p:nvPr/>
            </p:nvSpPr>
            <p:spPr bwMode="auto">
              <a:xfrm>
                <a:off x="3307537" y="6769582"/>
                <a:ext cx="180001" cy="158671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142" name="文本框 179"/>
            <p:cNvSpPr txBox="1"/>
            <p:nvPr/>
          </p:nvSpPr>
          <p:spPr>
            <a:xfrm>
              <a:off x="3063253" y="3130245"/>
              <a:ext cx="74911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台湾、香港件</a:t>
              </a:r>
              <a:endParaRPr lang="en-US" altLang="zh-CN" sz="700" smtClean="0"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700">
                  <a:latin typeface="华文细黑" pitchFamily="2" charset="-122"/>
                  <a:ea typeface="华文细黑" pitchFamily="2" charset="-122"/>
                </a:rPr>
                <a:t>上线</a:t>
              </a:r>
            </a:p>
          </p:txBody>
        </p:sp>
      </p:grpSp>
      <p:sp>
        <p:nvSpPr>
          <p:cNvPr id="6" name="任意多边形 5"/>
          <p:cNvSpPr/>
          <p:nvPr/>
        </p:nvSpPr>
        <p:spPr>
          <a:xfrm>
            <a:off x="107504" y="3079421"/>
            <a:ext cx="824481" cy="288284"/>
          </a:xfrm>
          <a:custGeom>
            <a:gdLst>
              <a:gd name="connsiteX0" fmla="*/ 738554 w 738554"/>
              <a:gd name="connsiteY0" fmla="*/ 0 h 158261"/>
              <a:gd name="connsiteX1" fmla="*/ 694592 w 738554"/>
              <a:gd name="connsiteY1" fmla="*/ 8792 h 158261"/>
              <a:gd name="connsiteX2" fmla="*/ 668215 w 738554"/>
              <a:gd name="connsiteY2" fmla="*/ 35169 h 158261"/>
              <a:gd name="connsiteX3" fmla="*/ 641838 w 738554"/>
              <a:gd name="connsiteY3" fmla="*/ 43961 h 158261"/>
              <a:gd name="connsiteX4" fmla="*/ 615461 w 738554"/>
              <a:gd name="connsiteY4" fmla="*/ 61546 h 158261"/>
              <a:gd name="connsiteX5" fmla="*/ 501161 w 738554"/>
              <a:gd name="connsiteY5" fmla="*/ 79130 h 158261"/>
              <a:gd name="connsiteX6" fmla="*/ 465992 w 738554"/>
              <a:gd name="connsiteY6" fmla="*/ 87923 h 158261"/>
              <a:gd name="connsiteX7" fmla="*/ 422031 w 738554"/>
              <a:gd name="connsiteY7" fmla="*/ 96715 h 158261"/>
              <a:gd name="connsiteX8" fmla="*/ 369277 w 738554"/>
              <a:gd name="connsiteY8" fmla="*/ 114300 h 158261"/>
              <a:gd name="connsiteX9" fmla="*/ 184638 w 738554"/>
              <a:gd name="connsiteY9" fmla="*/ 123092 h 158261"/>
              <a:gd name="connsiteX10" fmla="*/ 149469 w 738554"/>
              <a:gd name="connsiteY10" fmla="*/ 131884 h 158261"/>
              <a:gd name="connsiteX11" fmla="*/ 70338 w 738554"/>
              <a:gd name="connsiteY11" fmla="*/ 158261 h 158261"/>
              <a:gd name="connsiteX12" fmla="*/ 0 w 738554"/>
              <a:gd name="connsiteY12" fmla="*/ 158261 h 1582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8554" h="158261">
                <a:moveTo>
                  <a:pt x="738554" y="0"/>
                </a:moveTo>
                <a:cubicBezTo>
                  <a:pt x="723900" y="2931"/>
                  <a:pt x="707959" y="2109"/>
                  <a:pt x="694592" y="8792"/>
                </a:cubicBezTo>
                <a:cubicBezTo>
                  <a:pt x="683470" y="14353"/>
                  <a:pt x="678561" y="28272"/>
                  <a:pt x="668215" y="35169"/>
                </a:cubicBezTo>
                <a:cubicBezTo>
                  <a:pt x="660504" y="40310"/>
                  <a:pt x="650630" y="41030"/>
                  <a:pt x="641838" y="43961"/>
                </a:cubicBezTo>
                <a:cubicBezTo>
                  <a:pt x="633046" y="49823"/>
                  <a:pt x="625486" y="58204"/>
                  <a:pt x="615461" y="61546"/>
                </a:cubicBezTo>
                <a:cubicBezTo>
                  <a:pt x="605263" y="64945"/>
                  <a:pt x="507122" y="78046"/>
                  <a:pt x="501161" y="79130"/>
                </a:cubicBezTo>
                <a:cubicBezTo>
                  <a:pt x="489272" y="81292"/>
                  <a:pt x="477788" y="85302"/>
                  <a:pt x="465992" y="87923"/>
                </a:cubicBezTo>
                <a:cubicBezTo>
                  <a:pt x="451404" y="91165"/>
                  <a:pt x="436448" y="92783"/>
                  <a:pt x="422031" y="96715"/>
                </a:cubicBezTo>
                <a:cubicBezTo>
                  <a:pt x="404148" y="101592"/>
                  <a:pt x="387792" y="113418"/>
                  <a:pt x="369277" y="114300"/>
                </a:cubicBezTo>
                <a:lnTo>
                  <a:pt x="184638" y="123092"/>
                </a:lnTo>
                <a:cubicBezTo>
                  <a:pt x="172915" y="126023"/>
                  <a:pt x="161018" y="128330"/>
                  <a:pt x="149469" y="131884"/>
                </a:cubicBezTo>
                <a:cubicBezTo>
                  <a:pt x="122895" y="140061"/>
                  <a:pt x="98142" y="158261"/>
                  <a:pt x="70338" y="158261"/>
                </a:cubicBezTo>
                <a:lnTo>
                  <a:pt x="0" y="158261"/>
                </a:lnTo>
              </a:path>
            </a:pathLst>
          </a:custGeom>
          <a:noFill/>
          <a:ln>
            <a:solidFill>
              <a:srgbClr val="373C64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104364" y="3260198"/>
            <a:ext cx="581560" cy="535342"/>
            <a:chOff x="104364" y="3513062"/>
            <a:chExt cx="581560" cy="535342"/>
          </a:xfrm>
        </p:grpSpPr>
        <p:grpSp>
          <p:nvGrpSpPr>
            <p:cNvPr id="206" name="组合 91"/>
            <p:cNvGrpSpPr>
              <a:grpSpLocks noChangeAspect="1"/>
            </p:cNvGrpSpPr>
            <p:nvPr/>
          </p:nvGrpSpPr>
          <p:grpSpPr>
            <a:xfrm>
              <a:off x="149552" y="3513062"/>
              <a:ext cx="154800" cy="154800"/>
              <a:chOff x="2537955" y="1531964"/>
              <a:chExt cx="324718" cy="295199"/>
            </a:xfrm>
          </p:grpSpPr>
          <p:sp>
            <p:nvSpPr>
              <p:cNvPr id="207" name="椭圆 206"/>
              <p:cNvSpPr/>
              <p:nvPr/>
            </p:nvSpPr>
            <p:spPr bwMode="auto">
              <a:xfrm>
                <a:off x="2537955" y="1531964"/>
                <a:ext cx="324718" cy="295199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208" name="椭圆 207"/>
              <p:cNvSpPr/>
              <p:nvPr/>
            </p:nvSpPr>
            <p:spPr bwMode="auto">
              <a:xfrm>
                <a:off x="2610620" y="1602886"/>
                <a:ext cx="162359" cy="147600"/>
              </a:xfrm>
              <a:prstGeom prst="ellipse">
                <a:avLst/>
              </a:prstGeom>
              <a:solidFill>
                <a:srgbClr val="FFAF19"/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214" name="文本框 179"/>
            <p:cNvSpPr txBox="1"/>
            <p:nvPr/>
          </p:nvSpPr>
          <p:spPr>
            <a:xfrm>
              <a:off x="104364" y="3709850"/>
              <a:ext cx="58156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快递销售成立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15" name="组合 214"/>
          <p:cNvGrpSpPr/>
          <p:nvPr/>
        </p:nvGrpSpPr>
        <p:grpSpPr>
          <a:xfrm>
            <a:off x="3981207" y="1181854"/>
            <a:ext cx="789521" cy="338554"/>
            <a:chOff x="149552" y="3380976"/>
            <a:chExt cx="789521" cy="338554"/>
          </a:xfrm>
        </p:grpSpPr>
        <p:grpSp>
          <p:nvGrpSpPr>
            <p:cNvPr id="216" name="组合 91"/>
            <p:cNvGrpSpPr>
              <a:grpSpLocks noChangeAspect="1"/>
            </p:cNvGrpSpPr>
            <p:nvPr/>
          </p:nvGrpSpPr>
          <p:grpSpPr>
            <a:xfrm>
              <a:off x="149552" y="3513062"/>
              <a:ext cx="154800" cy="154800"/>
              <a:chOff x="2537955" y="1531964"/>
              <a:chExt cx="324718" cy="295199"/>
            </a:xfrm>
          </p:grpSpPr>
          <p:sp>
            <p:nvSpPr>
              <p:cNvPr id="218" name="椭圆 217"/>
              <p:cNvSpPr/>
              <p:nvPr/>
            </p:nvSpPr>
            <p:spPr bwMode="auto">
              <a:xfrm>
                <a:off x="2537955" y="1531964"/>
                <a:ext cx="324718" cy="295199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219" name="椭圆 218"/>
              <p:cNvSpPr/>
              <p:nvPr/>
            </p:nvSpPr>
            <p:spPr bwMode="auto">
              <a:xfrm>
                <a:off x="2610620" y="1602886"/>
                <a:ext cx="162359" cy="147600"/>
              </a:xfrm>
              <a:prstGeom prst="ellipse">
                <a:avLst/>
              </a:prstGeom>
              <a:solidFill>
                <a:srgbClr val="FFAF19"/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217" name="文本框 179"/>
            <p:cNvSpPr txBox="1"/>
            <p:nvPr/>
          </p:nvSpPr>
          <p:spPr>
            <a:xfrm>
              <a:off x="357513" y="3380976"/>
              <a:ext cx="58156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零担销售成立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20" name="组合 219"/>
          <p:cNvGrpSpPr/>
          <p:nvPr/>
        </p:nvGrpSpPr>
        <p:grpSpPr>
          <a:xfrm>
            <a:off x="3414376" y="2992527"/>
            <a:ext cx="721631" cy="421833"/>
            <a:chOff x="-417279" y="3513062"/>
            <a:chExt cx="721631" cy="421833"/>
          </a:xfrm>
        </p:grpSpPr>
        <p:grpSp>
          <p:nvGrpSpPr>
            <p:cNvPr id="221" name="组合 91"/>
            <p:cNvGrpSpPr>
              <a:grpSpLocks noChangeAspect="1"/>
            </p:cNvGrpSpPr>
            <p:nvPr/>
          </p:nvGrpSpPr>
          <p:grpSpPr>
            <a:xfrm>
              <a:off x="149552" y="3513062"/>
              <a:ext cx="154800" cy="154800"/>
              <a:chOff x="2537955" y="1531964"/>
              <a:chExt cx="324718" cy="295199"/>
            </a:xfrm>
          </p:grpSpPr>
          <p:sp>
            <p:nvSpPr>
              <p:cNvPr id="223" name="椭圆 222"/>
              <p:cNvSpPr/>
              <p:nvPr/>
            </p:nvSpPr>
            <p:spPr bwMode="auto">
              <a:xfrm>
                <a:off x="2537955" y="1531964"/>
                <a:ext cx="324718" cy="295199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224" name="椭圆 223"/>
              <p:cNvSpPr/>
              <p:nvPr/>
            </p:nvSpPr>
            <p:spPr bwMode="auto">
              <a:xfrm>
                <a:off x="2610620" y="1602886"/>
                <a:ext cx="162359" cy="147600"/>
              </a:xfrm>
              <a:prstGeom prst="ellipse">
                <a:avLst/>
              </a:prstGeom>
              <a:solidFill>
                <a:srgbClr val="FFAF19"/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222" name="文本框 179"/>
            <p:cNvSpPr txBox="1"/>
            <p:nvPr/>
          </p:nvSpPr>
          <p:spPr>
            <a:xfrm>
              <a:off x="-417279" y="3596341"/>
              <a:ext cx="58156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整车销售成立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25" name="组合 224"/>
          <p:cNvGrpSpPr/>
          <p:nvPr/>
        </p:nvGrpSpPr>
        <p:grpSpPr>
          <a:xfrm>
            <a:off x="4785404" y="2376776"/>
            <a:ext cx="594563" cy="375081"/>
            <a:chOff x="3315756" y="2804616"/>
            <a:chExt cx="594563" cy="375081"/>
          </a:xfrm>
        </p:grpSpPr>
        <p:grpSp>
          <p:nvGrpSpPr>
            <p:cNvPr id="226" name="组合 225"/>
            <p:cNvGrpSpPr/>
            <p:nvPr/>
          </p:nvGrpSpPr>
          <p:grpSpPr>
            <a:xfrm>
              <a:off x="3380935" y="3061134"/>
              <a:ext cx="117236" cy="118563"/>
              <a:chOff x="3218637" y="6680688"/>
              <a:chExt cx="357190" cy="324554"/>
            </a:xfrm>
          </p:grpSpPr>
          <p:sp>
            <p:nvSpPr>
              <p:cNvPr id="228" name="椭圆 227"/>
              <p:cNvSpPr/>
              <p:nvPr/>
            </p:nvSpPr>
            <p:spPr bwMode="auto">
              <a:xfrm>
                <a:off x="3218637" y="6680688"/>
                <a:ext cx="357190" cy="324554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231" name="椭圆 230"/>
              <p:cNvSpPr/>
              <p:nvPr/>
            </p:nvSpPr>
            <p:spPr bwMode="auto">
              <a:xfrm>
                <a:off x="3307537" y="6769582"/>
                <a:ext cx="180001" cy="158671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227" name="文本框 179"/>
            <p:cNvSpPr txBox="1"/>
            <p:nvPr/>
          </p:nvSpPr>
          <p:spPr>
            <a:xfrm>
              <a:off x="3315756" y="2804616"/>
              <a:ext cx="59456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大客户收件模式</a:t>
              </a:r>
              <a:endParaRPr lang="zh-CN" altLang="en-US" sz="70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32" name="组合 231"/>
          <p:cNvGrpSpPr/>
          <p:nvPr/>
        </p:nvGrpSpPr>
        <p:grpSpPr>
          <a:xfrm>
            <a:off x="5810174" y="1347614"/>
            <a:ext cx="823682" cy="325407"/>
            <a:chOff x="2934165" y="3061134"/>
            <a:chExt cx="823682" cy="325407"/>
          </a:xfrm>
        </p:grpSpPr>
        <p:grpSp>
          <p:nvGrpSpPr>
            <p:cNvPr id="233" name="组合 232"/>
            <p:cNvGrpSpPr/>
            <p:nvPr/>
          </p:nvGrpSpPr>
          <p:grpSpPr>
            <a:xfrm>
              <a:off x="3380935" y="3061134"/>
              <a:ext cx="117236" cy="118563"/>
              <a:chOff x="3218637" y="6680688"/>
              <a:chExt cx="357190" cy="324554"/>
            </a:xfrm>
          </p:grpSpPr>
          <p:sp>
            <p:nvSpPr>
              <p:cNvPr id="235" name="椭圆 234"/>
              <p:cNvSpPr/>
              <p:nvPr/>
            </p:nvSpPr>
            <p:spPr bwMode="auto">
              <a:xfrm>
                <a:off x="3218637" y="6680688"/>
                <a:ext cx="357190" cy="324554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236" name="椭圆 235"/>
              <p:cNvSpPr/>
              <p:nvPr/>
            </p:nvSpPr>
            <p:spPr bwMode="auto">
              <a:xfrm>
                <a:off x="3307537" y="6769582"/>
                <a:ext cx="180001" cy="158671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234" name="文本框 179"/>
            <p:cNvSpPr txBox="1"/>
            <p:nvPr/>
          </p:nvSpPr>
          <p:spPr>
            <a:xfrm>
              <a:off x="2934165" y="3186486"/>
              <a:ext cx="823682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精准包裹</a:t>
              </a:r>
              <a:endParaRPr lang="zh-CN" altLang="en-US" sz="70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37" name="组合 236"/>
          <p:cNvGrpSpPr/>
          <p:nvPr/>
        </p:nvGrpSpPr>
        <p:grpSpPr>
          <a:xfrm>
            <a:off x="5857665" y="3149757"/>
            <a:ext cx="2026703" cy="983168"/>
            <a:chOff x="1723657" y="3527446"/>
            <a:chExt cx="3010324" cy="983168"/>
          </a:xfrm>
        </p:grpSpPr>
        <p:sp>
          <p:nvSpPr>
            <p:cNvPr id="238" name="矩形标注 237"/>
            <p:cNvSpPr/>
            <p:nvPr/>
          </p:nvSpPr>
          <p:spPr>
            <a:xfrm rot="10800000">
              <a:off x="1723657" y="3527446"/>
              <a:ext cx="3010324" cy="965534"/>
            </a:xfrm>
            <a:prstGeom prst="wedgeRectCallout">
              <a:avLst>
                <a:gd name="adj1" fmla="val -4783"/>
                <a:gd name="adj2" fmla="val 60915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39" name="文本框 179"/>
            <p:cNvSpPr txBox="1"/>
            <p:nvPr/>
          </p:nvSpPr>
          <p:spPr>
            <a:xfrm>
              <a:off x="1723661" y="3560417"/>
              <a:ext cx="3010320" cy="9501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en-US" altLang="zh-CN" sz="1100" b="1" smtClean="0">
                  <a:latin typeface="华文细黑" pitchFamily="2" charset="-122"/>
                  <a:ea typeface="华文细黑" pitchFamily="2" charset="-122"/>
                </a:rPr>
                <a:t>2016</a:t>
              </a: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年年底销售面临问题：</a:t>
              </a:r>
              <a:endParaRPr lang="en-US" altLang="zh-CN" sz="1100" b="1" smtClean="0">
                <a:latin typeface="华文细黑" pitchFamily="2" charset="-122"/>
                <a:ea typeface="华文细黑" pitchFamily="2" charset="-122"/>
              </a:endParaRPr>
            </a:p>
            <a:p>
              <a:pPr>
                <a:lnSpc>
                  <a:spcPct val="130000"/>
                </a:lnSpc>
              </a:pP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以</a:t>
              </a: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收入为导向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，</a:t>
              </a: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未关联利润、回款</a:t>
              </a:r>
              <a:r>
                <a:rPr lang="zh-CN" altLang="en-US" sz="1100" smtClean="0">
                  <a:latin typeface="华文细黑" pitchFamily="2" charset="-122"/>
                  <a:ea typeface="华文细黑" pitchFamily="2" charset="-122"/>
                </a:rPr>
                <a:t>，导致大客户利润、回款出现问题</a:t>
              </a:r>
              <a:endParaRPr lang="en-US" altLang="zh-CN" sz="1100" smtClean="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45" name="组合 244"/>
          <p:cNvGrpSpPr/>
          <p:nvPr/>
        </p:nvGrpSpPr>
        <p:grpSpPr>
          <a:xfrm>
            <a:off x="5934656" y="2633770"/>
            <a:ext cx="581560" cy="433129"/>
            <a:chOff x="3176287" y="3061134"/>
            <a:chExt cx="581560" cy="433129"/>
          </a:xfrm>
        </p:grpSpPr>
        <p:grpSp>
          <p:nvGrpSpPr>
            <p:cNvPr id="246" name="组合 245"/>
            <p:cNvGrpSpPr/>
            <p:nvPr/>
          </p:nvGrpSpPr>
          <p:grpSpPr>
            <a:xfrm>
              <a:off x="3380935" y="3061134"/>
              <a:ext cx="117236" cy="118563"/>
              <a:chOff x="3218637" y="6680688"/>
              <a:chExt cx="357190" cy="324554"/>
            </a:xfrm>
          </p:grpSpPr>
          <p:sp>
            <p:nvSpPr>
              <p:cNvPr id="248" name="椭圆 247"/>
              <p:cNvSpPr/>
              <p:nvPr/>
            </p:nvSpPr>
            <p:spPr bwMode="auto">
              <a:xfrm>
                <a:off x="3218637" y="6680688"/>
                <a:ext cx="357190" cy="324554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249" name="椭圆 248"/>
              <p:cNvSpPr/>
              <p:nvPr/>
            </p:nvSpPr>
            <p:spPr bwMode="auto">
              <a:xfrm>
                <a:off x="3307537" y="6769582"/>
                <a:ext cx="180001" cy="158671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247" name="文本框 179"/>
            <p:cNvSpPr txBox="1"/>
            <p:nvPr/>
          </p:nvSpPr>
          <p:spPr>
            <a:xfrm>
              <a:off x="3176287" y="3186486"/>
              <a:ext cx="5815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成立交付团队</a:t>
              </a:r>
              <a:endParaRPr lang="zh-CN" altLang="en-US" sz="700"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250" name="组合 249"/>
          <p:cNvGrpSpPr/>
          <p:nvPr/>
        </p:nvGrpSpPr>
        <p:grpSpPr>
          <a:xfrm>
            <a:off x="5292080" y="1682969"/>
            <a:ext cx="823682" cy="325407"/>
            <a:chOff x="3025020" y="3061134"/>
            <a:chExt cx="823682" cy="325407"/>
          </a:xfrm>
        </p:grpSpPr>
        <p:grpSp>
          <p:nvGrpSpPr>
            <p:cNvPr id="251" name="组合 250"/>
            <p:cNvGrpSpPr/>
            <p:nvPr/>
          </p:nvGrpSpPr>
          <p:grpSpPr>
            <a:xfrm>
              <a:off x="3380935" y="3061134"/>
              <a:ext cx="117236" cy="118563"/>
              <a:chOff x="3218637" y="6680688"/>
              <a:chExt cx="357190" cy="324554"/>
            </a:xfrm>
          </p:grpSpPr>
          <p:sp>
            <p:nvSpPr>
              <p:cNvPr id="253" name="椭圆 252"/>
              <p:cNvSpPr/>
              <p:nvPr/>
            </p:nvSpPr>
            <p:spPr bwMode="auto">
              <a:xfrm>
                <a:off x="3218637" y="6680688"/>
                <a:ext cx="357190" cy="324554"/>
              </a:xfrm>
              <a:prstGeom prst="ellipse">
                <a:avLst/>
              </a:prstGeom>
              <a:solidFill>
                <a:srgbClr val="373C64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254" name="椭圆 253"/>
              <p:cNvSpPr/>
              <p:nvPr/>
            </p:nvSpPr>
            <p:spPr bwMode="auto">
              <a:xfrm>
                <a:off x="3307537" y="6769582"/>
                <a:ext cx="180001" cy="158671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8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252" name="文本框 179"/>
            <p:cNvSpPr txBox="1"/>
            <p:nvPr/>
          </p:nvSpPr>
          <p:spPr>
            <a:xfrm>
              <a:off x="3025020" y="3186486"/>
              <a:ext cx="823682" cy="2000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700" smtClean="0">
                  <a:latin typeface="华文细黑" pitchFamily="2" charset="-122"/>
                  <a:ea typeface="华文细黑" pitchFamily="2" charset="-122"/>
                </a:rPr>
                <a:t>送装服务</a:t>
              </a:r>
              <a:endParaRPr lang="zh-CN" altLang="en-US" sz="700">
                <a:latin typeface="华文细黑" pitchFamily="2" charset="-122"/>
                <a:ea typeface="华文细黑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69813835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矩形 67"/>
          <p:cNvSpPr/>
          <p:nvPr/>
        </p:nvSpPr>
        <p:spPr>
          <a:xfrm>
            <a:off x="259169" y="699542"/>
            <a:ext cx="4304321" cy="4032448"/>
          </a:xfrm>
          <a:prstGeom prst="rect">
            <a:avLst/>
          </a:prstGeom>
          <a:noFill/>
          <a:ln w="952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7" name="Title 1"/>
          <p:cNvSpPr txBox="1"/>
          <p:nvPr/>
        </p:nvSpPr>
        <p:spPr>
          <a:xfrm>
            <a:off x="571472" y="-18"/>
            <a:ext cx="7600928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基于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销售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面临问题，销售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变革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项目第一阶段完成销售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组织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整合与优化，聚集高价值客户，关注收入、利润、回款</a:t>
            </a:r>
            <a:endParaRPr lang="zh-CN" altLang="en-US" sz="16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sp>
        <p:nvSpPr>
          <p:cNvPr id="66" name="矩形 36"/>
          <p:cNvSpPr/>
          <p:nvPr/>
        </p:nvSpPr>
        <p:spPr>
          <a:xfrm>
            <a:off x="259169" y="683712"/>
            <a:ext cx="4302969" cy="322895"/>
          </a:xfrm>
          <a:prstGeom prst="rect">
            <a:avLst/>
          </a:prstGeom>
          <a:solidFill>
            <a:srgbClr val="323C64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Microsoft YaHei" charset="-122"/>
              </a:rPr>
              <a:t>组织融合</a:t>
            </a:r>
            <a:endParaRPr lang="zh-CN" altLang="en-US" sz="1400" b="1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Microsoft YaHei" charset="-122"/>
            </a:endParaRPr>
          </a:p>
        </p:txBody>
      </p:sp>
      <p:sp>
        <p:nvSpPr>
          <p:cNvPr id="74" name="矩形 73"/>
          <p:cNvSpPr/>
          <p:nvPr/>
        </p:nvSpPr>
        <p:spPr>
          <a:xfrm>
            <a:off x="1840509" y="1275606"/>
            <a:ext cx="1003299" cy="324000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1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rPr>
              <a:t>客户</a:t>
            </a:r>
            <a:r>
              <a:rPr lang="zh-CN" altLang="en-US" sz="11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rPr>
              <a:t>本部</a:t>
            </a:r>
            <a:endParaRPr lang="en-US" altLang="zh-CN" sz="11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5" name="矩形 74"/>
          <p:cNvSpPr/>
          <p:nvPr/>
        </p:nvSpPr>
        <p:spPr>
          <a:xfrm>
            <a:off x="583848" y="1816064"/>
            <a:ext cx="1003299" cy="323639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rPr>
              <a:t>快递</a:t>
            </a:r>
            <a:endParaRPr lang="en-US" altLang="zh-CN" sz="10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rPr>
              <a:t>销售服务部</a:t>
            </a:r>
            <a:endParaRPr lang="en-US" altLang="zh-CN" sz="1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6" name="矩形 75"/>
          <p:cNvSpPr/>
          <p:nvPr/>
        </p:nvSpPr>
        <p:spPr>
          <a:xfrm>
            <a:off x="1840508" y="1816063"/>
            <a:ext cx="1003299" cy="323640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rPr>
              <a:t>零担</a:t>
            </a:r>
            <a:endParaRPr lang="en-US" altLang="zh-CN" sz="10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rPr>
              <a:t>销售服务部</a:t>
            </a:r>
            <a:endParaRPr lang="en-US" altLang="zh-CN" sz="1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" name="矩形 76"/>
          <p:cNvSpPr/>
          <p:nvPr/>
        </p:nvSpPr>
        <p:spPr>
          <a:xfrm>
            <a:off x="3097168" y="1816062"/>
            <a:ext cx="1003299" cy="323641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rPr>
              <a:t>整</a:t>
            </a:r>
            <a:r>
              <a:rPr lang="zh-CN" altLang="en-US" sz="1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rPr>
              <a:t>车</a:t>
            </a:r>
            <a:endParaRPr lang="en-US" altLang="zh-CN" sz="10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rPr>
              <a:t>销售服务部</a:t>
            </a:r>
            <a:endParaRPr lang="en-US" altLang="zh-CN" sz="1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cxnSp>
        <p:nvCxnSpPr>
          <p:cNvPr id="3" name="肘形连接符 2"/>
          <p:cNvCxnSpPr>
            <a:stCxn id="74" idx="2"/>
            <a:endCxn id="75" idx="0"/>
          </p:cNvCxnSpPr>
          <p:nvPr/>
        </p:nvCxnSpPr>
        <p:spPr>
          <a:xfrm rot="5400000">
            <a:off x="1605600" y="1079505"/>
            <a:ext cx="216458" cy="1256661"/>
          </a:xfrm>
          <a:prstGeom prst="bentConnector3">
            <a:avLst/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肘形连接符 78"/>
          <p:cNvCxnSpPr>
            <a:stCxn id="74" idx="2"/>
            <a:endCxn id="76" idx="0"/>
          </p:cNvCxnSpPr>
          <p:nvPr/>
        </p:nvCxnSpPr>
        <p:spPr>
          <a:xfrm rot="5400000">
            <a:off x="2233931" y="1707834"/>
            <a:ext cx="216457" cy="1"/>
          </a:xfrm>
          <a:prstGeom prst="bentConnector3">
            <a:avLst>
              <a:gd name="adj1" fmla="val 50000"/>
            </a:avLst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肘形连接符 143"/>
          <p:cNvCxnSpPr>
            <a:stCxn id="74" idx="2"/>
            <a:endCxn id="77" idx="0"/>
          </p:cNvCxnSpPr>
          <p:nvPr/>
        </p:nvCxnSpPr>
        <p:spPr>
          <a:xfrm rot="16200000" flipH="1">
            <a:off x="2862260" y="1079504"/>
            <a:ext cx="216456" cy="1256659"/>
          </a:xfrm>
          <a:prstGeom prst="bentConnector3">
            <a:avLst>
              <a:gd name="adj1" fmla="val 50000"/>
            </a:avLst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9" name="组合 168"/>
          <p:cNvGrpSpPr/>
          <p:nvPr/>
        </p:nvGrpSpPr>
        <p:grpSpPr>
          <a:xfrm>
            <a:off x="768770" y="2211712"/>
            <a:ext cx="3423146" cy="1944183"/>
            <a:chOff x="768770" y="2067696"/>
            <a:chExt cx="3423146" cy="1944183"/>
          </a:xfrm>
        </p:grpSpPr>
        <p:sp>
          <p:nvSpPr>
            <p:cNvPr id="145" name="矩形 144"/>
            <p:cNvSpPr/>
            <p:nvPr/>
          </p:nvSpPr>
          <p:spPr>
            <a:xfrm>
              <a:off x="768773" y="2237489"/>
              <a:ext cx="850899" cy="288000"/>
            </a:xfrm>
            <a:prstGeom prst="rect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快递销售</a:t>
              </a:r>
              <a:endParaRPr lang="en-US" altLang="zh-CN" sz="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支持组</a:t>
              </a:r>
              <a:endParaRPr lang="en-US" altLang="zh-CN" sz="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46" name="矩形 145"/>
            <p:cNvSpPr/>
            <p:nvPr/>
          </p:nvSpPr>
          <p:spPr>
            <a:xfrm>
              <a:off x="768772" y="2715767"/>
              <a:ext cx="850899" cy="288000"/>
            </a:xfrm>
            <a:prstGeom prst="rect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快递</a:t>
              </a:r>
              <a:r>
                <a:rPr lang="zh-CN" altLang="en-US" sz="8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大</a:t>
              </a:r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客户</a:t>
              </a:r>
              <a:endParaRPr lang="en-US" altLang="zh-CN" sz="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需求推进组</a:t>
              </a:r>
              <a:endParaRPr lang="en-US" altLang="zh-CN" sz="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47" name="矩形 146"/>
            <p:cNvSpPr/>
            <p:nvPr/>
          </p:nvSpPr>
          <p:spPr>
            <a:xfrm>
              <a:off x="768771" y="3219855"/>
              <a:ext cx="850899" cy="288000"/>
            </a:xfrm>
            <a:prstGeom prst="rect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四大</a:t>
              </a:r>
              <a:r>
                <a:rPr lang="en-US" altLang="zh-CN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KA</a:t>
              </a:r>
              <a:endParaRPr lang="en-US" altLang="zh-CN" sz="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48" name="矩形 147"/>
            <p:cNvSpPr/>
            <p:nvPr/>
          </p:nvSpPr>
          <p:spPr>
            <a:xfrm>
              <a:off x="768770" y="3723879"/>
              <a:ext cx="850899" cy="288000"/>
            </a:xfrm>
            <a:prstGeom prst="rect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区域销售部</a:t>
              </a:r>
              <a:endParaRPr lang="en-US" altLang="zh-CN" sz="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49" name="矩形 148"/>
            <p:cNvSpPr/>
            <p:nvPr/>
          </p:nvSpPr>
          <p:spPr>
            <a:xfrm>
              <a:off x="2119589" y="2237489"/>
              <a:ext cx="850899" cy="288000"/>
            </a:xfrm>
            <a:prstGeom prst="rect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零担</a:t>
              </a:r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销售</a:t>
              </a:r>
              <a:endParaRPr lang="en-US" altLang="zh-CN" sz="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支持组</a:t>
              </a:r>
              <a:endParaRPr lang="en-US" altLang="zh-CN" sz="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50" name="矩形 149"/>
            <p:cNvSpPr/>
            <p:nvPr/>
          </p:nvSpPr>
          <p:spPr>
            <a:xfrm>
              <a:off x="2119588" y="2715767"/>
              <a:ext cx="850899" cy="288000"/>
            </a:xfrm>
            <a:prstGeom prst="rect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零担</a:t>
              </a:r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大客户</a:t>
              </a:r>
              <a:endParaRPr lang="en-US" altLang="zh-CN" sz="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需求推进组</a:t>
              </a:r>
              <a:endParaRPr lang="en-US" altLang="zh-CN" sz="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51" name="矩形 150"/>
            <p:cNvSpPr/>
            <p:nvPr/>
          </p:nvSpPr>
          <p:spPr>
            <a:xfrm>
              <a:off x="2119587" y="3219855"/>
              <a:ext cx="850899" cy="288000"/>
            </a:xfrm>
            <a:prstGeom prst="rect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区域销售部</a:t>
              </a:r>
              <a:endParaRPr lang="en-US" altLang="zh-CN" sz="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53" name="矩形 152"/>
            <p:cNvSpPr/>
            <p:nvPr/>
          </p:nvSpPr>
          <p:spPr>
            <a:xfrm>
              <a:off x="3341017" y="2237489"/>
              <a:ext cx="850899" cy="288000"/>
            </a:xfrm>
            <a:prstGeom prst="rect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整车</a:t>
              </a:r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销售</a:t>
              </a:r>
              <a:endParaRPr lang="en-US" altLang="zh-CN" sz="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支持组</a:t>
              </a:r>
              <a:endParaRPr lang="en-US" altLang="zh-CN" sz="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54" name="矩形 153"/>
            <p:cNvSpPr/>
            <p:nvPr/>
          </p:nvSpPr>
          <p:spPr>
            <a:xfrm>
              <a:off x="3341016" y="2715767"/>
              <a:ext cx="850899" cy="288000"/>
            </a:xfrm>
            <a:prstGeom prst="rect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整</a:t>
              </a:r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车客户</a:t>
              </a:r>
              <a:endParaRPr lang="en-US" altLang="zh-CN" sz="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8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服务支持</a:t>
              </a:r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组</a:t>
              </a:r>
              <a:endParaRPr lang="en-US" altLang="zh-CN" sz="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55" name="矩形 154"/>
            <p:cNvSpPr/>
            <p:nvPr/>
          </p:nvSpPr>
          <p:spPr>
            <a:xfrm>
              <a:off x="3341015" y="3219855"/>
              <a:ext cx="850899" cy="288000"/>
            </a:xfrm>
            <a:prstGeom prst="rect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华文细黑" pitchFamily="2" charset="-122"/>
                  <a:ea typeface="华文细黑" pitchFamily="2" charset="-122"/>
                </a:rPr>
                <a:t>区域销售部</a:t>
              </a:r>
              <a:endParaRPr lang="en-US" altLang="zh-CN" sz="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endParaRPr>
            </a:p>
          </p:txBody>
        </p:sp>
        <p:cxnSp>
          <p:nvCxnSpPr>
            <p:cNvPr id="158" name="肘形连接符 157"/>
            <p:cNvCxnSpPr>
              <a:stCxn id="75" idx="2"/>
              <a:endCxn id="145" idx="1"/>
            </p:cNvCxnSpPr>
            <p:nvPr/>
          </p:nvCxnSpPr>
          <p:spPr>
            <a:xfrm rot="5400000">
              <a:off x="770239" y="2066230"/>
              <a:ext cx="313794" cy="316725"/>
            </a:xfrm>
            <a:prstGeom prst="bentConnector4">
              <a:avLst>
                <a:gd name="adj1" fmla="val 27055"/>
                <a:gd name="adj2" fmla="val 172176"/>
              </a:avLst>
            </a:prstGeom>
            <a:ln>
              <a:solidFill>
                <a:srgbClr val="373C6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肘形连接符 158"/>
            <p:cNvCxnSpPr>
              <a:stCxn id="145" idx="1"/>
              <a:endCxn id="146" idx="1"/>
            </p:cNvCxnSpPr>
            <p:nvPr/>
          </p:nvCxnSpPr>
          <p:spPr>
            <a:xfrm rot="10800000" flipV="1">
              <a:off x="768773" y="2381489"/>
              <a:ext cx="1" cy="478278"/>
            </a:xfrm>
            <a:prstGeom prst="bentConnector3">
              <a:avLst>
                <a:gd name="adj1" fmla="val 22860100000"/>
              </a:avLst>
            </a:prstGeom>
            <a:ln>
              <a:solidFill>
                <a:srgbClr val="373C6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肘形连接符 159"/>
            <p:cNvCxnSpPr>
              <a:stCxn id="146" idx="1"/>
              <a:endCxn id="147" idx="1"/>
            </p:cNvCxnSpPr>
            <p:nvPr/>
          </p:nvCxnSpPr>
          <p:spPr>
            <a:xfrm rot="10800000" flipV="1">
              <a:off x="768772" y="2859767"/>
              <a:ext cx="1" cy="504088"/>
            </a:xfrm>
            <a:prstGeom prst="bentConnector3">
              <a:avLst>
                <a:gd name="adj1" fmla="val 22860100000"/>
              </a:avLst>
            </a:prstGeom>
            <a:ln>
              <a:solidFill>
                <a:srgbClr val="373C6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肘形连接符 160"/>
            <p:cNvCxnSpPr>
              <a:stCxn id="147" idx="1"/>
              <a:endCxn id="148" idx="1"/>
            </p:cNvCxnSpPr>
            <p:nvPr/>
          </p:nvCxnSpPr>
          <p:spPr>
            <a:xfrm rot="10800000" flipV="1">
              <a:off x="768771" y="3363855"/>
              <a:ext cx="1" cy="504024"/>
            </a:xfrm>
            <a:prstGeom prst="bentConnector3">
              <a:avLst>
                <a:gd name="adj1" fmla="val 22860100000"/>
              </a:avLst>
            </a:prstGeom>
            <a:ln>
              <a:solidFill>
                <a:srgbClr val="373C6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肘形连接符 161"/>
            <p:cNvCxnSpPr>
              <a:stCxn id="76" idx="2"/>
              <a:endCxn id="149" idx="1"/>
            </p:cNvCxnSpPr>
            <p:nvPr/>
          </p:nvCxnSpPr>
          <p:spPr>
            <a:xfrm rot="5400000">
              <a:off x="2073977" y="2113308"/>
              <a:ext cx="313794" cy="222569"/>
            </a:xfrm>
            <a:prstGeom prst="bentConnector4">
              <a:avLst>
                <a:gd name="adj1" fmla="val 27055"/>
                <a:gd name="adj2" fmla="val 202710"/>
              </a:avLst>
            </a:prstGeom>
            <a:ln>
              <a:solidFill>
                <a:srgbClr val="373C6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肘形连接符 162"/>
            <p:cNvCxnSpPr>
              <a:stCxn id="77" idx="2"/>
              <a:endCxn id="153" idx="1"/>
            </p:cNvCxnSpPr>
            <p:nvPr/>
          </p:nvCxnSpPr>
          <p:spPr>
            <a:xfrm rot="5400000">
              <a:off x="3313021" y="2095692"/>
              <a:ext cx="313794" cy="257801"/>
            </a:xfrm>
            <a:prstGeom prst="bentConnector4">
              <a:avLst>
                <a:gd name="adj1" fmla="val 27055"/>
                <a:gd name="adj2" fmla="val 188673"/>
              </a:avLst>
            </a:prstGeom>
            <a:ln>
              <a:solidFill>
                <a:srgbClr val="373C6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肘形连接符 163"/>
            <p:cNvCxnSpPr>
              <a:stCxn id="149" idx="1"/>
              <a:endCxn id="150" idx="1"/>
            </p:cNvCxnSpPr>
            <p:nvPr/>
          </p:nvCxnSpPr>
          <p:spPr>
            <a:xfrm rot="10800000" flipV="1">
              <a:off x="2119589" y="2381489"/>
              <a:ext cx="1" cy="478278"/>
            </a:xfrm>
            <a:prstGeom prst="bentConnector3">
              <a:avLst>
                <a:gd name="adj1" fmla="val 22860100000"/>
              </a:avLst>
            </a:prstGeom>
            <a:ln>
              <a:solidFill>
                <a:srgbClr val="373C6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肘形连接符 164"/>
            <p:cNvCxnSpPr>
              <a:stCxn id="150" idx="1"/>
              <a:endCxn id="151" idx="1"/>
            </p:cNvCxnSpPr>
            <p:nvPr/>
          </p:nvCxnSpPr>
          <p:spPr>
            <a:xfrm rot="10800000" flipV="1">
              <a:off x="2119588" y="2859767"/>
              <a:ext cx="1" cy="504088"/>
            </a:xfrm>
            <a:prstGeom prst="bentConnector3">
              <a:avLst>
                <a:gd name="adj1" fmla="val 22860100000"/>
              </a:avLst>
            </a:prstGeom>
            <a:ln>
              <a:solidFill>
                <a:srgbClr val="373C6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肘形连接符 166"/>
            <p:cNvCxnSpPr>
              <a:stCxn id="153" idx="1"/>
              <a:endCxn id="154" idx="1"/>
            </p:cNvCxnSpPr>
            <p:nvPr/>
          </p:nvCxnSpPr>
          <p:spPr>
            <a:xfrm rot="10800000" flipV="1">
              <a:off x="3341017" y="2381489"/>
              <a:ext cx="1" cy="478278"/>
            </a:xfrm>
            <a:prstGeom prst="bentConnector3">
              <a:avLst>
                <a:gd name="adj1" fmla="val 22860100000"/>
              </a:avLst>
            </a:prstGeom>
            <a:ln>
              <a:solidFill>
                <a:srgbClr val="373C6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肘形连接符 167"/>
            <p:cNvCxnSpPr>
              <a:stCxn id="154" idx="1"/>
              <a:endCxn id="155" idx="1"/>
            </p:cNvCxnSpPr>
            <p:nvPr/>
          </p:nvCxnSpPr>
          <p:spPr>
            <a:xfrm rot="10800000" flipV="1">
              <a:off x="3341016" y="2859767"/>
              <a:ext cx="1" cy="504088"/>
            </a:xfrm>
            <a:prstGeom prst="bentConnector3">
              <a:avLst>
                <a:gd name="adj1" fmla="val 22860100000"/>
              </a:avLst>
            </a:prstGeom>
            <a:ln>
              <a:solidFill>
                <a:srgbClr val="373C6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0" name="矩形 169"/>
          <p:cNvSpPr/>
          <p:nvPr/>
        </p:nvSpPr>
        <p:spPr>
          <a:xfrm>
            <a:off x="1212179" y="1816061"/>
            <a:ext cx="1003299" cy="323641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rPr>
              <a:t>快运</a:t>
            </a:r>
            <a:endParaRPr lang="en-US" altLang="zh-CN" sz="10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细黑" pitchFamily="2" charset="-122"/>
                <a:ea typeface="华文细黑" pitchFamily="2" charset="-122"/>
              </a:rPr>
              <a:t>销售服务部</a:t>
            </a:r>
            <a:endParaRPr lang="en-US" altLang="zh-CN" sz="1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cxnSp>
        <p:nvCxnSpPr>
          <p:cNvPr id="171" name="肘形连接符 170"/>
          <p:cNvCxnSpPr>
            <a:stCxn id="74" idx="2"/>
            <a:endCxn id="170" idx="0"/>
          </p:cNvCxnSpPr>
          <p:nvPr/>
        </p:nvCxnSpPr>
        <p:spPr>
          <a:xfrm rot="5400000">
            <a:off x="1919767" y="1393668"/>
            <a:ext cx="216455" cy="628330"/>
          </a:xfrm>
          <a:prstGeom prst="bentConnector3">
            <a:avLst>
              <a:gd name="adj1" fmla="val 50000"/>
            </a:avLst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6" name="矩形 215"/>
          <p:cNvSpPr/>
          <p:nvPr/>
        </p:nvSpPr>
        <p:spPr>
          <a:xfrm>
            <a:off x="1043608" y="1654387"/>
            <a:ext cx="3240360" cy="557324"/>
          </a:xfrm>
          <a:prstGeom prst="rect">
            <a:avLst/>
          </a:prstGeom>
          <a:noFill/>
          <a:ln w="1270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17" name="TextBox 216"/>
          <p:cNvSpPr txBox="1"/>
          <p:nvPr/>
        </p:nvSpPr>
        <p:spPr>
          <a:xfrm>
            <a:off x="3124952" y="1347614"/>
            <a:ext cx="1231024" cy="30677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1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管理架构</a:t>
            </a:r>
            <a:r>
              <a:rPr lang="en-US" altLang="zh-CN" sz="11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3</a:t>
            </a:r>
            <a:r>
              <a:rPr lang="zh-CN" altLang="en-US" sz="11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变</a:t>
            </a:r>
            <a:r>
              <a:rPr lang="en-US" altLang="zh-CN" sz="11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2</a:t>
            </a:r>
            <a:endParaRPr lang="zh-CN" altLang="en-US" sz="105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108" name="组合 107"/>
          <p:cNvGrpSpPr/>
          <p:nvPr/>
        </p:nvGrpSpPr>
        <p:grpSpPr>
          <a:xfrm>
            <a:off x="181820" y="2251154"/>
            <a:ext cx="3958132" cy="2336820"/>
            <a:chOff x="181820" y="2107138"/>
            <a:chExt cx="3958132" cy="2336820"/>
          </a:xfrm>
        </p:grpSpPr>
        <p:sp>
          <p:nvSpPr>
            <p:cNvPr id="109" name="矩形 108"/>
            <p:cNvSpPr/>
            <p:nvPr/>
          </p:nvSpPr>
          <p:spPr>
            <a:xfrm>
              <a:off x="1115616" y="2107138"/>
              <a:ext cx="3024336" cy="233682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华文细黑" pitchFamily="2" charset="-122"/>
                <a:ea typeface="华文细黑" pitchFamily="2" charset="-122"/>
              </a:endParaRPr>
            </a:p>
          </p:txBody>
        </p:sp>
        <p:grpSp>
          <p:nvGrpSpPr>
            <p:cNvPr id="110" name="组合 109"/>
            <p:cNvGrpSpPr/>
            <p:nvPr/>
          </p:nvGrpSpPr>
          <p:grpSpPr>
            <a:xfrm>
              <a:off x="298857" y="2138933"/>
              <a:ext cx="602630" cy="423270"/>
              <a:chOff x="377041" y="2955628"/>
              <a:chExt cx="1019152" cy="869000"/>
            </a:xfrm>
          </p:grpSpPr>
          <p:sp>
            <p:nvSpPr>
              <p:cNvPr id="134" name="TextBox 133"/>
              <p:cNvSpPr txBox="1"/>
              <p:nvPr/>
            </p:nvSpPr>
            <p:spPr bwMode="auto">
              <a:xfrm>
                <a:off x="377041" y="3267443"/>
                <a:ext cx="1019152" cy="55718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FAA26D3D-D897-4be2-8F04-BA451C77F1D7}">
                  <ma14:placeholderFlag xmlns:ma14="http://schemas.microsoft.com/office/mac/drawingml/2011/main" xmlns="" val="1"/>
                </a:ext>
              </a:extLst>
            </p:spPr>
            <p:txBody>
              <a:bodyPr vert="horz" wrap="square" lIns="36000" tIns="36000" rIns="36000" bIns="36000" numCol="1" rtlCol="0" anchor="ctr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lnSpc>
                    <a:spcPts val="1500"/>
                  </a:lnSpc>
                </a:pPr>
                <a:r>
                  <a:rPr lang="zh-CN" altLang="en-US" sz="700" b="1" kern="0">
                    <a:latin typeface="华文细黑" pitchFamily="2" charset="-122"/>
                    <a:ea typeface="华文细黑" pitchFamily="2" charset="-122"/>
                    <a:cs typeface="华文黑体" pitchFamily="2" charset="-122"/>
                  </a:rPr>
                  <a:t>高级总监</a:t>
                </a:r>
              </a:p>
            </p:txBody>
          </p:sp>
          <p:grpSp>
            <p:nvGrpSpPr>
              <p:cNvPr id="135" name="Group 1010"/>
              <p:cNvGrpSpPr/>
              <p:nvPr/>
            </p:nvGrpSpPr>
            <p:grpSpPr>
              <a:xfrm>
                <a:off x="684194" y="2955628"/>
                <a:ext cx="373627" cy="443883"/>
                <a:chOff x="2178051" y="-1588"/>
                <a:chExt cx="700087" cy="784225"/>
              </a:xfrm>
              <a:solidFill>
                <a:schemeClr val="tx1"/>
              </a:solidFill>
            </p:grpSpPr>
            <p:sp>
              <p:nvSpPr>
                <p:cNvPr id="136" name="Freeform 180"/>
                <p:cNvSpPr/>
                <p:nvPr/>
              </p:nvSpPr>
              <p:spPr bwMode="auto">
                <a:xfrm>
                  <a:off x="2557463" y="458787"/>
                  <a:ext cx="320675" cy="322263"/>
                </a:xfrm>
                <a:custGeom>
                  <a:gdLst>
                    <a:gd name="T0" fmla="*/ 174 w 177"/>
                    <a:gd name="T1" fmla="*/ 110 h 178"/>
                    <a:gd name="T2" fmla="*/ 41 w 177"/>
                    <a:gd name="T3" fmla="*/ 0 h 178"/>
                    <a:gd name="T4" fmla="*/ 0 w 177"/>
                    <a:gd name="T5" fmla="*/ 178 h 178"/>
                    <a:gd name="T6" fmla="*/ 177 w 177"/>
                    <a:gd name="T7" fmla="*/ 161 h 178"/>
                    <a:gd name="T8" fmla="*/ 174 w 177"/>
                    <a:gd name="T9" fmla="*/ 110 h 178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7" h="178">
                      <a:moveTo>
                        <a:pt x="174" y="110"/>
                      </a:moveTo>
                      <a:cubicBezTo>
                        <a:pt x="162" y="53"/>
                        <a:pt x="143" y="10"/>
                        <a:pt x="41" y="0"/>
                      </a:cubicBezTo>
                      <a:cubicBezTo>
                        <a:pt x="0" y="178"/>
                        <a:pt x="0" y="178"/>
                        <a:pt x="0" y="178"/>
                      </a:cubicBezTo>
                      <a:cubicBezTo>
                        <a:pt x="124" y="177"/>
                        <a:pt x="177" y="161"/>
                        <a:pt x="177" y="161"/>
                      </a:cubicBezTo>
                      <a:cubicBezTo>
                        <a:pt x="176" y="155"/>
                        <a:pt x="175" y="116"/>
                        <a:pt x="174" y="11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05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37" name="Freeform 181"/>
                <p:cNvSpPr/>
                <p:nvPr/>
              </p:nvSpPr>
              <p:spPr bwMode="auto">
                <a:xfrm>
                  <a:off x="2178051" y="458787"/>
                  <a:ext cx="319088" cy="323850"/>
                </a:xfrm>
                <a:custGeom>
                  <a:gdLst>
                    <a:gd name="T0" fmla="*/ 3 w 176"/>
                    <a:gd name="T1" fmla="*/ 113 h 179"/>
                    <a:gd name="T2" fmla="*/ 0 w 176"/>
                    <a:gd name="T3" fmla="*/ 161 h 179"/>
                    <a:gd name="T4" fmla="*/ 176 w 176"/>
                    <a:gd name="T5" fmla="*/ 179 h 179"/>
                    <a:gd name="T6" fmla="*/ 136 w 176"/>
                    <a:gd name="T7" fmla="*/ 0 h 179"/>
                    <a:gd name="T8" fmla="*/ 3 w 176"/>
                    <a:gd name="T9" fmla="*/ 113 h 17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6" h="179">
                      <a:moveTo>
                        <a:pt x="3" y="113"/>
                      </a:moveTo>
                      <a:cubicBezTo>
                        <a:pt x="2" y="118"/>
                        <a:pt x="1" y="156"/>
                        <a:pt x="0" y="161"/>
                      </a:cubicBezTo>
                      <a:cubicBezTo>
                        <a:pt x="0" y="161"/>
                        <a:pt x="45" y="177"/>
                        <a:pt x="176" y="179"/>
                      </a:cubicBezTo>
                      <a:cubicBezTo>
                        <a:pt x="136" y="0"/>
                        <a:pt x="136" y="0"/>
                        <a:pt x="136" y="0"/>
                      </a:cubicBezTo>
                      <a:cubicBezTo>
                        <a:pt x="31" y="10"/>
                        <a:pt x="14" y="55"/>
                        <a:pt x="3" y="113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05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38" name="Freeform 182"/>
                <p:cNvSpPr/>
                <p:nvPr/>
              </p:nvSpPr>
              <p:spPr bwMode="auto">
                <a:xfrm>
                  <a:off x="2489201" y="460375"/>
                  <a:ext cx="77788" cy="42863"/>
                </a:xfrm>
                <a:custGeom>
                  <a:gdLst>
                    <a:gd name="T0" fmla="*/ 21 w 43"/>
                    <a:gd name="T1" fmla="*/ 3 h 24"/>
                    <a:gd name="T2" fmla="*/ 0 w 43"/>
                    <a:gd name="T3" fmla="*/ 0 h 24"/>
                    <a:gd name="T4" fmla="*/ 10 w 43"/>
                    <a:gd name="T5" fmla="*/ 24 h 24"/>
                    <a:gd name="T6" fmla="*/ 33 w 43"/>
                    <a:gd name="T7" fmla="*/ 24 h 24"/>
                    <a:gd name="T8" fmla="*/ 43 w 43"/>
                    <a:gd name="T9" fmla="*/ 0 h 24"/>
                    <a:gd name="T10" fmla="*/ 21 w 43"/>
                    <a:gd name="T11" fmla="*/ 3 h 2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43" h="24">
                      <a:moveTo>
                        <a:pt x="21" y="3"/>
                      </a:moveTo>
                      <a:cubicBezTo>
                        <a:pt x="10" y="3"/>
                        <a:pt x="0" y="0"/>
                        <a:pt x="0" y="0"/>
                      </a:cubicBezTo>
                      <a:cubicBezTo>
                        <a:pt x="10" y="24"/>
                        <a:pt x="10" y="24"/>
                        <a:pt x="10" y="24"/>
                      </a:cubicBezTo>
                      <a:cubicBezTo>
                        <a:pt x="33" y="24"/>
                        <a:pt x="33" y="24"/>
                        <a:pt x="33" y="24"/>
                      </a:cubicBezTo>
                      <a:cubicBezTo>
                        <a:pt x="43" y="0"/>
                        <a:pt x="43" y="0"/>
                        <a:pt x="43" y="0"/>
                      </a:cubicBezTo>
                      <a:cubicBezTo>
                        <a:pt x="43" y="0"/>
                        <a:pt x="34" y="3"/>
                        <a:pt x="21" y="3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05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39" name="Freeform 183"/>
                <p:cNvSpPr/>
                <p:nvPr/>
              </p:nvSpPr>
              <p:spPr bwMode="auto">
                <a:xfrm>
                  <a:off x="2490788" y="528637"/>
                  <a:ext cx="74613" cy="247650"/>
                </a:xfrm>
                <a:custGeom>
                  <a:gdLst>
                    <a:gd name="T0" fmla="*/ 47 w 47"/>
                    <a:gd name="T1" fmla="*/ 46 h 156"/>
                    <a:gd name="T2" fmla="*/ 37 w 47"/>
                    <a:gd name="T3" fmla="*/ 0 h 156"/>
                    <a:gd name="T4" fmla="*/ 12 w 47"/>
                    <a:gd name="T5" fmla="*/ 0 h 156"/>
                    <a:gd name="T6" fmla="*/ 0 w 47"/>
                    <a:gd name="T7" fmla="*/ 48 h 156"/>
                    <a:gd name="T8" fmla="*/ 23 w 47"/>
                    <a:gd name="T9" fmla="*/ 156 h 156"/>
                    <a:gd name="T10" fmla="*/ 47 w 47"/>
                    <a:gd name="T11" fmla="*/ 46 h 15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47" h="156">
                      <a:moveTo>
                        <a:pt x="47" y="46"/>
                      </a:moveTo>
                      <a:lnTo>
                        <a:pt x="37" y="0"/>
                      </a:lnTo>
                      <a:lnTo>
                        <a:pt x="12" y="0"/>
                      </a:lnTo>
                      <a:lnTo>
                        <a:pt x="0" y="48"/>
                      </a:lnTo>
                      <a:lnTo>
                        <a:pt x="23" y="156"/>
                      </a:lnTo>
                      <a:lnTo>
                        <a:pt x="47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05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40" name="Freeform 184"/>
                <p:cNvSpPr/>
                <p:nvPr/>
              </p:nvSpPr>
              <p:spPr bwMode="auto">
                <a:xfrm>
                  <a:off x="2643188" y="635000"/>
                  <a:ext cx="125413" cy="30163"/>
                </a:xfrm>
                <a:custGeom>
                  <a:gdLst>
                    <a:gd name="T0" fmla="*/ 79 w 79"/>
                    <a:gd name="T1" fmla="*/ 19 h 19"/>
                    <a:gd name="T2" fmla="*/ 0 w 79"/>
                    <a:gd name="T3" fmla="*/ 19 h 19"/>
                    <a:gd name="T4" fmla="*/ 0 w 79"/>
                    <a:gd name="T5" fmla="*/ 0 h 19"/>
                    <a:gd name="T6" fmla="*/ 47 w 79"/>
                    <a:gd name="T7" fmla="*/ 0 h 19"/>
                    <a:gd name="T8" fmla="*/ 79 w 79"/>
                    <a:gd name="T9" fmla="*/ 0 h 19"/>
                    <a:gd name="T10" fmla="*/ 79 w 79"/>
                    <a:gd name="T11" fmla="*/ 19 h 1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9" h="19">
                      <a:moveTo>
                        <a:pt x="79" y="19"/>
                      </a:moveTo>
                      <a:lnTo>
                        <a:pt x="0" y="19"/>
                      </a:lnTo>
                      <a:lnTo>
                        <a:pt x="0" y="0"/>
                      </a:lnTo>
                      <a:lnTo>
                        <a:pt x="47" y="0"/>
                      </a:lnTo>
                      <a:lnTo>
                        <a:pt x="79" y="0"/>
                      </a:lnTo>
                      <a:lnTo>
                        <a:pt x="79" y="19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05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41" name="Freeform 185"/>
                <p:cNvSpPr/>
                <p:nvPr/>
              </p:nvSpPr>
              <p:spPr bwMode="auto">
                <a:xfrm>
                  <a:off x="2344738" y="-1588"/>
                  <a:ext cx="360363" cy="114300"/>
                </a:xfrm>
                <a:custGeom>
                  <a:gdLst>
                    <a:gd name="T0" fmla="*/ 146 w 199"/>
                    <a:gd name="T1" fmla="*/ 35 h 63"/>
                    <a:gd name="T2" fmla="*/ 149 w 199"/>
                    <a:gd name="T3" fmla="*/ 32 h 63"/>
                    <a:gd name="T4" fmla="*/ 199 w 199"/>
                    <a:gd name="T5" fmla="*/ 56 h 63"/>
                    <a:gd name="T6" fmla="*/ 151 w 199"/>
                    <a:gd name="T7" fmla="*/ 16 h 63"/>
                    <a:gd name="T8" fmla="*/ 101 w 199"/>
                    <a:gd name="T9" fmla="*/ 0 h 63"/>
                    <a:gd name="T10" fmla="*/ 0 w 199"/>
                    <a:gd name="T11" fmla="*/ 57 h 63"/>
                    <a:gd name="T12" fmla="*/ 45 w 199"/>
                    <a:gd name="T13" fmla="*/ 63 h 63"/>
                    <a:gd name="T14" fmla="*/ 146 w 199"/>
                    <a:gd name="T15" fmla="*/ 35 h 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99" h="62">
                      <a:moveTo>
                        <a:pt x="146" y="35"/>
                      </a:moveTo>
                      <a:cubicBezTo>
                        <a:pt x="149" y="32"/>
                        <a:pt x="149" y="32"/>
                        <a:pt x="149" y="32"/>
                      </a:cubicBezTo>
                      <a:cubicBezTo>
                        <a:pt x="149" y="32"/>
                        <a:pt x="179" y="56"/>
                        <a:pt x="199" y="56"/>
                      </a:cubicBezTo>
                      <a:cubicBezTo>
                        <a:pt x="197" y="37"/>
                        <a:pt x="182" y="12"/>
                        <a:pt x="151" y="16"/>
                      </a:cubicBezTo>
                      <a:cubicBezTo>
                        <a:pt x="136" y="4"/>
                        <a:pt x="120" y="0"/>
                        <a:pt x="101" y="0"/>
                      </a:cubicBezTo>
                      <a:cubicBezTo>
                        <a:pt x="31" y="0"/>
                        <a:pt x="6" y="47"/>
                        <a:pt x="0" y="57"/>
                      </a:cubicBezTo>
                      <a:cubicBezTo>
                        <a:pt x="12" y="62"/>
                        <a:pt x="29" y="63"/>
                        <a:pt x="45" y="63"/>
                      </a:cubicBezTo>
                      <a:cubicBezTo>
                        <a:pt x="77" y="63"/>
                        <a:pt x="118" y="58"/>
                        <a:pt x="146" y="3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05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42" name="Freeform 186"/>
                <p:cNvSpPr/>
                <p:nvPr/>
              </p:nvSpPr>
              <p:spPr bwMode="auto">
                <a:xfrm>
                  <a:off x="2557463" y="177800"/>
                  <a:ext cx="120650" cy="73025"/>
                </a:xfrm>
                <a:custGeom>
                  <a:gdLst>
                    <a:gd name="T0" fmla="*/ 0 w 66"/>
                    <a:gd name="T1" fmla="*/ 3 h 40"/>
                    <a:gd name="T2" fmla="*/ 0 w 66"/>
                    <a:gd name="T3" fmla="*/ 4 h 40"/>
                    <a:gd name="T4" fmla="*/ 2 w 66"/>
                    <a:gd name="T5" fmla="*/ 16 h 40"/>
                    <a:gd name="T6" fmla="*/ 12 w 66"/>
                    <a:gd name="T7" fmla="*/ 39 h 40"/>
                    <a:gd name="T8" fmla="*/ 14 w 66"/>
                    <a:gd name="T9" fmla="*/ 40 h 40"/>
                    <a:gd name="T10" fmla="*/ 23 w 66"/>
                    <a:gd name="T11" fmla="*/ 40 h 40"/>
                    <a:gd name="T12" fmla="*/ 55 w 66"/>
                    <a:gd name="T13" fmla="*/ 35 h 40"/>
                    <a:gd name="T14" fmla="*/ 58 w 66"/>
                    <a:gd name="T15" fmla="*/ 32 h 40"/>
                    <a:gd name="T16" fmla="*/ 61 w 66"/>
                    <a:gd name="T17" fmla="*/ 25 h 40"/>
                    <a:gd name="T18" fmla="*/ 66 w 66"/>
                    <a:gd name="T19" fmla="*/ 6 h 40"/>
                    <a:gd name="T20" fmla="*/ 66 w 66"/>
                    <a:gd name="T21" fmla="*/ 5 h 40"/>
                    <a:gd name="T22" fmla="*/ 57 w 66"/>
                    <a:gd name="T23" fmla="*/ 3 h 40"/>
                    <a:gd name="T24" fmla="*/ 26 w 66"/>
                    <a:gd name="T25" fmla="*/ 0 h 40"/>
                    <a:gd name="T26" fmla="*/ 0 w 66"/>
                    <a:gd name="T27" fmla="*/ 3 h 4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66" h="40">
                      <a:moveTo>
                        <a:pt x="0" y="3"/>
                      </a:moveTo>
                      <a:cubicBezTo>
                        <a:pt x="0" y="3"/>
                        <a:pt x="0" y="3"/>
                        <a:pt x="0" y="4"/>
                      </a:cubicBezTo>
                      <a:cubicBezTo>
                        <a:pt x="0" y="7"/>
                        <a:pt x="1" y="11"/>
                        <a:pt x="2" y="16"/>
                      </a:cubicBezTo>
                      <a:cubicBezTo>
                        <a:pt x="4" y="24"/>
                        <a:pt x="7" y="34"/>
                        <a:pt x="12" y="39"/>
                      </a:cubicBezTo>
                      <a:cubicBezTo>
                        <a:pt x="12" y="39"/>
                        <a:pt x="13" y="39"/>
                        <a:pt x="14" y="40"/>
                      </a:cubicBezTo>
                      <a:cubicBezTo>
                        <a:pt x="16" y="40"/>
                        <a:pt x="20" y="40"/>
                        <a:pt x="23" y="40"/>
                      </a:cubicBezTo>
                      <a:cubicBezTo>
                        <a:pt x="32" y="40"/>
                        <a:pt x="45" y="39"/>
                        <a:pt x="55" y="35"/>
                      </a:cubicBezTo>
                      <a:cubicBezTo>
                        <a:pt x="55" y="35"/>
                        <a:pt x="57" y="34"/>
                        <a:pt x="58" y="32"/>
                      </a:cubicBezTo>
                      <a:cubicBezTo>
                        <a:pt x="59" y="31"/>
                        <a:pt x="60" y="28"/>
                        <a:pt x="61" y="25"/>
                      </a:cubicBezTo>
                      <a:cubicBezTo>
                        <a:pt x="63" y="18"/>
                        <a:pt x="65" y="11"/>
                        <a:pt x="66" y="6"/>
                      </a:cubicBezTo>
                      <a:cubicBezTo>
                        <a:pt x="66" y="6"/>
                        <a:pt x="66" y="5"/>
                        <a:pt x="66" y="5"/>
                      </a:cubicBezTo>
                      <a:cubicBezTo>
                        <a:pt x="64" y="4"/>
                        <a:pt x="61" y="4"/>
                        <a:pt x="57" y="3"/>
                      </a:cubicBezTo>
                      <a:cubicBezTo>
                        <a:pt x="49" y="2"/>
                        <a:pt x="38" y="0"/>
                        <a:pt x="26" y="0"/>
                      </a:cubicBezTo>
                      <a:cubicBezTo>
                        <a:pt x="11" y="0"/>
                        <a:pt x="3" y="2"/>
                        <a:pt x="0" y="3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05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43" name="Freeform 187"/>
                <p:cNvSpPr/>
                <p:nvPr/>
              </p:nvSpPr>
              <p:spPr bwMode="auto">
                <a:xfrm>
                  <a:off x="2347913" y="90487"/>
                  <a:ext cx="360363" cy="92075"/>
                </a:xfrm>
                <a:custGeom>
                  <a:gdLst>
                    <a:gd name="T0" fmla="*/ 10 w 199"/>
                    <a:gd name="T1" fmla="*/ 45 h 51"/>
                    <a:gd name="T2" fmla="*/ 10 w 199"/>
                    <a:gd name="T3" fmla="*/ 45 h 51"/>
                    <a:gd name="T4" fmla="*/ 11 w 199"/>
                    <a:gd name="T5" fmla="*/ 44 h 51"/>
                    <a:gd name="T6" fmla="*/ 11 w 199"/>
                    <a:gd name="T7" fmla="*/ 44 h 51"/>
                    <a:gd name="T8" fmla="*/ 57 w 199"/>
                    <a:gd name="T9" fmla="*/ 39 h 51"/>
                    <a:gd name="T10" fmla="*/ 91 w 199"/>
                    <a:gd name="T11" fmla="*/ 43 h 51"/>
                    <a:gd name="T12" fmla="*/ 93 w 199"/>
                    <a:gd name="T13" fmla="*/ 48 h 51"/>
                    <a:gd name="T14" fmla="*/ 93 w 199"/>
                    <a:gd name="T15" fmla="*/ 51 h 51"/>
                    <a:gd name="T16" fmla="*/ 106 w 199"/>
                    <a:gd name="T17" fmla="*/ 51 h 51"/>
                    <a:gd name="T18" fmla="*/ 106 w 199"/>
                    <a:gd name="T19" fmla="*/ 48 h 51"/>
                    <a:gd name="T20" fmla="*/ 108 w 199"/>
                    <a:gd name="T21" fmla="*/ 43 h 51"/>
                    <a:gd name="T22" fmla="*/ 142 w 199"/>
                    <a:gd name="T23" fmla="*/ 39 h 51"/>
                    <a:gd name="T24" fmla="*/ 189 w 199"/>
                    <a:gd name="T25" fmla="*/ 45 h 51"/>
                    <a:gd name="T26" fmla="*/ 189 w 199"/>
                    <a:gd name="T27" fmla="*/ 45 h 51"/>
                    <a:gd name="T28" fmla="*/ 199 w 199"/>
                    <a:gd name="T29" fmla="*/ 48 h 51"/>
                    <a:gd name="T30" fmla="*/ 193 w 199"/>
                    <a:gd name="T31" fmla="*/ 22 h 51"/>
                    <a:gd name="T32" fmla="*/ 145 w 199"/>
                    <a:gd name="T33" fmla="*/ 0 h 51"/>
                    <a:gd name="T34" fmla="*/ 45 w 199"/>
                    <a:gd name="T35" fmla="*/ 27 h 51"/>
                    <a:gd name="T36" fmla="*/ 5 w 199"/>
                    <a:gd name="T37" fmla="*/ 24 h 51"/>
                    <a:gd name="T38" fmla="*/ 0 w 199"/>
                    <a:gd name="T39" fmla="*/ 48 h 51"/>
                    <a:gd name="T40" fmla="*/ 10 w 199"/>
                    <a:gd name="T41" fmla="*/ 45 h 51"/>
                    <a:gd name="T42" fmla="*/ 10 w 199"/>
                    <a:gd name="T43" fmla="*/ 45 h 51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199" h="51">
                      <a:moveTo>
                        <a:pt x="10" y="45"/>
                      </a:move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6" y="43"/>
                        <a:pt x="35" y="39"/>
                        <a:pt x="57" y="39"/>
                      </a:cubicBezTo>
                      <a:cubicBezTo>
                        <a:pt x="84" y="39"/>
                        <a:pt x="90" y="42"/>
                        <a:pt x="91" y="43"/>
                      </a:cubicBezTo>
                      <a:cubicBezTo>
                        <a:pt x="93" y="44"/>
                        <a:pt x="93" y="46"/>
                        <a:pt x="93" y="48"/>
                      </a:cubicBezTo>
                      <a:cubicBezTo>
                        <a:pt x="93" y="48"/>
                        <a:pt x="93" y="49"/>
                        <a:pt x="93" y="51"/>
                      </a:cubicBezTo>
                      <a:cubicBezTo>
                        <a:pt x="97" y="50"/>
                        <a:pt x="102" y="50"/>
                        <a:pt x="106" y="51"/>
                      </a:cubicBezTo>
                      <a:cubicBezTo>
                        <a:pt x="106" y="49"/>
                        <a:pt x="106" y="48"/>
                        <a:pt x="106" y="48"/>
                      </a:cubicBezTo>
                      <a:cubicBezTo>
                        <a:pt x="106" y="46"/>
                        <a:pt x="106" y="44"/>
                        <a:pt x="108" y="43"/>
                      </a:cubicBezTo>
                      <a:cubicBezTo>
                        <a:pt x="109" y="42"/>
                        <a:pt x="115" y="39"/>
                        <a:pt x="142" y="39"/>
                      </a:cubicBezTo>
                      <a:cubicBezTo>
                        <a:pt x="167" y="39"/>
                        <a:pt x="188" y="45"/>
                        <a:pt x="189" y="45"/>
                      </a:cubicBezTo>
                      <a:cubicBezTo>
                        <a:pt x="189" y="45"/>
                        <a:pt x="189" y="45"/>
                        <a:pt x="189" y="45"/>
                      </a:cubicBezTo>
                      <a:cubicBezTo>
                        <a:pt x="199" y="48"/>
                        <a:pt x="199" y="48"/>
                        <a:pt x="199" y="48"/>
                      </a:cubicBezTo>
                      <a:cubicBezTo>
                        <a:pt x="198" y="38"/>
                        <a:pt x="196" y="30"/>
                        <a:pt x="193" y="22"/>
                      </a:cubicBezTo>
                      <a:cubicBezTo>
                        <a:pt x="170" y="17"/>
                        <a:pt x="151" y="5"/>
                        <a:pt x="145" y="0"/>
                      </a:cubicBezTo>
                      <a:cubicBezTo>
                        <a:pt x="116" y="22"/>
                        <a:pt x="76" y="27"/>
                        <a:pt x="45" y="27"/>
                      </a:cubicBezTo>
                      <a:cubicBezTo>
                        <a:pt x="27" y="27"/>
                        <a:pt x="13" y="26"/>
                        <a:pt x="5" y="24"/>
                      </a:cubicBezTo>
                      <a:cubicBezTo>
                        <a:pt x="2" y="32"/>
                        <a:pt x="1" y="39"/>
                        <a:pt x="0" y="48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05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52" name="Freeform 188"/>
                <p:cNvSpPr/>
                <p:nvPr/>
              </p:nvSpPr>
              <p:spPr bwMode="auto">
                <a:xfrm>
                  <a:off x="2378076" y="177800"/>
                  <a:ext cx="120650" cy="73025"/>
                </a:xfrm>
                <a:custGeom>
                  <a:gdLst>
                    <a:gd name="T0" fmla="*/ 0 w 66"/>
                    <a:gd name="T1" fmla="*/ 5 h 40"/>
                    <a:gd name="T2" fmla="*/ 1 w 66"/>
                    <a:gd name="T3" fmla="*/ 12 h 40"/>
                    <a:gd name="T4" fmla="*/ 7 w 66"/>
                    <a:gd name="T5" fmla="*/ 30 h 40"/>
                    <a:gd name="T6" fmla="*/ 11 w 66"/>
                    <a:gd name="T7" fmla="*/ 35 h 40"/>
                    <a:gd name="T8" fmla="*/ 43 w 66"/>
                    <a:gd name="T9" fmla="*/ 40 h 40"/>
                    <a:gd name="T10" fmla="*/ 54 w 66"/>
                    <a:gd name="T11" fmla="*/ 39 h 40"/>
                    <a:gd name="T12" fmla="*/ 66 w 66"/>
                    <a:gd name="T13" fmla="*/ 4 h 40"/>
                    <a:gd name="T14" fmla="*/ 66 w 66"/>
                    <a:gd name="T15" fmla="*/ 3 h 40"/>
                    <a:gd name="T16" fmla="*/ 65 w 66"/>
                    <a:gd name="T17" fmla="*/ 2 h 40"/>
                    <a:gd name="T18" fmla="*/ 40 w 66"/>
                    <a:gd name="T19" fmla="*/ 0 h 40"/>
                    <a:gd name="T20" fmla="*/ 0 w 66"/>
                    <a:gd name="T21" fmla="*/ 5 h 4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66" h="40">
                      <a:moveTo>
                        <a:pt x="0" y="5"/>
                      </a:moveTo>
                      <a:cubicBezTo>
                        <a:pt x="0" y="7"/>
                        <a:pt x="1" y="9"/>
                        <a:pt x="1" y="12"/>
                      </a:cubicBezTo>
                      <a:cubicBezTo>
                        <a:pt x="2" y="18"/>
                        <a:pt x="4" y="25"/>
                        <a:pt x="7" y="30"/>
                      </a:cubicBezTo>
                      <a:cubicBezTo>
                        <a:pt x="8" y="34"/>
                        <a:pt x="10" y="35"/>
                        <a:pt x="11" y="35"/>
                      </a:cubicBezTo>
                      <a:cubicBezTo>
                        <a:pt x="21" y="39"/>
                        <a:pt x="33" y="40"/>
                        <a:pt x="43" y="40"/>
                      </a:cubicBezTo>
                      <a:cubicBezTo>
                        <a:pt x="48" y="40"/>
                        <a:pt x="52" y="40"/>
                        <a:pt x="54" y="39"/>
                      </a:cubicBezTo>
                      <a:cubicBezTo>
                        <a:pt x="61" y="32"/>
                        <a:pt x="65" y="13"/>
                        <a:pt x="66" y="4"/>
                      </a:cubicBezTo>
                      <a:cubicBezTo>
                        <a:pt x="66" y="3"/>
                        <a:pt x="66" y="3"/>
                        <a:pt x="66" y="3"/>
                      </a:cubicBezTo>
                      <a:cubicBezTo>
                        <a:pt x="66" y="3"/>
                        <a:pt x="65" y="2"/>
                        <a:pt x="65" y="2"/>
                      </a:cubicBezTo>
                      <a:cubicBezTo>
                        <a:pt x="60" y="1"/>
                        <a:pt x="53" y="0"/>
                        <a:pt x="40" y="0"/>
                      </a:cubicBezTo>
                      <a:cubicBezTo>
                        <a:pt x="23" y="0"/>
                        <a:pt x="7" y="3"/>
                        <a:pt x="0" y="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05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56" name="Freeform 189"/>
                <p:cNvSpPr/>
                <p:nvPr/>
              </p:nvSpPr>
              <p:spPr bwMode="auto">
                <a:xfrm>
                  <a:off x="2346326" y="190500"/>
                  <a:ext cx="361950" cy="233363"/>
                </a:xfrm>
                <a:custGeom>
                  <a:gdLst>
                    <a:gd name="T0" fmla="*/ 200 w 200"/>
                    <a:gd name="T1" fmla="*/ 2 h 129"/>
                    <a:gd name="T2" fmla="*/ 192 w 200"/>
                    <a:gd name="T3" fmla="*/ 0 h 129"/>
                    <a:gd name="T4" fmla="*/ 185 w 200"/>
                    <a:gd name="T5" fmla="*/ 28 h 129"/>
                    <a:gd name="T6" fmla="*/ 175 w 200"/>
                    <a:gd name="T7" fmla="*/ 37 h 129"/>
                    <a:gd name="T8" fmla="*/ 140 w 200"/>
                    <a:gd name="T9" fmla="*/ 43 h 129"/>
                    <a:gd name="T10" fmla="*/ 127 w 200"/>
                    <a:gd name="T11" fmla="*/ 42 h 129"/>
                    <a:gd name="T12" fmla="*/ 123 w 200"/>
                    <a:gd name="T13" fmla="*/ 40 h 129"/>
                    <a:gd name="T14" fmla="*/ 110 w 200"/>
                    <a:gd name="T15" fmla="*/ 11 h 129"/>
                    <a:gd name="T16" fmla="*/ 109 w 200"/>
                    <a:gd name="T17" fmla="*/ 7 h 129"/>
                    <a:gd name="T18" fmla="*/ 92 w 200"/>
                    <a:gd name="T19" fmla="*/ 6 h 129"/>
                    <a:gd name="T20" fmla="*/ 91 w 200"/>
                    <a:gd name="T21" fmla="*/ 11 h 129"/>
                    <a:gd name="T22" fmla="*/ 78 w 200"/>
                    <a:gd name="T23" fmla="*/ 40 h 129"/>
                    <a:gd name="T24" fmla="*/ 74 w 200"/>
                    <a:gd name="T25" fmla="*/ 42 h 129"/>
                    <a:gd name="T26" fmla="*/ 71 w 200"/>
                    <a:gd name="T27" fmla="*/ 42 h 129"/>
                    <a:gd name="T28" fmla="*/ 61 w 200"/>
                    <a:gd name="T29" fmla="*/ 43 h 129"/>
                    <a:gd name="T30" fmla="*/ 26 w 200"/>
                    <a:gd name="T31" fmla="*/ 37 h 129"/>
                    <a:gd name="T32" fmla="*/ 16 w 200"/>
                    <a:gd name="T33" fmla="*/ 28 h 129"/>
                    <a:gd name="T34" fmla="*/ 11 w 200"/>
                    <a:gd name="T35" fmla="*/ 14 h 129"/>
                    <a:gd name="T36" fmla="*/ 8 w 200"/>
                    <a:gd name="T37" fmla="*/ 0 h 129"/>
                    <a:gd name="T38" fmla="*/ 1 w 200"/>
                    <a:gd name="T39" fmla="*/ 2 h 129"/>
                    <a:gd name="T40" fmla="*/ 0 w 200"/>
                    <a:gd name="T41" fmla="*/ 4 h 129"/>
                    <a:gd name="T42" fmla="*/ 68 w 200"/>
                    <a:gd name="T43" fmla="*/ 121 h 129"/>
                    <a:gd name="T44" fmla="*/ 101 w 200"/>
                    <a:gd name="T45" fmla="*/ 129 h 129"/>
                    <a:gd name="T46" fmla="*/ 133 w 200"/>
                    <a:gd name="T47" fmla="*/ 121 h 129"/>
                    <a:gd name="T48" fmla="*/ 200 w 200"/>
                    <a:gd name="T49" fmla="*/ 4 h 129"/>
                    <a:gd name="T50" fmla="*/ 200 w 200"/>
                    <a:gd name="T51" fmla="*/ 2 h 12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00" h="129">
                      <a:moveTo>
                        <a:pt x="200" y="2"/>
                      </a:moveTo>
                      <a:cubicBezTo>
                        <a:pt x="192" y="0"/>
                        <a:pt x="192" y="0"/>
                        <a:pt x="192" y="0"/>
                      </a:cubicBezTo>
                      <a:cubicBezTo>
                        <a:pt x="191" y="7"/>
                        <a:pt x="189" y="19"/>
                        <a:pt x="185" y="28"/>
                      </a:cubicBezTo>
                      <a:cubicBezTo>
                        <a:pt x="183" y="32"/>
                        <a:pt x="180" y="36"/>
                        <a:pt x="175" y="37"/>
                      </a:cubicBezTo>
                      <a:cubicBezTo>
                        <a:pt x="164" y="41"/>
                        <a:pt x="150" y="43"/>
                        <a:pt x="140" y="43"/>
                      </a:cubicBezTo>
                      <a:cubicBezTo>
                        <a:pt x="134" y="43"/>
                        <a:pt x="130" y="42"/>
                        <a:pt x="127" y="42"/>
                      </a:cubicBezTo>
                      <a:cubicBezTo>
                        <a:pt x="125" y="41"/>
                        <a:pt x="125" y="41"/>
                        <a:pt x="123" y="40"/>
                      </a:cubicBezTo>
                      <a:cubicBezTo>
                        <a:pt x="115" y="32"/>
                        <a:pt x="112" y="21"/>
                        <a:pt x="110" y="11"/>
                      </a:cubicBezTo>
                      <a:cubicBezTo>
                        <a:pt x="109" y="10"/>
                        <a:pt x="109" y="8"/>
                        <a:pt x="109" y="7"/>
                      </a:cubicBezTo>
                      <a:cubicBezTo>
                        <a:pt x="104" y="5"/>
                        <a:pt x="98" y="5"/>
                        <a:pt x="92" y="6"/>
                      </a:cubicBezTo>
                      <a:cubicBezTo>
                        <a:pt x="92" y="8"/>
                        <a:pt x="92" y="9"/>
                        <a:pt x="91" y="11"/>
                      </a:cubicBezTo>
                      <a:cubicBezTo>
                        <a:pt x="89" y="21"/>
                        <a:pt x="85" y="32"/>
                        <a:pt x="78" y="40"/>
                      </a:cubicBezTo>
                      <a:cubicBezTo>
                        <a:pt x="76" y="41"/>
                        <a:pt x="76" y="41"/>
                        <a:pt x="74" y="42"/>
                      </a:cubicBezTo>
                      <a:cubicBezTo>
                        <a:pt x="73" y="42"/>
                        <a:pt x="72" y="42"/>
                        <a:pt x="71" y="42"/>
                      </a:cubicBezTo>
                      <a:cubicBezTo>
                        <a:pt x="68" y="42"/>
                        <a:pt x="65" y="43"/>
                        <a:pt x="61" y="43"/>
                      </a:cubicBezTo>
                      <a:cubicBezTo>
                        <a:pt x="51" y="43"/>
                        <a:pt x="37" y="41"/>
                        <a:pt x="26" y="37"/>
                      </a:cubicBezTo>
                      <a:cubicBezTo>
                        <a:pt x="21" y="36"/>
                        <a:pt x="18" y="32"/>
                        <a:pt x="16" y="28"/>
                      </a:cubicBezTo>
                      <a:cubicBezTo>
                        <a:pt x="14" y="23"/>
                        <a:pt x="13" y="18"/>
                        <a:pt x="11" y="14"/>
                      </a:cubicBezTo>
                      <a:cubicBezTo>
                        <a:pt x="10" y="8"/>
                        <a:pt x="9" y="3"/>
                        <a:pt x="8" y="0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0" y="3"/>
                        <a:pt x="0" y="4"/>
                      </a:cubicBezTo>
                      <a:cubicBezTo>
                        <a:pt x="0" y="53"/>
                        <a:pt x="29" y="103"/>
                        <a:pt x="68" y="121"/>
                      </a:cubicBezTo>
                      <a:cubicBezTo>
                        <a:pt x="68" y="121"/>
                        <a:pt x="84" y="129"/>
                        <a:pt x="101" y="129"/>
                      </a:cubicBezTo>
                      <a:cubicBezTo>
                        <a:pt x="117" y="129"/>
                        <a:pt x="133" y="121"/>
                        <a:pt x="133" y="121"/>
                      </a:cubicBezTo>
                      <a:cubicBezTo>
                        <a:pt x="172" y="103"/>
                        <a:pt x="200" y="53"/>
                        <a:pt x="200" y="4"/>
                      </a:cubicBezTo>
                      <a:cubicBezTo>
                        <a:pt x="200" y="3"/>
                        <a:pt x="200" y="2"/>
                        <a:pt x="200" y="2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05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</p:grpSp>
        </p:grpSp>
        <p:grpSp>
          <p:nvGrpSpPr>
            <p:cNvPr id="111" name="组合 110"/>
            <p:cNvGrpSpPr/>
            <p:nvPr/>
          </p:nvGrpSpPr>
          <p:grpSpPr>
            <a:xfrm>
              <a:off x="235794" y="2685729"/>
              <a:ext cx="709239" cy="417513"/>
              <a:chOff x="25570" y="2752726"/>
              <a:chExt cx="713051" cy="479745"/>
            </a:xfrm>
          </p:grpSpPr>
          <p:sp>
            <p:nvSpPr>
              <p:cNvPr id="130" name="TextBox 129"/>
              <p:cNvSpPr txBox="1"/>
              <p:nvPr/>
            </p:nvSpPr>
            <p:spPr bwMode="auto">
              <a:xfrm>
                <a:off x="25570" y="2948774"/>
                <a:ext cx="713051" cy="28369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FAA26D3D-D897-4be2-8F04-BA451C77F1D7}">
                  <ma14:placeholderFlag xmlns:ma14="http://schemas.microsoft.com/office/mac/drawingml/2011/main" xmlns="" val="1"/>
                </a:ext>
              </a:extLst>
            </p:spPr>
            <p:txBody>
              <a:bodyPr vert="horz" wrap="square" lIns="27004" tIns="27004" rIns="27004" bIns="27004" numCol="1" rtlCol="0" anchor="ctr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lnSpc>
                    <a:spcPts val="1500"/>
                  </a:lnSpc>
                </a:pPr>
                <a:r>
                  <a:rPr lang="zh-CN" altLang="en-US" sz="700" b="1" kern="0">
                    <a:latin typeface="华文细黑" pitchFamily="2" charset="-122"/>
                    <a:ea typeface="华文细黑" pitchFamily="2" charset="-122"/>
                    <a:cs typeface="华文黑体" pitchFamily="2" charset="-122"/>
                  </a:rPr>
                  <a:t>区域总监</a:t>
                </a:r>
              </a:p>
            </p:txBody>
          </p:sp>
          <p:grpSp>
            <p:nvGrpSpPr>
              <p:cNvPr id="131" name="组合 130"/>
              <p:cNvGrpSpPr/>
              <p:nvPr/>
            </p:nvGrpSpPr>
            <p:grpSpPr>
              <a:xfrm>
                <a:off x="248121" y="2752726"/>
                <a:ext cx="247485" cy="247708"/>
                <a:chOff x="2007953" y="5736802"/>
                <a:chExt cx="430982" cy="548961"/>
              </a:xfrm>
              <a:solidFill>
                <a:srgbClr val="002060"/>
              </a:solidFill>
            </p:grpSpPr>
            <p:sp>
              <p:nvSpPr>
                <p:cNvPr id="132" name="Freeform 36"/>
                <p:cNvSpPr/>
                <p:nvPr/>
              </p:nvSpPr>
              <p:spPr bwMode="auto">
                <a:xfrm>
                  <a:off x="2007953" y="6029340"/>
                  <a:ext cx="430982" cy="256423"/>
                </a:xfrm>
                <a:custGeom>
                  <a:gdLst>
                    <a:gd name="T0" fmla="*/ 151 w 151"/>
                    <a:gd name="T1" fmla="*/ 73 h 90"/>
                    <a:gd name="T2" fmla="*/ 140 w 151"/>
                    <a:gd name="T3" fmla="*/ 13 h 90"/>
                    <a:gd name="T4" fmla="*/ 103 w 151"/>
                    <a:gd name="T5" fmla="*/ 0 h 90"/>
                    <a:gd name="T6" fmla="*/ 87 w 151"/>
                    <a:gd name="T7" fmla="*/ 52 h 90"/>
                    <a:gd name="T8" fmla="*/ 80 w 151"/>
                    <a:gd name="T9" fmla="*/ 15 h 90"/>
                    <a:gd name="T10" fmla="*/ 87 w 151"/>
                    <a:gd name="T11" fmla="*/ 0 h 90"/>
                    <a:gd name="T12" fmla="*/ 76 w 151"/>
                    <a:gd name="T13" fmla="*/ 0 h 90"/>
                    <a:gd name="T14" fmla="*/ 64 w 151"/>
                    <a:gd name="T15" fmla="*/ 0 h 90"/>
                    <a:gd name="T16" fmla="*/ 71 w 151"/>
                    <a:gd name="T17" fmla="*/ 15 h 90"/>
                    <a:gd name="T18" fmla="*/ 64 w 151"/>
                    <a:gd name="T19" fmla="*/ 52 h 90"/>
                    <a:gd name="T20" fmla="*/ 48 w 151"/>
                    <a:gd name="T21" fmla="*/ 0 h 90"/>
                    <a:gd name="T22" fmla="*/ 11 w 151"/>
                    <a:gd name="T23" fmla="*/ 13 h 90"/>
                    <a:gd name="T24" fmla="*/ 0 w 151"/>
                    <a:gd name="T25" fmla="*/ 73 h 90"/>
                    <a:gd name="T26" fmla="*/ 76 w 151"/>
                    <a:gd name="T27" fmla="*/ 90 h 90"/>
                    <a:gd name="T28" fmla="*/ 151 w 151"/>
                    <a:gd name="T29" fmla="*/ 73 h 9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151" h="90">
                      <a:moveTo>
                        <a:pt x="151" y="73"/>
                      </a:moveTo>
                      <a:cubicBezTo>
                        <a:pt x="151" y="73"/>
                        <a:pt x="143" y="20"/>
                        <a:pt x="140" y="13"/>
                      </a:cubicBezTo>
                      <a:cubicBezTo>
                        <a:pt x="103" y="0"/>
                        <a:pt x="103" y="0"/>
                        <a:pt x="103" y="0"/>
                      </a:cubicBezTo>
                      <a:cubicBezTo>
                        <a:pt x="87" y="52"/>
                        <a:pt x="87" y="52"/>
                        <a:pt x="87" y="52"/>
                      </a:cubicBezTo>
                      <a:cubicBezTo>
                        <a:pt x="80" y="15"/>
                        <a:pt x="80" y="15"/>
                        <a:pt x="80" y="15"/>
                      </a:cubicBezTo>
                      <a:cubicBezTo>
                        <a:pt x="87" y="0"/>
                        <a:pt x="87" y="0"/>
                        <a:pt x="87" y="0"/>
                      </a:cubicBezTo>
                      <a:cubicBezTo>
                        <a:pt x="76" y="0"/>
                        <a:pt x="76" y="0"/>
                        <a:pt x="76" y="0"/>
                      </a:cubicBezTo>
                      <a:cubicBezTo>
                        <a:pt x="64" y="0"/>
                        <a:pt x="64" y="0"/>
                        <a:pt x="64" y="0"/>
                      </a:cubicBezTo>
                      <a:cubicBezTo>
                        <a:pt x="71" y="15"/>
                        <a:pt x="71" y="15"/>
                        <a:pt x="71" y="15"/>
                      </a:cubicBezTo>
                      <a:cubicBezTo>
                        <a:pt x="64" y="52"/>
                        <a:pt x="64" y="52"/>
                        <a:pt x="64" y="52"/>
                      </a:cubicBezTo>
                      <a:cubicBezTo>
                        <a:pt x="48" y="0"/>
                        <a:pt x="48" y="0"/>
                        <a:pt x="48" y="0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8" y="20"/>
                        <a:pt x="0" y="73"/>
                        <a:pt x="0" y="73"/>
                      </a:cubicBezTo>
                      <a:cubicBezTo>
                        <a:pt x="0" y="73"/>
                        <a:pt x="26" y="90"/>
                        <a:pt x="76" y="90"/>
                      </a:cubicBezTo>
                      <a:cubicBezTo>
                        <a:pt x="125" y="90"/>
                        <a:pt x="151" y="73"/>
                        <a:pt x="151" y="7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4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33" name="Freeform 37"/>
                <p:cNvSpPr/>
                <p:nvPr/>
              </p:nvSpPr>
              <p:spPr bwMode="auto">
                <a:xfrm>
                  <a:off x="2111485" y="5736802"/>
                  <a:ext cx="225122" cy="267257"/>
                </a:xfrm>
                <a:custGeom>
                  <a:gdLst>
                    <a:gd name="T0" fmla="*/ 12 w 79"/>
                    <a:gd name="T1" fmla="*/ 70 h 94"/>
                    <a:gd name="T2" fmla="*/ 40 w 79"/>
                    <a:gd name="T3" fmla="*/ 94 h 94"/>
                    <a:gd name="T4" fmla="*/ 67 w 79"/>
                    <a:gd name="T5" fmla="*/ 70 h 94"/>
                    <a:gd name="T6" fmla="*/ 76 w 79"/>
                    <a:gd name="T7" fmla="*/ 59 h 94"/>
                    <a:gd name="T8" fmla="*/ 71 w 79"/>
                    <a:gd name="T9" fmla="*/ 45 h 94"/>
                    <a:gd name="T10" fmla="*/ 71 w 79"/>
                    <a:gd name="T11" fmla="*/ 45 h 94"/>
                    <a:gd name="T12" fmla="*/ 71 w 79"/>
                    <a:gd name="T13" fmla="*/ 45 h 94"/>
                    <a:gd name="T14" fmla="*/ 71 w 79"/>
                    <a:gd name="T15" fmla="*/ 23 h 94"/>
                    <a:gd name="T16" fmla="*/ 65 w 79"/>
                    <a:gd name="T17" fmla="*/ 18 h 94"/>
                    <a:gd name="T18" fmla="*/ 44 w 79"/>
                    <a:gd name="T19" fmla="*/ 6 h 94"/>
                    <a:gd name="T20" fmla="*/ 15 w 79"/>
                    <a:gd name="T21" fmla="*/ 17 h 94"/>
                    <a:gd name="T22" fmla="*/ 8 w 79"/>
                    <a:gd name="T23" fmla="*/ 24 h 94"/>
                    <a:gd name="T24" fmla="*/ 8 w 79"/>
                    <a:gd name="T25" fmla="*/ 45 h 94"/>
                    <a:gd name="T26" fmla="*/ 8 w 79"/>
                    <a:gd name="T27" fmla="*/ 45 h 94"/>
                    <a:gd name="T28" fmla="*/ 8 w 79"/>
                    <a:gd name="T29" fmla="*/ 45 h 94"/>
                    <a:gd name="T30" fmla="*/ 3 w 79"/>
                    <a:gd name="T31" fmla="*/ 59 h 94"/>
                    <a:gd name="T32" fmla="*/ 12 w 79"/>
                    <a:gd name="T33" fmla="*/ 70 h 9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79" h="94">
                      <a:moveTo>
                        <a:pt x="12" y="70"/>
                      </a:moveTo>
                      <a:cubicBezTo>
                        <a:pt x="17" y="84"/>
                        <a:pt x="26" y="94"/>
                        <a:pt x="40" y="94"/>
                      </a:cubicBezTo>
                      <a:cubicBezTo>
                        <a:pt x="53" y="94"/>
                        <a:pt x="62" y="84"/>
                        <a:pt x="67" y="70"/>
                      </a:cubicBezTo>
                      <a:cubicBezTo>
                        <a:pt x="71" y="70"/>
                        <a:pt x="74" y="65"/>
                        <a:pt x="76" y="59"/>
                      </a:cubicBezTo>
                      <a:cubicBezTo>
                        <a:pt x="79" y="49"/>
                        <a:pt x="76" y="46"/>
                        <a:pt x="71" y="45"/>
                      </a:cubicBezTo>
                      <a:cubicBezTo>
                        <a:pt x="71" y="45"/>
                        <a:pt x="71" y="45"/>
                        <a:pt x="71" y="45"/>
                      </a:cubicBezTo>
                      <a:cubicBezTo>
                        <a:pt x="71" y="45"/>
                        <a:pt x="71" y="45"/>
                        <a:pt x="71" y="45"/>
                      </a:cubicBezTo>
                      <a:cubicBezTo>
                        <a:pt x="71" y="45"/>
                        <a:pt x="73" y="31"/>
                        <a:pt x="71" y="23"/>
                      </a:cubicBezTo>
                      <a:cubicBezTo>
                        <a:pt x="69" y="19"/>
                        <a:pt x="67" y="18"/>
                        <a:pt x="65" y="18"/>
                      </a:cubicBezTo>
                      <a:cubicBezTo>
                        <a:pt x="60" y="10"/>
                        <a:pt x="50" y="7"/>
                        <a:pt x="44" y="6"/>
                      </a:cubicBezTo>
                      <a:cubicBezTo>
                        <a:pt x="16" y="0"/>
                        <a:pt x="15" y="17"/>
                        <a:pt x="15" y="17"/>
                      </a:cubicBezTo>
                      <a:cubicBezTo>
                        <a:pt x="15" y="17"/>
                        <a:pt x="9" y="16"/>
                        <a:pt x="8" y="24"/>
                      </a:cubicBezTo>
                      <a:cubicBezTo>
                        <a:pt x="7" y="31"/>
                        <a:pt x="8" y="45"/>
                        <a:pt x="8" y="45"/>
                      </a:cubicBezTo>
                      <a:cubicBezTo>
                        <a:pt x="8" y="45"/>
                        <a:pt x="8" y="45"/>
                        <a:pt x="8" y="45"/>
                      </a:cubicBezTo>
                      <a:cubicBezTo>
                        <a:pt x="8" y="45"/>
                        <a:pt x="8" y="45"/>
                        <a:pt x="8" y="45"/>
                      </a:cubicBezTo>
                      <a:cubicBezTo>
                        <a:pt x="4" y="46"/>
                        <a:pt x="0" y="49"/>
                        <a:pt x="3" y="59"/>
                      </a:cubicBezTo>
                      <a:cubicBezTo>
                        <a:pt x="5" y="65"/>
                        <a:pt x="8" y="70"/>
                        <a:pt x="12" y="70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40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</p:grpSp>
        </p:grpSp>
        <p:grpSp>
          <p:nvGrpSpPr>
            <p:cNvPr id="112" name="组合 111"/>
            <p:cNvGrpSpPr/>
            <p:nvPr/>
          </p:nvGrpSpPr>
          <p:grpSpPr>
            <a:xfrm>
              <a:off x="181820" y="3237934"/>
              <a:ext cx="796064" cy="611404"/>
              <a:chOff x="282276" y="4945484"/>
              <a:chExt cx="1085755" cy="1012339"/>
            </a:xfrm>
          </p:grpSpPr>
          <p:sp>
            <p:nvSpPr>
              <p:cNvPr id="126" name="TextBox 125"/>
              <p:cNvSpPr txBox="1"/>
              <p:nvPr/>
            </p:nvSpPr>
            <p:spPr bwMode="auto">
              <a:xfrm>
                <a:off x="282276" y="5200438"/>
                <a:ext cx="1085755" cy="75738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FAA26D3D-D897-4be2-8F04-BA451C77F1D7}">
                  <ma14:placeholderFlag xmlns:ma14="http://schemas.microsoft.com/office/mac/drawingml/2011/main" xmlns="" val="1"/>
                </a:ext>
              </a:extLst>
            </p:spPr>
            <p:txBody>
              <a:bodyPr vert="horz" wrap="square" lIns="36000" tIns="36000" rIns="36000" bIns="36000" numCol="1" rtlCol="0" anchor="ctr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lnSpc>
                    <a:spcPts val="1500"/>
                  </a:lnSpc>
                </a:pPr>
                <a:r>
                  <a:rPr lang="zh-CN" altLang="en-US" sz="700" b="1" kern="0">
                    <a:latin typeface="华文细黑" pitchFamily="2" charset="-122"/>
                    <a:ea typeface="华文细黑" pitchFamily="2" charset="-122"/>
                    <a:cs typeface="华文黑体" pitchFamily="2" charset="-122"/>
                  </a:rPr>
                  <a:t>高级经理</a:t>
                </a:r>
                <a:endParaRPr lang="en-US" altLang="zh-CN" sz="700" b="1" kern="0">
                  <a:latin typeface="华文细黑" pitchFamily="2" charset="-122"/>
                  <a:ea typeface="华文细黑" pitchFamily="2" charset="-122"/>
                  <a:cs typeface="华文黑体" pitchFamily="2" charset="-122"/>
                </a:endParaRPr>
              </a:p>
              <a:p>
                <a:pPr algn="ctr">
                  <a:lnSpc>
                    <a:spcPts val="1500"/>
                  </a:lnSpc>
                </a:pPr>
                <a:r>
                  <a:rPr lang="en-US" altLang="zh-CN" sz="700" b="1" kern="0">
                    <a:latin typeface="华文细黑" pitchFamily="2" charset="-122"/>
                    <a:ea typeface="华文细黑" pitchFamily="2" charset="-122"/>
                    <a:cs typeface="华文黑体" pitchFamily="2" charset="-122"/>
                  </a:rPr>
                  <a:t>/</a:t>
                </a:r>
                <a:r>
                  <a:rPr lang="zh-CN" altLang="en-US" sz="700" b="1" kern="0">
                    <a:latin typeface="华文细黑" pitchFamily="2" charset="-122"/>
                    <a:ea typeface="华文细黑" pitchFamily="2" charset="-122"/>
                    <a:cs typeface="华文黑体" pitchFamily="2" charset="-122"/>
                  </a:rPr>
                  <a:t>经理</a:t>
                </a:r>
              </a:p>
            </p:txBody>
          </p:sp>
          <p:grpSp>
            <p:nvGrpSpPr>
              <p:cNvPr id="127" name="组合 126"/>
              <p:cNvGrpSpPr/>
              <p:nvPr/>
            </p:nvGrpSpPr>
            <p:grpSpPr>
              <a:xfrm>
                <a:off x="711887" y="4945484"/>
                <a:ext cx="289452" cy="398394"/>
                <a:chOff x="6393892" y="4050284"/>
                <a:chExt cx="223066" cy="354364"/>
              </a:xfrm>
              <a:solidFill>
                <a:schemeClr val="tx1"/>
              </a:solidFill>
            </p:grpSpPr>
            <p:sp>
              <p:nvSpPr>
                <p:cNvPr id="128" name="Freeform 11"/>
                <p:cNvSpPr/>
                <p:nvPr/>
              </p:nvSpPr>
              <p:spPr bwMode="auto">
                <a:xfrm>
                  <a:off x="6440482" y="4050284"/>
                  <a:ext cx="129886" cy="151064"/>
                </a:xfrm>
                <a:custGeom>
                  <a:gdLst>
                    <a:gd name="T0" fmla="*/ 145 w 290"/>
                    <a:gd name="T1" fmla="*/ 335 h 335"/>
                    <a:gd name="T2" fmla="*/ 290 w 290"/>
                    <a:gd name="T3" fmla="*/ 155 h 335"/>
                    <a:gd name="T4" fmla="*/ 145 w 290"/>
                    <a:gd name="T5" fmla="*/ 0 h 335"/>
                    <a:gd name="T6" fmla="*/ 0 w 290"/>
                    <a:gd name="T7" fmla="*/ 155 h 335"/>
                    <a:gd name="T8" fmla="*/ 145 w 290"/>
                    <a:gd name="T9" fmla="*/ 335 h 33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0" h="335">
                      <a:moveTo>
                        <a:pt x="145" y="335"/>
                      </a:moveTo>
                      <a:cubicBezTo>
                        <a:pt x="226" y="334"/>
                        <a:pt x="290" y="238"/>
                        <a:pt x="290" y="155"/>
                      </a:cubicBezTo>
                      <a:cubicBezTo>
                        <a:pt x="290" y="72"/>
                        <a:pt x="225" y="2"/>
                        <a:pt x="145" y="0"/>
                      </a:cubicBezTo>
                      <a:cubicBezTo>
                        <a:pt x="65" y="2"/>
                        <a:pt x="0" y="72"/>
                        <a:pt x="0" y="155"/>
                      </a:cubicBezTo>
                      <a:cubicBezTo>
                        <a:pt x="0" y="238"/>
                        <a:pt x="63" y="334"/>
                        <a:pt x="145" y="335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05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129" name="Freeform 13"/>
                <p:cNvSpPr/>
                <p:nvPr/>
              </p:nvSpPr>
              <p:spPr bwMode="auto">
                <a:xfrm>
                  <a:off x="6393892" y="4212642"/>
                  <a:ext cx="223066" cy="192006"/>
                </a:xfrm>
                <a:custGeom>
                  <a:gdLst>
                    <a:gd name="T0" fmla="*/ 492 w 492"/>
                    <a:gd name="T1" fmla="*/ 89 h 425"/>
                    <a:gd name="T2" fmla="*/ 407 w 492"/>
                    <a:gd name="T3" fmla="*/ 0 h 425"/>
                    <a:gd name="T4" fmla="*/ 330 w 492"/>
                    <a:gd name="T5" fmla="*/ 0 h 425"/>
                    <a:gd name="T6" fmla="*/ 276 w 492"/>
                    <a:gd name="T7" fmla="*/ 104 h 425"/>
                    <a:gd name="T8" fmla="*/ 270 w 492"/>
                    <a:gd name="T9" fmla="*/ 79 h 425"/>
                    <a:gd name="T10" fmla="*/ 262 w 492"/>
                    <a:gd name="T11" fmla="*/ 40 h 425"/>
                    <a:gd name="T12" fmla="*/ 231 w 492"/>
                    <a:gd name="T13" fmla="*/ 40 h 425"/>
                    <a:gd name="T14" fmla="*/ 230 w 492"/>
                    <a:gd name="T15" fmla="*/ 42 h 425"/>
                    <a:gd name="T16" fmla="*/ 218 w 492"/>
                    <a:gd name="T17" fmla="*/ 98 h 425"/>
                    <a:gd name="T18" fmla="*/ 216 w 492"/>
                    <a:gd name="T19" fmla="*/ 104 h 425"/>
                    <a:gd name="T20" fmla="*/ 162 w 492"/>
                    <a:gd name="T21" fmla="*/ 0 h 425"/>
                    <a:gd name="T22" fmla="*/ 85 w 492"/>
                    <a:gd name="T23" fmla="*/ 0 h 425"/>
                    <a:gd name="T24" fmla="*/ 0 w 492"/>
                    <a:gd name="T25" fmla="*/ 89 h 425"/>
                    <a:gd name="T26" fmla="*/ 0 w 492"/>
                    <a:gd name="T27" fmla="*/ 349 h 425"/>
                    <a:gd name="T28" fmla="*/ 77 w 492"/>
                    <a:gd name="T29" fmla="*/ 425 h 425"/>
                    <a:gd name="T30" fmla="*/ 416 w 492"/>
                    <a:gd name="T31" fmla="*/ 425 h 425"/>
                    <a:gd name="T32" fmla="*/ 492 w 492"/>
                    <a:gd name="T33" fmla="*/ 349 h 425"/>
                    <a:gd name="T34" fmla="*/ 492 w 492"/>
                    <a:gd name="T35" fmla="*/ 89 h 42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492" h="425">
                      <a:moveTo>
                        <a:pt x="492" y="89"/>
                      </a:moveTo>
                      <a:cubicBezTo>
                        <a:pt x="492" y="39"/>
                        <a:pt x="454" y="0"/>
                        <a:pt x="407" y="0"/>
                      </a:cubicBezTo>
                      <a:cubicBezTo>
                        <a:pt x="330" y="0"/>
                        <a:pt x="330" y="0"/>
                        <a:pt x="330" y="0"/>
                      </a:cubicBezTo>
                      <a:cubicBezTo>
                        <a:pt x="276" y="104"/>
                        <a:pt x="276" y="104"/>
                        <a:pt x="276" y="104"/>
                      </a:cubicBezTo>
                      <a:cubicBezTo>
                        <a:pt x="274" y="96"/>
                        <a:pt x="272" y="87"/>
                        <a:pt x="270" y="79"/>
                      </a:cubicBezTo>
                      <a:cubicBezTo>
                        <a:pt x="267" y="66"/>
                        <a:pt x="264" y="53"/>
                        <a:pt x="262" y="40"/>
                      </a:cubicBezTo>
                      <a:cubicBezTo>
                        <a:pt x="251" y="40"/>
                        <a:pt x="241" y="40"/>
                        <a:pt x="231" y="40"/>
                      </a:cubicBezTo>
                      <a:cubicBezTo>
                        <a:pt x="230" y="40"/>
                        <a:pt x="230" y="41"/>
                        <a:pt x="230" y="42"/>
                      </a:cubicBezTo>
                      <a:cubicBezTo>
                        <a:pt x="226" y="61"/>
                        <a:pt x="222" y="79"/>
                        <a:pt x="218" y="98"/>
                      </a:cubicBezTo>
                      <a:cubicBezTo>
                        <a:pt x="217" y="100"/>
                        <a:pt x="217" y="102"/>
                        <a:pt x="216" y="104"/>
                      </a:cubicBezTo>
                      <a:cubicBezTo>
                        <a:pt x="162" y="0"/>
                        <a:pt x="162" y="0"/>
                        <a:pt x="162" y="0"/>
                      </a:cubicBezTo>
                      <a:cubicBezTo>
                        <a:pt x="85" y="0"/>
                        <a:pt x="85" y="0"/>
                        <a:pt x="85" y="0"/>
                      </a:cubicBezTo>
                      <a:cubicBezTo>
                        <a:pt x="38" y="0"/>
                        <a:pt x="0" y="39"/>
                        <a:pt x="0" y="89"/>
                      </a:cubicBezTo>
                      <a:cubicBezTo>
                        <a:pt x="0" y="349"/>
                        <a:pt x="0" y="349"/>
                        <a:pt x="0" y="349"/>
                      </a:cubicBezTo>
                      <a:cubicBezTo>
                        <a:pt x="0" y="391"/>
                        <a:pt x="34" y="425"/>
                        <a:pt x="77" y="425"/>
                      </a:cubicBezTo>
                      <a:cubicBezTo>
                        <a:pt x="416" y="425"/>
                        <a:pt x="416" y="425"/>
                        <a:pt x="416" y="425"/>
                      </a:cubicBezTo>
                      <a:cubicBezTo>
                        <a:pt x="458" y="425"/>
                        <a:pt x="492" y="391"/>
                        <a:pt x="492" y="349"/>
                      </a:cubicBezTo>
                      <a:lnTo>
                        <a:pt x="492" y="89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IE" sz="1050"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</p:grpSp>
        </p:grpSp>
        <p:grpSp>
          <p:nvGrpSpPr>
            <p:cNvPr id="113" name="组合 112"/>
            <p:cNvGrpSpPr/>
            <p:nvPr/>
          </p:nvGrpSpPr>
          <p:grpSpPr>
            <a:xfrm>
              <a:off x="242346" y="3933632"/>
              <a:ext cx="717980" cy="399555"/>
              <a:chOff x="445665" y="5658252"/>
              <a:chExt cx="845888" cy="571466"/>
            </a:xfrm>
          </p:grpSpPr>
          <p:sp>
            <p:nvSpPr>
              <p:cNvPr id="124" name="TextBox 123"/>
              <p:cNvSpPr txBox="1"/>
              <p:nvPr/>
            </p:nvSpPr>
            <p:spPr bwMode="auto">
              <a:xfrm>
                <a:off x="445665" y="5850610"/>
                <a:ext cx="845888" cy="3791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FAA26D3D-D897-4be2-8F04-BA451C77F1D7}">
                  <ma14:placeholderFlag xmlns:ma14="http://schemas.microsoft.com/office/mac/drawingml/2011/main" xmlns="" val="1"/>
                </a:ext>
              </a:extLst>
            </p:spPr>
            <p:txBody>
              <a:bodyPr vert="horz" wrap="square" lIns="36000" tIns="36000" rIns="36000" bIns="36000" numCol="1" rtlCol="0" anchor="ctr" anchorCtr="0" compatLnSpc="1">
                <a:prstTxWarp prst="textNoShape">
                  <a:avLst/>
                </a:prstTxWarp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>
                  <a:lnSpc>
                    <a:spcPts val="1500"/>
                  </a:lnSpc>
                </a:pPr>
                <a:r>
                  <a:rPr lang="zh-CN" altLang="en-US" sz="700" b="1" kern="0">
                    <a:latin typeface="华文细黑" pitchFamily="2" charset="-122"/>
                    <a:ea typeface="华文细黑" pitchFamily="2" charset="-122"/>
                    <a:cs typeface="华文黑体" pitchFamily="2" charset="-122"/>
                  </a:rPr>
                  <a:t>区域员工</a:t>
                </a:r>
              </a:p>
            </p:txBody>
          </p:sp>
          <p:sp>
            <p:nvSpPr>
              <p:cNvPr id="125" name="Freeform 135"/>
              <p:cNvSpPr/>
              <p:nvPr/>
            </p:nvSpPr>
            <p:spPr bwMode="auto">
              <a:xfrm>
                <a:off x="742950" y="5658252"/>
                <a:ext cx="230562" cy="286929"/>
              </a:xfrm>
              <a:custGeom>
                <a:gdLst>
                  <a:gd name="T0" fmla="*/ 84 w 163"/>
                  <a:gd name="T1" fmla="*/ 184 h 184"/>
                  <a:gd name="T2" fmla="*/ 163 w 163"/>
                  <a:gd name="T3" fmla="*/ 177 h 184"/>
                  <a:gd name="T4" fmla="*/ 162 w 163"/>
                  <a:gd name="T5" fmla="*/ 155 h 184"/>
                  <a:gd name="T6" fmla="*/ 95 w 163"/>
                  <a:gd name="T7" fmla="*/ 108 h 184"/>
                  <a:gd name="T8" fmla="*/ 95 w 163"/>
                  <a:gd name="T9" fmla="*/ 92 h 184"/>
                  <a:gd name="T10" fmla="*/ 124 w 163"/>
                  <a:gd name="T11" fmla="*/ 42 h 184"/>
                  <a:gd name="T12" fmla="*/ 82 w 163"/>
                  <a:gd name="T13" fmla="*/ 0 h 184"/>
                  <a:gd name="T14" fmla="*/ 40 w 163"/>
                  <a:gd name="T15" fmla="*/ 42 h 184"/>
                  <a:gd name="T16" fmla="*/ 68 w 163"/>
                  <a:gd name="T17" fmla="*/ 92 h 184"/>
                  <a:gd name="T18" fmla="*/ 68 w 163"/>
                  <a:gd name="T19" fmla="*/ 108 h 184"/>
                  <a:gd name="T20" fmla="*/ 1 w 163"/>
                  <a:gd name="T21" fmla="*/ 156 h 184"/>
                  <a:gd name="T22" fmla="*/ 0 w 163"/>
                  <a:gd name="T23" fmla="*/ 177 h 184"/>
                  <a:gd name="T24" fmla="*/ 84 w 163"/>
                  <a:gd name="T25" fmla="*/ 184 h 1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63" h="184">
                    <a:moveTo>
                      <a:pt x="84" y="184"/>
                    </a:moveTo>
                    <a:cubicBezTo>
                      <a:pt x="142" y="184"/>
                      <a:pt x="163" y="177"/>
                      <a:pt x="163" y="177"/>
                    </a:cubicBezTo>
                    <a:cubicBezTo>
                      <a:pt x="163" y="174"/>
                      <a:pt x="163" y="158"/>
                      <a:pt x="162" y="155"/>
                    </a:cubicBezTo>
                    <a:cubicBezTo>
                      <a:pt x="157" y="130"/>
                      <a:pt x="144" y="111"/>
                      <a:pt x="95" y="108"/>
                    </a:cubicBezTo>
                    <a:cubicBezTo>
                      <a:pt x="95" y="92"/>
                      <a:pt x="95" y="92"/>
                      <a:pt x="95" y="92"/>
                    </a:cubicBezTo>
                    <a:cubicBezTo>
                      <a:pt x="112" y="84"/>
                      <a:pt x="124" y="63"/>
                      <a:pt x="124" y="42"/>
                    </a:cubicBezTo>
                    <a:cubicBezTo>
                      <a:pt x="124" y="16"/>
                      <a:pt x="105" y="0"/>
                      <a:pt x="82" y="0"/>
                    </a:cubicBezTo>
                    <a:cubicBezTo>
                      <a:pt x="59" y="0"/>
                      <a:pt x="40" y="16"/>
                      <a:pt x="40" y="42"/>
                    </a:cubicBezTo>
                    <a:cubicBezTo>
                      <a:pt x="40" y="63"/>
                      <a:pt x="52" y="84"/>
                      <a:pt x="68" y="92"/>
                    </a:cubicBezTo>
                    <a:cubicBezTo>
                      <a:pt x="68" y="108"/>
                      <a:pt x="68" y="108"/>
                      <a:pt x="68" y="108"/>
                    </a:cubicBezTo>
                    <a:cubicBezTo>
                      <a:pt x="19" y="111"/>
                      <a:pt x="6" y="131"/>
                      <a:pt x="1" y="156"/>
                    </a:cubicBezTo>
                    <a:cubicBezTo>
                      <a:pt x="1" y="158"/>
                      <a:pt x="1" y="175"/>
                      <a:pt x="0" y="177"/>
                    </a:cubicBezTo>
                    <a:cubicBezTo>
                      <a:pt x="0" y="177"/>
                      <a:pt x="23" y="184"/>
                      <a:pt x="84" y="184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 sz="1050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114" name="TextBox 113"/>
            <p:cNvSpPr txBox="1"/>
            <p:nvPr/>
          </p:nvSpPr>
          <p:spPr bwMode="auto">
            <a:xfrm>
              <a:off x="1411875" y="2201095"/>
              <a:ext cx="726957" cy="2339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en-US" altLang="zh-CN" sz="1400" b="1" ker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3</a:t>
              </a:r>
              <a:endParaRPr lang="zh-CN" altLang="en-US" sz="1400" b="1" ker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华文黑体" pitchFamily="2" charset="-122"/>
              </a:endParaRPr>
            </a:p>
          </p:txBody>
        </p:sp>
        <p:sp>
          <p:nvSpPr>
            <p:cNvPr id="115" name="TextBox 114"/>
            <p:cNvSpPr txBox="1"/>
            <p:nvPr/>
          </p:nvSpPr>
          <p:spPr bwMode="auto">
            <a:xfrm>
              <a:off x="1411874" y="2793051"/>
              <a:ext cx="726957" cy="2650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en-US" altLang="zh-CN" sz="1400" b="1" ker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44</a:t>
              </a:r>
              <a:endParaRPr lang="zh-CN" altLang="en-US" sz="1400" b="1" ker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华文黑体" pitchFamily="2" charset="-122"/>
              </a:endParaRPr>
            </a:p>
          </p:txBody>
        </p:sp>
        <p:sp>
          <p:nvSpPr>
            <p:cNvPr id="116" name="TextBox 115"/>
            <p:cNvSpPr txBox="1"/>
            <p:nvPr/>
          </p:nvSpPr>
          <p:spPr bwMode="auto">
            <a:xfrm>
              <a:off x="3081830" y="2201095"/>
              <a:ext cx="726957" cy="2339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en-US" altLang="zh-CN" sz="1400" b="1" kern="0">
                  <a:solidFill>
                    <a:srgbClr val="00B050"/>
                  </a:solidFill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2</a:t>
              </a:r>
              <a:endParaRPr lang="zh-CN" altLang="en-US" sz="1400" b="1" kern="0">
                <a:solidFill>
                  <a:srgbClr val="00B050"/>
                </a:solidFill>
                <a:latin typeface="华文细黑" pitchFamily="2" charset="-122"/>
                <a:ea typeface="华文细黑" pitchFamily="2" charset="-122"/>
                <a:cs typeface="华文黑体" pitchFamily="2" charset="-122"/>
              </a:endParaRPr>
            </a:p>
          </p:txBody>
        </p:sp>
        <p:sp>
          <p:nvSpPr>
            <p:cNvPr id="117" name="TextBox 116"/>
            <p:cNvSpPr txBox="1"/>
            <p:nvPr/>
          </p:nvSpPr>
          <p:spPr bwMode="auto">
            <a:xfrm>
              <a:off x="3115902" y="2793051"/>
              <a:ext cx="726957" cy="2650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en-US" altLang="zh-CN" sz="1400" b="1" kern="0">
                  <a:solidFill>
                    <a:srgbClr val="00B050"/>
                  </a:solidFill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31</a:t>
              </a:r>
              <a:endParaRPr lang="zh-CN" altLang="en-US" sz="1400" b="1" kern="0">
                <a:solidFill>
                  <a:srgbClr val="00B050"/>
                </a:solidFill>
                <a:latin typeface="华文细黑" pitchFamily="2" charset="-122"/>
                <a:ea typeface="华文细黑" pitchFamily="2" charset="-122"/>
                <a:cs typeface="华文黑体" pitchFamily="2" charset="-122"/>
              </a:endParaRPr>
            </a:p>
          </p:txBody>
        </p:sp>
        <p:cxnSp>
          <p:nvCxnSpPr>
            <p:cNvPr id="118" name="直接箭头连接符 117"/>
            <p:cNvCxnSpPr/>
            <p:nvPr/>
          </p:nvCxnSpPr>
          <p:spPr bwMode="auto">
            <a:xfrm>
              <a:off x="2411760" y="2318073"/>
              <a:ext cx="390627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119" name="直接箭头连接符 118"/>
            <p:cNvCxnSpPr/>
            <p:nvPr/>
          </p:nvCxnSpPr>
          <p:spPr bwMode="auto">
            <a:xfrm>
              <a:off x="2411760" y="2907663"/>
              <a:ext cx="390627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120" name="TextBox 119"/>
            <p:cNvSpPr txBox="1"/>
            <p:nvPr/>
          </p:nvSpPr>
          <p:spPr bwMode="auto">
            <a:xfrm>
              <a:off x="1403648" y="3964279"/>
              <a:ext cx="726957" cy="2650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en-US" altLang="zh-CN" sz="1400" b="1" ker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1041</a:t>
              </a:r>
              <a:endParaRPr lang="zh-CN" altLang="en-US" sz="1400" b="1" ker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华文黑体" pitchFamily="2" charset="-122"/>
              </a:endParaRPr>
            </a:p>
          </p:txBody>
        </p:sp>
        <p:sp>
          <p:nvSpPr>
            <p:cNvPr id="121" name="TextBox 120"/>
            <p:cNvSpPr txBox="1"/>
            <p:nvPr/>
          </p:nvSpPr>
          <p:spPr bwMode="auto">
            <a:xfrm>
              <a:off x="3124963" y="3964279"/>
              <a:ext cx="726957" cy="2650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FAA26D3D-D897-4be2-8F04-BA451C77F1D7}">
                <ma14:placeholderFlag xmlns:ma14="http://schemas.microsoft.com/office/mac/drawingml/2011/main" xmlns="" val="1"/>
              </a:ext>
            </a:extLst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ts val="1500"/>
                </a:lnSpc>
              </a:pPr>
              <a:r>
                <a:rPr lang="en-US" altLang="zh-CN" sz="1400" b="1" kern="0">
                  <a:solidFill>
                    <a:srgbClr val="00B050"/>
                  </a:solidFill>
                  <a:latin typeface="华文细黑" pitchFamily="2" charset="-122"/>
                  <a:ea typeface="华文细黑" pitchFamily="2" charset="-122"/>
                  <a:cs typeface="华文黑体" pitchFamily="2" charset="-122"/>
                </a:rPr>
                <a:t>672</a:t>
              </a:r>
              <a:endParaRPr lang="zh-CN" altLang="en-US" sz="1400" b="1" kern="0">
                <a:solidFill>
                  <a:srgbClr val="00B050"/>
                </a:solidFill>
                <a:latin typeface="华文细黑" pitchFamily="2" charset="-122"/>
                <a:ea typeface="华文细黑" pitchFamily="2" charset="-122"/>
                <a:cs typeface="华文黑体" pitchFamily="2" charset="-122"/>
              </a:endParaRPr>
            </a:p>
          </p:txBody>
        </p:sp>
        <p:cxnSp>
          <p:nvCxnSpPr>
            <p:cNvPr id="122" name="直接箭头连接符 121"/>
            <p:cNvCxnSpPr/>
            <p:nvPr/>
          </p:nvCxnSpPr>
          <p:spPr bwMode="auto">
            <a:xfrm>
              <a:off x="2411760" y="4103008"/>
              <a:ext cx="390627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123" name="TextBox 122"/>
            <p:cNvSpPr txBox="1"/>
            <p:nvPr/>
          </p:nvSpPr>
          <p:spPr>
            <a:xfrm>
              <a:off x="1187625" y="3329302"/>
              <a:ext cx="2880320" cy="30677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1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撤销</a:t>
              </a:r>
              <a:r>
                <a:rPr lang="en-US" altLang="zh-CN" sz="11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M6/M7</a:t>
              </a:r>
              <a:r>
                <a:rPr lang="zh-CN" altLang="en-US" sz="11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岗</a:t>
              </a:r>
              <a:r>
                <a:rPr lang="zh-CN" altLang="en-US" sz="1100" b="1" smtClea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，</a:t>
              </a:r>
              <a:r>
                <a:rPr lang="zh-CN" altLang="en-US" sz="11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组织</a:t>
              </a:r>
              <a:r>
                <a:rPr lang="zh-CN" altLang="en-US" sz="1100" b="1" smtClea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层级</a:t>
              </a:r>
              <a:r>
                <a:rPr lang="en-US" altLang="zh-CN" sz="11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4</a:t>
              </a:r>
              <a:r>
                <a:rPr lang="zh-CN" altLang="en-US" sz="11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变</a:t>
              </a:r>
              <a:r>
                <a:rPr lang="en-US" altLang="zh-CN" sz="11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3</a:t>
              </a:r>
              <a:endParaRPr lang="zh-CN" altLang="en-US" sz="105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91" name="等腰三角形 90"/>
          <p:cNvSpPr/>
          <p:nvPr/>
        </p:nvSpPr>
        <p:spPr>
          <a:xfrm rot="5400000">
            <a:off x="309258" y="630545"/>
            <a:ext cx="338908" cy="445245"/>
          </a:xfrm>
          <a:prstGeom prst="triangle">
            <a:avLst>
              <a:gd name="adj" fmla="val 0"/>
            </a:avLst>
          </a:prstGeom>
          <a:solidFill>
            <a:srgbClr val="FAAF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717288" y="683712"/>
            <a:ext cx="4175192" cy="4048278"/>
            <a:chOff x="4717288" y="683712"/>
            <a:chExt cx="4175192" cy="4048278"/>
          </a:xfrm>
        </p:grpSpPr>
        <p:sp>
          <p:nvSpPr>
            <p:cNvPr id="70" name="矩形 69"/>
            <p:cNvSpPr/>
            <p:nvPr/>
          </p:nvSpPr>
          <p:spPr>
            <a:xfrm>
              <a:off x="4717288" y="699542"/>
              <a:ext cx="4175191" cy="4032448"/>
            </a:xfrm>
            <a:prstGeom prst="rect">
              <a:avLst/>
            </a:prstGeom>
            <a:noFill/>
            <a:ln w="9525"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8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69" name="矩形 36"/>
            <p:cNvSpPr/>
            <p:nvPr/>
          </p:nvSpPr>
          <p:spPr>
            <a:xfrm>
              <a:off x="4717288" y="683712"/>
              <a:ext cx="4175192" cy="322896"/>
            </a:xfrm>
            <a:prstGeom prst="rect">
              <a:avLst/>
            </a:prstGeom>
            <a:solidFill>
              <a:srgbClr val="323C6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4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  <a:cs typeface="Microsoft YaHei" charset="-122"/>
                </a:rPr>
                <a:t>绩效变革</a:t>
              </a:r>
              <a:endParaRPr lang="zh-CN" altLang="en-US" sz="14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Microsoft YaHei" charset="-122"/>
              </a:endParaRPr>
            </a:p>
          </p:txBody>
        </p:sp>
        <p:graphicFrame>
          <p:nvGraphicFramePr>
            <p:cNvPr id="2" name="图示 1"/>
            <p:cNvGraphicFramePr/>
            <p:nvPr>
              <p:extLst>
                <p:ext uri="{D42A27DB-BD31-4B8C-83A1-F6EECF244321}">
                  <p14:modId xmlns:p14="http://schemas.microsoft.com/office/powerpoint/2010/main" val="557887856"/>
                </p:ext>
              </p:extLst>
            </p:nvPr>
          </p:nvGraphicFramePr>
          <p:xfrm>
            <a:off x="5220073" y="1232130"/>
            <a:ext cx="3168351" cy="2646247"/>
          </p:xfrm>
          <a:graphic>
            <a:graphicData uri="http://schemas.openxmlformats.org/drawingml/2006/diagram">
              <dgm:relIds xmlns:dgm="http://schemas.openxmlformats.org/drawingml/2006/diagram" r:dm="rId3" r:lo="rId4" r:qs="rId5" r:cs="rId6"/>
            </a:graphicData>
          </a:graphic>
        </p:graphicFrame>
        <p:sp>
          <p:nvSpPr>
            <p:cNvPr id="86" name="文本框 179"/>
            <p:cNvSpPr txBox="1"/>
            <p:nvPr/>
          </p:nvSpPr>
          <p:spPr>
            <a:xfrm>
              <a:off x="7109975" y="1308213"/>
              <a:ext cx="171049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lnSpc>
                  <a:spcPct val="150000"/>
                </a:lnSpc>
                <a:buFont typeface="Wingdings" pitchFamily="2" charset="2"/>
                <a:buChar char="ü"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取消</a:t>
              </a:r>
              <a:r>
                <a:rPr lang="en-US" altLang="zh-CN" sz="1000">
                  <a:latin typeface="华文细黑" pitchFamily="2" charset="-122"/>
                  <a:ea typeface="华文细黑" pitchFamily="2" charset="-122"/>
                </a:rPr>
                <a:t>6</a:t>
              </a: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折以下客户提成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marL="171450" indent="-171450">
                <a:lnSpc>
                  <a:spcPct val="150000"/>
                </a:lnSpc>
                <a:buFont typeface="Wingdings" pitchFamily="2" charset="2"/>
                <a:buChar char="ü"/>
              </a:pPr>
              <a:r>
                <a:rPr lang="en-US" altLang="zh-CN" sz="1000">
                  <a:latin typeface="华文细黑" pitchFamily="2" charset="-122"/>
                  <a:ea typeface="华文细黑" pitchFamily="2" charset="-122"/>
                </a:rPr>
                <a:t>6</a:t>
              </a: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折以上客户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才算业绩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87" name="文本框 179"/>
            <p:cNvSpPr txBox="1"/>
            <p:nvPr/>
          </p:nvSpPr>
          <p:spPr>
            <a:xfrm>
              <a:off x="4788024" y="3918382"/>
              <a:ext cx="1956755" cy="5853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lnSpc>
                  <a:spcPct val="150000"/>
                </a:lnSpc>
                <a:buFont typeface="Wingdings" pitchFamily="2" charset="2"/>
                <a:buChar char="ü"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回款收入才算销售业绩</a:t>
              </a:r>
            </a:p>
            <a:p>
              <a:pPr marL="171450" indent="-171450">
                <a:lnSpc>
                  <a:spcPct val="150000"/>
                </a:lnSpc>
                <a:buFont typeface="Wingdings" pitchFamily="2" charset="2"/>
                <a:buChar char="ü"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增加销售管理层回款考核</a:t>
              </a:r>
            </a:p>
          </p:txBody>
        </p:sp>
        <p:sp>
          <p:nvSpPr>
            <p:cNvPr id="88" name="文本框 179"/>
            <p:cNvSpPr txBox="1"/>
            <p:nvPr/>
          </p:nvSpPr>
          <p:spPr>
            <a:xfrm>
              <a:off x="7097126" y="3918382"/>
              <a:ext cx="1723346" cy="5853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lnSpc>
                  <a:spcPct val="150000"/>
                </a:lnSpc>
                <a:buFont typeface="Wingdings" pitchFamily="2" charset="2"/>
                <a:buChar char="ü"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取消低折扣客户审批</a:t>
              </a:r>
            </a:p>
            <a:p>
              <a:pPr marL="171450" indent="-171450">
                <a:lnSpc>
                  <a:spcPct val="150000"/>
                </a:lnSpc>
                <a:buFont typeface="Wingdings" pitchFamily="2" charset="2"/>
                <a:buChar char="ü"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聚焦高价值客户开发</a:t>
              </a:r>
            </a:p>
          </p:txBody>
        </p:sp>
        <p:sp>
          <p:nvSpPr>
            <p:cNvPr id="92" name="等腰三角形 91"/>
            <p:cNvSpPr/>
            <p:nvPr/>
          </p:nvSpPr>
          <p:spPr>
            <a:xfrm rot="5400000">
              <a:off x="4770457" y="630546"/>
              <a:ext cx="338908" cy="445245"/>
            </a:xfrm>
            <a:prstGeom prst="triangle">
              <a:avLst>
                <a:gd name="adj" fmla="val 0"/>
              </a:avLst>
            </a:prstGeom>
            <a:solidFill>
              <a:srgbClr val="FAAF1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4354637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2" presetClass="exit" presetSubtype="2" dur="25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25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#ppt_w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right)">
                                      <p:cBhvr>
                                        <p:cTn id="10" dur="2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2" presetClass="exit" presetSubtype="8" dur="25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5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#ppt_w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left)">
                                      <p:cBhvr>
                                        <p:cTn id="14" dur="25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dur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xit" presetSubtype="0" dur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21" presetID="10" presetClass="entr" presetSubtype="0" dur="50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" presetClass="entr" presetSubtype="0" dur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251"/>
                            </p:stCondLst>
                            <p:childTnLst>
                              <p:par>
                                <p:cTn id="2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751"/>
                            </p:stCondLst>
                            <p:childTnLst>
                              <p:par>
                                <p:cTn id="31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752"/>
                            </p:stCondLst>
                            <p:childTnLst>
                              <p:par>
                                <p:cTn id="34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" grpId="0"/>
      <p:bldP spid="76" grpId="0"/>
      <p:bldP spid="170" grpId="0"/>
      <p:bldP spid="216" grpId="0"/>
      <p:bldP spid="2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Title 1"/>
          <p:cNvSpPr txBox="1"/>
          <p:nvPr/>
        </p:nvSpPr>
        <p:spPr>
          <a:xfrm>
            <a:off x="571472" y="-18"/>
            <a:ext cx="7481452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销售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变革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项目第二阶段需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思考通过大客户模式变化，降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本增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效，做好高价值大客户</a:t>
            </a:r>
            <a:endParaRPr lang="zh-CN" altLang="en-US" sz="16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468267" y="859470"/>
            <a:ext cx="8208189" cy="1194378"/>
            <a:chOff x="468267" y="771550"/>
            <a:chExt cx="8208189" cy="1194378"/>
          </a:xfrm>
        </p:grpSpPr>
        <p:sp>
          <p:nvSpPr>
            <p:cNvPr id="554" name="Rectangle 15"/>
            <p:cNvSpPr>
              <a:spLocks noChangeAspect="1"/>
            </p:cNvSpPr>
            <p:nvPr/>
          </p:nvSpPr>
          <p:spPr bwMode="blackWhite">
            <a:xfrm>
              <a:off x="468268" y="771550"/>
              <a:ext cx="8208188" cy="116360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  <a:headEnd type="none" w="med" len="med"/>
              <a:tailEnd type="none" w="med" len="med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ts val="600"/>
                </a:spcBef>
              </a:pPr>
              <a:endParaRPr lang="zh-CN" altLang="en-US" sz="200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72" name="TextBox 582"/>
            <p:cNvSpPr txBox="1"/>
            <p:nvPr/>
          </p:nvSpPr>
          <p:spPr>
            <a:xfrm>
              <a:off x="5895900" y="1355879"/>
              <a:ext cx="69762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Verdana" pitchFamily="34" charset="0"/>
                  <a:ea typeface="华文细黑"/>
                </a:rPr>
                <a:t>到达网点</a:t>
              </a:r>
            </a:p>
          </p:txBody>
        </p:sp>
        <p:sp>
          <p:nvSpPr>
            <p:cNvPr id="373" name="TextBox 583"/>
            <p:cNvSpPr txBox="1"/>
            <p:nvPr/>
          </p:nvSpPr>
          <p:spPr>
            <a:xfrm>
              <a:off x="4796493" y="1355879"/>
              <a:ext cx="69762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Verdana" pitchFamily="34" charset="0"/>
                  <a:ea typeface="华文细黑"/>
                </a:rPr>
                <a:t>分拨中心</a:t>
              </a:r>
            </a:p>
          </p:txBody>
        </p:sp>
        <p:cxnSp>
          <p:nvCxnSpPr>
            <p:cNvPr id="376" name="直接箭头连接符 375"/>
            <p:cNvCxnSpPr/>
            <p:nvPr/>
          </p:nvCxnSpPr>
          <p:spPr bwMode="auto">
            <a:xfrm>
              <a:off x="4251132" y="1159939"/>
              <a:ext cx="594155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377" name="直接箭头连接符 376"/>
            <p:cNvCxnSpPr/>
            <p:nvPr/>
          </p:nvCxnSpPr>
          <p:spPr bwMode="auto">
            <a:xfrm>
              <a:off x="6466695" y="1159939"/>
              <a:ext cx="594155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379" name="TextBox 645"/>
            <p:cNvSpPr txBox="1"/>
            <p:nvPr/>
          </p:nvSpPr>
          <p:spPr>
            <a:xfrm>
              <a:off x="4165333" y="950069"/>
              <a:ext cx="69762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Verdana" pitchFamily="34" charset="0"/>
                  <a:ea typeface="华文细黑"/>
                </a:rPr>
                <a:t>支线运输</a:t>
              </a:r>
            </a:p>
          </p:txBody>
        </p:sp>
        <p:pic>
          <p:nvPicPr>
            <p:cNvPr id="380" name="图片 379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898741" y="1014000"/>
              <a:ext cx="475324" cy="306732"/>
            </a:xfrm>
            <a:prstGeom prst="rect">
              <a:avLst/>
            </a:prstGeom>
          </p:spPr>
        </p:pic>
        <p:grpSp>
          <p:nvGrpSpPr>
            <p:cNvPr id="368" name="Group 2"/>
            <p:cNvGrpSpPr>
              <a:grpSpLocks noChangeAspect="1"/>
            </p:cNvGrpSpPr>
            <p:nvPr>
              <p:custDataLst>
                <p:tags r:id="rId3"/>
              </p:custDataLst>
            </p:nvPr>
          </p:nvGrpSpPr>
          <p:grpSpPr>
            <a:xfrm>
              <a:off x="2765653" y="1057019"/>
              <a:ext cx="344602" cy="220695"/>
              <a:chOff x="2919" y="1222"/>
              <a:chExt cx="274" cy="208"/>
            </a:xfrm>
          </p:grpSpPr>
          <p:sp>
            <p:nvSpPr>
              <p:cNvPr id="394" name="Line 2460"/>
              <p:cNvSpPr>
                <a:spLocks noChangeShapeType="1"/>
              </p:cNvSpPr>
              <p:nvPr>
                <p:custDataLst>
                  <p:tags r:id="rId4"/>
                </p:custDataLst>
              </p:nvPr>
            </p:nvSpPr>
            <p:spPr bwMode="gray">
              <a:xfrm flipH="1" flipV="1">
                <a:off x="3158" y="1307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395" name="Freeform 2461"/>
              <p:cNvSpPr/>
              <p:nvPr>
                <p:custDataLst>
                  <p:tags r:id="rId5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96" name="Freeform 2462"/>
              <p:cNvSpPr/>
              <p:nvPr>
                <p:custDataLst>
                  <p:tags r:id="rId6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97" name="Freeform 2463"/>
              <p:cNvSpPr/>
              <p:nvPr>
                <p:custDataLst>
                  <p:tags r:id="rId7"/>
                </p:custDataLst>
              </p:nvPr>
            </p:nvSpPr>
            <p:spPr bwMode="gray">
              <a:xfrm>
                <a:off x="3142" y="1294"/>
                <a:ext cx="10" cy="19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98" name="Freeform 2464"/>
              <p:cNvSpPr/>
              <p:nvPr>
                <p:custDataLst>
                  <p:tags r:id="rId8"/>
                </p:custDataLst>
              </p:nvPr>
            </p:nvSpPr>
            <p:spPr bwMode="gray">
              <a:xfrm>
                <a:off x="3179" y="1291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2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399" name="Freeform 2465"/>
              <p:cNvSpPr/>
              <p:nvPr>
                <p:custDataLst>
                  <p:tags r:id="rId9"/>
                </p:custDataLst>
              </p:nvPr>
            </p:nvSpPr>
            <p:spPr bwMode="gray">
              <a:xfrm>
                <a:off x="3179" y="1293"/>
                <a:ext cx="10" cy="9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6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00" name="Freeform 2466"/>
              <p:cNvSpPr/>
              <p:nvPr>
                <p:custDataLst>
                  <p:tags r:id="rId10"/>
                </p:custDataLst>
              </p:nvPr>
            </p:nvSpPr>
            <p:spPr bwMode="gray">
              <a:xfrm>
                <a:off x="3180" y="1294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01" name="Freeform 2467"/>
              <p:cNvSpPr/>
              <p:nvPr>
                <p:custDataLst>
                  <p:tags r:id="rId11"/>
                </p:custDataLst>
              </p:nvPr>
            </p:nvSpPr>
            <p:spPr bwMode="gray">
              <a:xfrm>
                <a:off x="3175" y="1294"/>
                <a:ext cx="9" cy="9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2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02" name="Freeform 2468"/>
              <p:cNvSpPr/>
              <p:nvPr>
                <p:custDataLst>
                  <p:tags r:id="rId12"/>
                </p:custDataLst>
              </p:nvPr>
            </p:nvSpPr>
            <p:spPr bwMode="gray">
              <a:xfrm>
                <a:off x="3176" y="129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0 w 17"/>
                  <a:gd name="T25" fmla="*/ 12 h 17"/>
                  <a:gd name="T26" fmla="*/ 13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03" name="Freeform 2469"/>
              <p:cNvSpPr/>
              <p:nvPr>
                <p:custDataLst>
                  <p:tags r:id="rId13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04" name="Freeform 2470"/>
              <p:cNvSpPr/>
              <p:nvPr>
                <p:custDataLst>
                  <p:tags r:id="rId14"/>
                </p:custDataLst>
              </p:nvPr>
            </p:nvSpPr>
            <p:spPr bwMode="gray">
              <a:xfrm>
                <a:off x="3180" y="1294"/>
                <a:ext cx="10" cy="8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05" name="Freeform 2471"/>
              <p:cNvSpPr/>
              <p:nvPr>
                <p:custDataLst>
                  <p:tags r:id="rId15"/>
                </p:custDataLst>
              </p:nvPr>
            </p:nvSpPr>
            <p:spPr bwMode="gray">
              <a:xfrm>
                <a:off x="3180" y="1294"/>
                <a:ext cx="12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06" name="Freeform 2472"/>
              <p:cNvSpPr/>
              <p:nvPr>
                <p:custDataLst>
                  <p:tags r:id="rId16"/>
                </p:custDataLst>
              </p:nvPr>
            </p:nvSpPr>
            <p:spPr bwMode="gray">
              <a:xfrm>
                <a:off x="3181" y="1294"/>
                <a:ext cx="12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07" name="Freeform 2473"/>
              <p:cNvSpPr/>
              <p:nvPr>
                <p:custDataLst>
                  <p:tags r:id="rId17"/>
                </p:custDataLst>
              </p:nvPr>
            </p:nvSpPr>
            <p:spPr bwMode="gray">
              <a:xfrm>
                <a:off x="3177" y="1295"/>
                <a:ext cx="10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08" name="Freeform 2474"/>
              <p:cNvSpPr/>
              <p:nvPr>
                <p:custDataLst>
                  <p:tags r:id="rId18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09" name="Freeform 2475"/>
              <p:cNvSpPr/>
              <p:nvPr>
                <p:custDataLst>
                  <p:tags r:id="rId19"/>
                </p:custDataLst>
              </p:nvPr>
            </p:nvSpPr>
            <p:spPr bwMode="gray">
              <a:xfrm>
                <a:off x="3179" y="1297"/>
                <a:ext cx="9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10" name="Freeform 2476"/>
              <p:cNvSpPr/>
              <p:nvPr>
                <p:custDataLst>
                  <p:tags r:id="rId20"/>
                </p:custDataLst>
              </p:nvPr>
            </p:nvSpPr>
            <p:spPr bwMode="gray">
              <a:xfrm>
                <a:off x="3142" y="1270"/>
                <a:ext cx="48" cy="31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11" name="Freeform 2477"/>
              <p:cNvSpPr/>
              <p:nvPr>
                <p:custDataLst>
                  <p:tags r:id="rId21"/>
                </p:custDataLst>
              </p:nvPr>
            </p:nvSpPr>
            <p:spPr bwMode="gray">
              <a:xfrm>
                <a:off x="3152" y="1276"/>
                <a:ext cx="38" cy="37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12" name="Line 2478"/>
              <p:cNvSpPr>
                <a:spLocks noChangeShapeType="1"/>
              </p:cNvSpPr>
              <p:nvPr>
                <p:custDataLst>
                  <p:tags r:id="rId22"/>
                </p:custDataLst>
              </p:nvPr>
            </p:nvSpPr>
            <p:spPr bwMode="gray">
              <a:xfrm flipH="1" flipV="1">
                <a:off x="3123" y="1285"/>
                <a:ext cx="0" cy="4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413" name="Freeform 2479"/>
              <p:cNvSpPr/>
              <p:nvPr>
                <p:custDataLst>
                  <p:tags r:id="rId23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14" name="Freeform 2480"/>
              <p:cNvSpPr/>
              <p:nvPr>
                <p:custDataLst>
                  <p:tags r:id="rId24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15" name="Freeform 2481"/>
              <p:cNvSpPr/>
              <p:nvPr>
                <p:custDataLst>
                  <p:tags r:id="rId25"/>
                </p:custDataLst>
              </p:nvPr>
            </p:nvSpPr>
            <p:spPr bwMode="gray">
              <a:xfrm>
                <a:off x="3108" y="1271"/>
                <a:ext cx="10" cy="22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16" name="Freeform 2482"/>
              <p:cNvSpPr/>
              <p:nvPr>
                <p:custDataLst>
                  <p:tags r:id="rId26"/>
                </p:custDataLst>
              </p:nvPr>
            </p:nvSpPr>
            <p:spPr bwMode="gray">
              <a:xfrm>
                <a:off x="3146" y="1269"/>
                <a:ext cx="9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17" name="Freeform 2483"/>
              <p:cNvSpPr/>
              <p:nvPr>
                <p:custDataLst>
                  <p:tags r:id="rId27"/>
                </p:custDataLst>
              </p:nvPr>
            </p:nvSpPr>
            <p:spPr bwMode="gray">
              <a:xfrm>
                <a:off x="3146" y="1270"/>
                <a:ext cx="9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6 h 17"/>
                  <a:gd name="T20" fmla="*/ 5 w 17"/>
                  <a:gd name="T21" fmla="*/ 16 h 17"/>
                  <a:gd name="T22" fmla="*/ 8 w 17"/>
                  <a:gd name="T23" fmla="*/ 16 h 17"/>
                  <a:gd name="T24" fmla="*/ 13 w 17"/>
                  <a:gd name="T25" fmla="*/ 13 h 17"/>
                  <a:gd name="T26" fmla="*/ 16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18" name="Freeform 2484"/>
              <p:cNvSpPr/>
              <p:nvPr>
                <p:custDataLst>
                  <p:tags r:id="rId28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19" name="Freeform 2485"/>
              <p:cNvSpPr/>
              <p:nvPr>
                <p:custDataLst>
                  <p:tags r:id="rId29"/>
                </p:custDataLst>
              </p:nvPr>
            </p:nvSpPr>
            <p:spPr bwMode="gray">
              <a:xfrm>
                <a:off x="3142" y="1270"/>
                <a:ext cx="10" cy="11"/>
              </a:xfrm>
              <a:custGeom>
                <a:gdLst>
                  <a:gd name="T0" fmla="*/ 4 w 17"/>
                  <a:gd name="T1" fmla="*/ 14 h 17"/>
                  <a:gd name="T2" fmla="*/ 0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0 w 17"/>
                  <a:gd name="T9" fmla="*/ 3 h 17"/>
                  <a:gd name="T10" fmla="*/ 2 w 17"/>
                  <a:gd name="T11" fmla="*/ 1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2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4"/>
                    </a:moveTo>
                    <a:lnTo>
                      <a:pt x="0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2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20" name="Freeform 2486"/>
              <p:cNvSpPr/>
              <p:nvPr>
                <p:custDataLst>
                  <p:tags r:id="rId30"/>
                </p:custDataLst>
              </p:nvPr>
            </p:nvSpPr>
            <p:spPr bwMode="gray">
              <a:xfrm>
                <a:off x="3143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3 w 17"/>
                  <a:gd name="T25" fmla="*/ 12 h 17"/>
                  <a:gd name="T26" fmla="*/ 16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2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21" name="Freeform 2487"/>
              <p:cNvSpPr/>
              <p:nvPr>
                <p:custDataLst>
                  <p:tags r:id="rId31"/>
                </p:custDataLst>
              </p:nvPr>
            </p:nvSpPr>
            <p:spPr bwMode="gray">
              <a:xfrm>
                <a:off x="3144" y="1272"/>
                <a:ext cx="9" cy="12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22" name="Freeform 2488"/>
              <p:cNvSpPr/>
              <p:nvPr>
                <p:custDataLst>
                  <p:tags r:id="rId32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4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23" name="Freeform 2489"/>
              <p:cNvSpPr/>
              <p:nvPr>
                <p:custDataLst>
                  <p:tags r:id="rId33"/>
                </p:custDataLst>
              </p:nvPr>
            </p:nvSpPr>
            <p:spPr bwMode="gray">
              <a:xfrm>
                <a:off x="3149" y="1270"/>
                <a:ext cx="10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2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24" name="Freeform 2490"/>
              <p:cNvSpPr/>
              <p:nvPr>
                <p:custDataLst>
                  <p:tags r:id="rId34"/>
                </p:custDataLst>
              </p:nvPr>
            </p:nvSpPr>
            <p:spPr bwMode="gray">
              <a:xfrm>
                <a:off x="3150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25" name="Freeform 2491"/>
              <p:cNvSpPr/>
              <p:nvPr>
                <p:custDataLst>
                  <p:tags r:id="rId35"/>
                </p:custDataLst>
              </p:nvPr>
            </p:nvSpPr>
            <p:spPr bwMode="gray">
              <a:xfrm>
                <a:off x="3144" y="1272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7"/>
                  <a:gd name="T49" fmla="*/ 0 h 17"/>
                  <a:gd name="T50" fmla="*/ 17 w 17"/>
                  <a:gd name="T51" fmla="*/ 17 h 17"/>
                </a:gdLst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26" name="Freeform 2492"/>
              <p:cNvSpPr/>
              <p:nvPr>
                <p:custDataLst>
                  <p:tags r:id="rId36"/>
                </p:custDataLst>
              </p:nvPr>
            </p:nvSpPr>
            <p:spPr bwMode="gray">
              <a:xfrm>
                <a:off x="3145" y="1272"/>
                <a:ext cx="9" cy="12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27" name="Freeform 2493"/>
              <p:cNvSpPr/>
              <p:nvPr>
                <p:custDataLst>
                  <p:tags r:id="rId37"/>
                </p:custDataLst>
              </p:nvPr>
            </p:nvSpPr>
            <p:spPr bwMode="gray">
              <a:xfrm>
                <a:off x="3146" y="1275"/>
                <a:ext cx="8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28" name="Freeform 2494"/>
              <p:cNvSpPr/>
              <p:nvPr>
                <p:custDataLst>
                  <p:tags r:id="rId38"/>
                </p:custDataLst>
              </p:nvPr>
            </p:nvSpPr>
            <p:spPr bwMode="gray">
              <a:xfrm>
                <a:off x="3108" y="1248"/>
                <a:ext cx="49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29" name="Freeform 2495"/>
              <p:cNvSpPr/>
              <p:nvPr>
                <p:custDataLst>
                  <p:tags r:id="rId39"/>
                </p:custDataLst>
              </p:nvPr>
            </p:nvSpPr>
            <p:spPr bwMode="gray">
              <a:xfrm>
                <a:off x="3117" y="1253"/>
                <a:ext cx="40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30" name="Freeform 2496"/>
              <p:cNvSpPr/>
              <p:nvPr>
                <p:custDataLst>
                  <p:tags r:id="rId40"/>
                </p:custDataLst>
              </p:nvPr>
            </p:nvSpPr>
            <p:spPr bwMode="gray">
              <a:xfrm>
                <a:off x="2946" y="1280"/>
                <a:ext cx="115" cy="113"/>
              </a:xfrm>
              <a:custGeom>
                <a:gdLst>
                  <a:gd name="T0" fmla="*/ 0 w 212"/>
                  <a:gd name="T1" fmla="*/ 61 h 184"/>
                  <a:gd name="T2" fmla="*/ 0 w 212"/>
                  <a:gd name="T3" fmla="*/ 0 h 184"/>
                  <a:gd name="T4" fmla="*/ 211 w 212"/>
                  <a:gd name="T5" fmla="*/ 121 h 184"/>
                  <a:gd name="T6" fmla="*/ 211 w 212"/>
                  <a:gd name="T7" fmla="*/ 183 h 184"/>
                  <a:gd name="T8" fmla="*/ 0 w 212"/>
                  <a:gd name="T9" fmla="*/ 61 h 18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12"/>
                  <a:gd name="T16" fmla="*/ 0 h 184"/>
                  <a:gd name="T17" fmla="*/ 212 w 212"/>
                  <a:gd name="T18" fmla="*/ 184 h 18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11" h="184">
                    <a:moveTo>
                      <a:pt x="0" y="61"/>
                    </a:moveTo>
                    <a:lnTo>
                      <a:pt x="0" y="0"/>
                    </a:lnTo>
                    <a:lnTo>
                      <a:pt x="211" y="121"/>
                    </a:lnTo>
                    <a:lnTo>
                      <a:pt x="211" y="183"/>
                    </a:lnTo>
                    <a:lnTo>
                      <a:pt x="0" y="61"/>
                    </a:lnTo>
                  </a:path>
                </a:pathLst>
              </a:custGeom>
              <a:solidFill>
                <a:srgbClr val="FF99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31" name="Freeform 2497"/>
              <p:cNvSpPr/>
              <p:nvPr>
                <p:custDataLst>
                  <p:tags r:id="rId41"/>
                </p:custDataLst>
              </p:nvPr>
            </p:nvSpPr>
            <p:spPr bwMode="gray">
              <a:xfrm>
                <a:off x="2993" y="1222"/>
                <a:ext cx="160" cy="90"/>
              </a:xfrm>
              <a:custGeom>
                <a:gdLst>
                  <a:gd name="T0" fmla="*/ 85 w 297"/>
                  <a:gd name="T1" fmla="*/ 0 h 147"/>
                  <a:gd name="T2" fmla="*/ 296 w 297"/>
                  <a:gd name="T3" fmla="*/ 121 h 147"/>
                  <a:gd name="T4" fmla="*/ 211 w 297"/>
                  <a:gd name="T5" fmla="*/ 146 h 147"/>
                  <a:gd name="T6" fmla="*/ 0 w 297"/>
                  <a:gd name="T7" fmla="*/ 24 h 147"/>
                  <a:gd name="T8" fmla="*/ 85 w 297"/>
                  <a:gd name="T9" fmla="*/ 0 h 14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7"/>
                  <a:gd name="T16" fmla="*/ 0 h 147"/>
                  <a:gd name="T17" fmla="*/ 297 w 297"/>
                  <a:gd name="T18" fmla="*/ 147 h 14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7" h="147">
                    <a:moveTo>
                      <a:pt x="85" y="0"/>
                    </a:moveTo>
                    <a:lnTo>
                      <a:pt x="296" y="121"/>
                    </a:lnTo>
                    <a:lnTo>
                      <a:pt x="211" y="146"/>
                    </a:lnTo>
                    <a:lnTo>
                      <a:pt x="0" y="24"/>
                    </a:lnTo>
                    <a:lnTo>
                      <a:pt x="85" y="0"/>
                    </a:lnTo>
                  </a:path>
                </a:pathLst>
              </a:custGeom>
              <a:solidFill>
                <a:srgbClr val="FF99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32" name="Freeform 2498"/>
              <p:cNvSpPr/>
              <p:nvPr>
                <p:custDataLst>
                  <p:tags r:id="rId42"/>
                </p:custDataLst>
              </p:nvPr>
            </p:nvSpPr>
            <p:spPr bwMode="gray">
              <a:xfrm>
                <a:off x="2946" y="1237"/>
                <a:ext cx="161" cy="118"/>
              </a:xfrm>
              <a:custGeom>
                <a:gdLst>
                  <a:gd name="T0" fmla="*/ 84 w 296"/>
                  <a:gd name="T1" fmla="*/ 0 h 195"/>
                  <a:gd name="T2" fmla="*/ 0 w 296"/>
                  <a:gd name="T3" fmla="*/ 73 h 195"/>
                  <a:gd name="T4" fmla="*/ 211 w 296"/>
                  <a:gd name="T5" fmla="*/ 194 h 195"/>
                  <a:gd name="T6" fmla="*/ 295 w 296"/>
                  <a:gd name="T7" fmla="*/ 122 h 195"/>
                  <a:gd name="T8" fmla="*/ 84 w 296"/>
                  <a:gd name="T9" fmla="*/ 0 h 19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6"/>
                  <a:gd name="T16" fmla="*/ 0 h 195"/>
                  <a:gd name="T17" fmla="*/ 296 w 296"/>
                  <a:gd name="T18" fmla="*/ 195 h 19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6" h="195">
                    <a:moveTo>
                      <a:pt x="84" y="0"/>
                    </a:moveTo>
                    <a:lnTo>
                      <a:pt x="0" y="73"/>
                    </a:lnTo>
                    <a:lnTo>
                      <a:pt x="211" y="194"/>
                    </a:lnTo>
                    <a:lnTo>
                      <a:pt x="295" y="122"/>
                    </a:lnTo>
                    <a:lnTo>
                      <a:pt x="84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33" name="Freeform 2499"/>
              <p:cNvSpPr/>
              <p:nvPr>
                <p:custDataLst>
                  <p:tags r:id="rId43"/>
                </p:custDataLst>
              </p:nvPr>
            </p:nvSpPr>
            <p:spPr bwMode="gray">
              <a:xfrm>
                <a:off x="2951" y="1296"/>
                <a:ext cx="8" cy="21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34" name="Freeform 2500"/>
              <p:cNvSpPr/>
              <p:nvPr>
                <p:custDataLst>
                  <p:tags r:id="rId44"/>
                </p:custDataLst>
              </p:nvPr>
            </p:nvSpPr>
            <p:spPr bwMode="gray">
              <a:xfrm>
                <a:off x="2951" y="1316"/>
                <a:ext cx="16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35" name="Freeform 2501"/>
              <p:cNvSpPr/>
              <p:nvPr>
                <p:custDataLst>
                  <p:tags r:id="rId45"/>
                </p:custDataLst>
              </p:nvPr>
            </p:nvSpPr>
            <p:spPr bwMode="gray">
              <a:xfrm>
                <a:off x="2954" y="1298"/>
                <a:ext cx="13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36" name="Freeform 2502"/>
              <p:cNvSpPr/>
              <p:nvPr>
                <p:custDataLst>
                  <p:tags r:id="rId46"/>
                </p:custDataLst>
              </p:nvPr>
            </p:nvSpPr>
            <p:spPr bwMode="gray">
              <a:xfrm>
                <a:off x="3060" y="1296"/>
                <a:ext cx="93" cy="97"/>
              </a:xfrm>
              <a:custGeom>
                <a:gdLst>
                  <a:gd name="T0" fmla="*/ 0 w 170"/>
                  <a:gd name="T1" fmla="*/ 159 h 160"/>
                  <a:gd name="T2" fmla="*/ 169 w 170"/>
                  <a:gd name="T3" fmla="*/ 61 h 160"/>
                  <a:gd name="T4" fmla="*/ 169 w 170"/>
                  <a:gd name="T5" fmla="*/ 0 h 160"/>
                  <a:gd name="T6" fmla="*/ 84 w 170"/>
                  <a:gd name="T7" fmla="*/ 25 h 160"/>
                  <a:gd name="T8" fmla="*/ 0 w 170"/>
                  <a:gd name="T9" fmla="*/ 97 h 160"/>
                  <a:gd name="T10" fmla="*/ 0 w 170"/>
                  <a:gd name="T11" fmla="*/ 159 h 16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0"/>
                  <a:gd name="T19" fmla="*/ 0 h 160"/>
                  <a:gd name="T20" fmla="*/ 170 w 170"/>
                  <a:gd name="T21" fmla="*/ 160 h 160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0" h="160">
                    <a:moveTo>
                      <a:pt x="0" y="159"/>
                    </a:moveTo>
                    <a:lnTo>
                      <a:pt x="169" y="61"/>
                    </a:lnTo>
                    <a:lnTo>
                      <a:pt x="169" y="0"/>
                    </a:lnTo>
                    <a:lnTo>
                      <a:pt x="84" y="25"/>
                    </a:lnTo>
                    <a:lnTo>
                      <a:pt x="0" y="97"/>
                    </a:lnTo>
                    <a:lnTo>
                      <a:pt x="0" y="159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37" name="Freeform 2503"/>
              <p:cNvSpPr/>
              <p:nvPr>
                <p:custDataLst>
                  <p:tags r:id="rId47"/>
                </p:custDataLst>
              </p:nvPr>
            </p:nvSpPr>
            <p:spPr bwMode="gray">
              <a:xfrm>
                <a:off x="2979" y="1313"/>
                <a:ext cx="7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38" name="Freeform 2504"/>
              <p:cNvSpPr/>
              <p:nvPr>
                <p:custDataLst>
                  <p:tags r:id="rId48"/>
                </p:custDataLst>
              </p:nvPr>
            </p:nvSpPr>
            <p:spPr bwMode="gray">
              <a:xfrm>
                <a:off x="2979" y="1332"/>
                <a:ext cx="14" cy="14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39" name="Freeform 2505"/>
              <p:cNvSpPr/>
              <p:nvPr>
                <p:custDataLst>
                  <p:tags r:id="rId49"/>
                </p:custDataLst>
              </p:nvPr>
            </p:nvSpPr>
            <p:spPr bwMode="gray">
              <a:xfrm>
                <a:off x="2981" y="1315"/>
                <a:ext cx="12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40" name="Freeform 2506"/>
              <p:cNvSpPr/>
              <p:nvPr>
                <p:custDataLst>
                  <p:tags r:id="rId50"/>
                </p:custDataLst>
              </p:nvPr>
            </p:nvSpPr>
            <p:spPr bwMode="gray">
              <a:xfrm>
                <a:off x="3003" y="1330"/>
                <a:ext cx="9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41" name="Freeform 2507"/>
              <p:cNvSpPr/>
              <p:nvPr>
                <p:custDataLst>
                  <p:tags r:id="rId51"/>
                </p:custDataLst>
              </p:nvPr>
            </p:nvSpPr>
            <p:spPr bwMode="gray">
              <a:xfrm>
                <a:off x="3003" y="1351"/>
                <a:ext cx="16" cy="10"/>
              </a:xfrm>
              <a:custGeom>
                <a:gdLst>
                  <a:gd name="T0" fmla="*/ 6 w 29"/>
                  <a:gd name="T1" fmla="*/ 0 h 19"/>
                  <a:gd name="T2" fmla="*/ 28 w 29"/>
                  <a:gd name="T3" fmla="*/ 12 h 19"/>
                  <a:gd name="T4" fmla="*/ 28 w 29"/>
                  <a:gd name="T5" fmla="*/ 18 h 19"/>
                  <a:gd name="T6" fmla="*/ 0 w 29"/>
                  <a:gd name="T7" fmla="*/ 3 h 19"/>
                  <a:gd name="T8" fmla="*/ 6 w 29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"/>
                  <a:gd name="T16" fmla="*/ 0 h 19"/>
                  <a:gd name="T17" fmla="*/ 29 w 29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6" y="0"/>
                    </a:moveTo>
                    <a:lnTo>
                      <a:pt x="28" y="12"/>
                    </a:lnTo>
                    <a:lnTo>
                      <a:pt x="28" y="18"/>
                    </a:lnTo>
                    <a:lnTo>
                      <a:pt x="0" y="3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42" name="Freeform 2508"/>
              <p:cNvSpPr/>
              <p:nvPr>
                <p:custDataLst>
                  <p:tags r:id="rId52"/>
                </p:custDataLst>
              </p:nvPr>
            </p:nvSpPr>
            <p:spPr bwMode="gray">
              <a:xfrm>
                <a:off x="3006" y="1331"/>
                <a:ext cx="13" cy="27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43" name="Freeform 2509"/>
              <p:cNvSpPr/>
              <p:nvPr>
                <p:custDataLst>
                  <p:tags r:id="rId53"/>
                </p:custDataLst>
              </p:nvPr>
            </p:nvSpPr>
            <p:spPr bwMode="gray">
              <a:xfrm>
                <a:off x="3038" y="1352"/>
                <a:ext cx="9" cy="23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44" name="Freeform 2510"/>
              <p:cNvSpPr/>
              <p:nvPr>
                <p:custDataLst>
                  <p:tags r:id="rId54"/>
                </p:custDataLst>
              </p:nvPr>
            </p:nvSpPr>
            <p:spPr bwMode="gray">
              <a:xfrm>
                <a:off x="3038" y="1372"/>
                <a:ext cx="15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45" name="Freeform 2511"/>
              <p:cNvSpPr/>
              <p:nvPr>
                <p:custDataLst>
                  <p:tags r:id="rId55"/>
                </p:custDataLst>
              </p:nvPr>
            </p:nvSpPr>
            <p:spPr bwMode="gray">
              <a:xfrm>
                <a:off x="3041" y="1353"/>
                <a:ext cx="12" cy="26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46" name="Freeform 2512"/>
              <p:cNvSpPr/>
              <p:nvPr>
                <p:custDataLst>
                  <p:tags r:id="rId56"/>
                </p:custDataLst>
              </p:nvPr>
            </p:nvSpPr>
            <p:spPr bwMode="gray">
              <a:xfrm>
                <a:off x="2973" y="1257"/>
                <a:ext cx="28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1 h 41"/>
                  <a:gd name="T4" fmla="*/ 21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1"/>
                    </a:lnTo>
                    <a:lnTo>
                      <a:pt x="21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47" name="Freeform 2513"/>
              <p:cNvSpPr/>
              <p:nvPr>
                <p:custDataLst>
                  <p:tags r:id="rId57"/>
                </p:custDataLst>
              </p:nvPr>
            </p:nvSpPr>
            <p:spPr bwMode="gray">
              <a:xfrm>
                <a:off x="3006" y="1279"/>
                <a:ext cx="30" cy="26"/>
              </a:xfrm>
              <a:custGeom>
                <a:gdLst>
                  <a:gd name="T0" fmla="*/ 33 w 54"/>
                  <a:gd name="T1" fmla="*/ 0 h 42"/>
                  <a:gd name="T2" fmla="*/ 53 w 54"/>
                  <a:gd name="T3" fmla="*/ 12 h 42"/>
                  <a:gd name="T4" fmla="*/ 20 w 54"/>
                  <a:gd name="T5" fmla="*/ 41 h 42"/>
                  <a:gd name="T6" fmla="*/ 0 w 54"/>
                  <a:gd name="T7" fmla="*/ 29 h 42"/>
                  <a:gd name="T8" fmla="*/ 33 w 54"/>
                  <a:gd name="T9" fmla="*/ 0 h 4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4"/>
                  <a:gd name="T16" fmla="*/ 0 h 42"/>
                  <a:gd name="T17" fmla="*/ 54 w 54"/>
                  <a:gd name="T18" fmla="*/ 42 h 4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4" h="42">
                    <a:moveTo>
                      <a:pt x="33" y="0"/>
                    </a:moveTo>
                    <a:lnTo>
                      <a:pt x="53" y="12"/>
                    </a:lnTo>
                    <a:lnTo>
                      <a:pt x="20" y="41"/>
                    </a:lnTo>
                    <a:lnTo>
                      <a:pt x="0" y="29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48" name="Freeform 2514"/>
              <p:cNvSpPr/>
              <p:nvPr>
                <p:custDataLst>
                  <p:tags r:id="rId58"/>
                </p:custDataLst>
              </p:nvPr>
            </p:nvSpPr>
            <p:spPr bwMode="gray">
              <a:xfrm>
                <a:off x="3047" y="1306"/>
                <a:ext cx="31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2 h 41"/>
                  <a:gd name="T4" fmla="*/ 20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2"/>
                    </a:lnTo>
                    <a:lnTo>
                      <a:pt x="20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49" name="Freeform 2515"/>
              <p:cNvSpPr/>
              <p:nvPr>
                <p:custDataLst>
                  <p:tags r:id="rId59"/>
                </p:custDataLst>
              </p:nvPr>
            </p:nvSpPr>
            <p:spPr bwMode="gray">
              <a:xfrm>
                <a:off x="3053" y="1255"/>
                <a:ext cx="33" cy="15"/>
              </a:xfrm>
              <a:custGeom>
                <a:gdLst>
                  <a:gd name="T0" fmla="*/ 39 w 61"/>
                  <a:gd name="T1" fmla="*/ 0 h 25"/>
                  <a:gd name="T2" fmla="*/ 60 w 61"/>
                  <a:gd name="T3" fmla="*/ 12 h 25"/>
                  <a:gd name="T4" fmla="*/ 21 w 61"/>
                  <a:gd name="T5" fmla="*/ 24 h 25"/>
                  <a:gd name="T6" fmla="*/ 0 w 61"/>
                  <a:gd name="T7" fmla="*/ 12 h 25"/>
                  <a:gd name="T8" fmla="*/ 39 w 61"/>
                  <a:gd name="T9" fmla="*/ 0 h 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5"/>
                  <a:gd name="T17" fmla="*/ 61 w 61"/>
                  <a:gd name="T18" fmla="*/ 25 h 2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5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4"/>
                    </a:lnTo>
                    <a:lnTo>
                      <a:pt x="0" y="12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50" name="Freeform 2516"/>
              <p:cNvSpPr/>
              <p:nvPr>
                <p:custDataLst>
                  <p:tags r:id="rId60"/>
                </p:custDataLst>
              </p:nvPr>
            </p:nvSpPr>
            <p:spPr bwMode="gray">
              <a:xfrm>
                <a:off x="3017" y="1234"/>
                <a:ext cx="34" cy="14"/>
              </a:xfrm>
              <a:custGeom>
                <a:gdLst>
                  <a:gd name="T0" fmla="*/ 39 w 61"/>
                  <a:gd name="T1" fmla="*/ 0 h 24"/>
                  <a:gd name="T2" fmla="*/ 60 w 61"/>
                  <a:gd name="T3" fmla="*/ 12 h 24"/>
                  <a:gd name="T4" fmla="*/ 21 w 61"/>
                  <a:gd name="T5" fmla="*/ 23 h 24"/>
                  <a:gd name="T6" fmla="*/ 0 w 61"/>
                  <a:gd name="T7" fmla="*/ 11 h 24"/>
                  <a:gd name="T8" fmla="*/ 39 w 61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4"/>
                  <a:gd name="T17" fmla="*/ 61 w 61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4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3"/>
                    </a:lnTo>
                    <a:lnTo>
                      <a:pt x="0" y="11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51" name="Freeform 2517"/>
              <p:cNvSpPr/>
              <p:nvPr>
                <p:custDataLst>
                  <p:tags r:id="rId61"/>
                </p:custDataLst>
              </p:nvPr>
            </p:nvSpPr>
            <p:spPr bwMode="gray">
              <a:xfrm>
                <a:off x="3092" y="1281"/>
                <a:ext cx="32" cy="16"/>
              </a:xfrm>
              <a:custGeom>
                <a:gdLst>
                  <a:gd name="T0" fmla="*/ 38 w 60"/>
                  <a:gd name="T1" fmla="*/ 0 h 24"/>
                  <a:gd name="T2" fmla="*/ 59 w 60"/>
                  <a:gd name="T3" fmla="*/ 12 h 24"/>
                  <a:gd name="T4" fmla="*/ 20 w 60"/>
                  <a:gd name="T5" fmla="*/ 23 h 24"/>
                  <a:gd name="T6" fmla="*/ 0 w 60"/>
                  <a:gd name="T7" fmla="*/ 12 h 24"/>
                  <a:gd name="T8" fmla="*/ 38 w 60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24"/>
                  <a:gd name="T17" fmla="*/ 60 w 60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24">
                    <a:moveTo>
                      <a:pt x="38" y="0"/>
                    </a:moveTo>
                    <a:lnTo>
                      <a:pt x="59" y="12"/>
                    </a:lnTo>
                    <a:lnTo>
                      <a:pt x="20" y="23"/>
                    </a:lnTo>
                    <a:lnTo>
                      <a:pt x="0" y="12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52" name="Line 2518"/>
              <p:cNvSpPr>
                <a:spLocks noChangeShapeType="1"/>
              </p:cNvSpPr>
              <p:nvPr>
                <p:custDataLst>
                  <p:tags r:id="rId62"/>
                </p:custDataLst>
              </p:nvPr>
            </p:nvSpPr>
            <p:spPr bwMode="gray">
              <a:xfrm flipH="1" flipV="1">
                <a:off x="2986" y="1375"/>
                <a:ext cx="0" cy="2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453" name="Freeform 2519"/>
              <p:cNvSpPr/>
              <p:nvPr>
                <p:custDataLst>
                  <p:tags r:id="rId63"/>
                </p:custDataLst>
              </p:nvPr>
            </p:nvSpPr>
            <p:spPr bwMode="gray">
              <a:xfrm>
                <a:off x="2986" y="1377"/>
                <a:ext cx="8" cy="11"/>
              </a:xfrm>
              <a:custGeom>
                <a:gdLst>
                  <a:gd name="T0" fmla="*/ 8 w 17"/>
                  <a:gd name="T1" fmla="*/ 16 h 17"/>
                  <a:gd name="T2" fmla="*/ 4 w 17"/>
                  <a:gd name="T3" fmla="*/ 16 h 17"/>
                  <a:gd name="T4" fmla="*/ 0 w 17"/>
                  <a:gd name="T5" fmla="*/ 10 h 17"/>
                  <a:gd name="T6" fmla="*/ 4 w 17"/>
                  <a:gd name="T7" fmla="*/ 5 h 17"/>
                  <a:gd name="T8" fmla="*/ 8 w 17"/>
                  <a:gd name="T9" fmla="*/ 0 h 17"/>
                  <a:gd name="T10" fmla="*/ 12 w 17"/>
                  <a:gd name="T11" fmla="*/ 0 h 17"/>
                  <a:gd name="T12" fmla="*/ 16 w 17"/>
                  <a:gd name="T13" fmla="*/ 5 h 17"/>
                  <a:gd name="T14" fmla="*/ 12 w 17"/>
                  <a:gd name="T15" fmla="*/ 10 h 17"/>
                  <a:gd name="T16" fmla="*/ 8 w 17"/>
                  <a:gd name="T17" fmla="*/ 1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8" y="16"/>
                    </a:moveTo>
                    <a:lnTo>
                      <a:pt x="4" y="16"/>
                    </a:lnTo>
                    <a:lnTo>
                      <a:pt x="0" y="10"/>
                    </a:lnTo>
                    <a:lnTo>
                      <a:pt x="4" y="5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5"/>
                    </a:lnTo>
                    <a:lnTo>
                      <a:pt x="12" y="10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54" name="Freeform 2520"/>
              <p:cNvSpPr/>
              <p:nvPr>
                <p:custDataLst>
                  <p:tags r:id="rId64"/>
                </p:custDataLst>
              </p:nvPr>
            </p:nvSpPr>
            <p:spPr bwMode="gray">
              <a:xfrm>
                <a:off x="2986" y="1377"/>
                <a:ext cx="9" cy="11"/>
              </a:xfrm>
              <a:custGeom>
                <a:gdLst>
                  <a:gd name="T0" fmla="*/ 10 w 17"/>
                  <a:gd name="T1" fmla="*/ 10 h 17"/>
                  <a:gd name="T2" fmla="*/ 16 w 17"/>
                  <a:gd name="T3" fmla="*/ 5 h 17"/>
                  <a:gd name="T4" fmla="*/ 10 w 17"/>
                  <a:gd name="T5" fmla="*/ 0 h 17"/>
                  <a:gd name="T6" fmla="*/ 5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0 h 17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7"/>
                  <a:gd name="T26" fmla="*/ 17 w 17"/>
                  <a:gd name="T27" fmla="*/ 17 h 17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7">
                    <a:moveTo>
                      <a:pt x="10" y="10"/>
                    </a:moveTo>
                    <a:lnTo>
                      <a:pt x="16" y="5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55" name="Freeform 2521"/>
              <p:cNvSpPr/>
              <p:nvPr>
                <p:custDataLst>
                  <p:tags r:id="rId65"/>
                </p:custDataLst>
              </p:nvPr>
            </p:nvSpPr>
            <p:spPr bwMode="gray">
              <a:xfrm>
                <a:off x="2971" y="1361"/>
                <a:ext cx="10" cy="21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56" name="Freeform 2522"/>
              <p:cNvSpPr/>
              <p:nvPr>
                <p:custDataLst>
                  <p:tags r:id="rId66"/>
                </p:custDataLst>
              </p:nvPr>
            </p:nvSpPr>
            <p:spPr bwMode="gray">
              <a:xfrm>
                <a:off x="3007" y="1359"/>
                <a:ext cx="10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57" name="Freeform 2523"/>
              <p:cNvSpPr/>
              <p:nvPr>
                <p:custDataLst>
                  <p:tags r:id="rId67"/>
                </p:custDataLst>
              </p:nvPr>
            </p:nvSpPr>
            <p:spPr bwMode="gray">
              <a:xfrm>
                <a:off x="3008" y="135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58" name="Freeform 2524"/>
              <p:cNvSpPr/>
              <p:nvPr>
                <p:custDataLst>
                  <p:tags r:id="rId68"/>
                </p:custDataLst>
              </p:nvPr>
            </p:nvSpPr>
            <p:spPr bwMode="gray">
              <a:xfrm>
                <a:off x="3009" y="1360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59" name="Freeform 2525"/>
              <p:cNvSpPr/>
              <p:nvPr>
                <p:custDataLst>
                  <p:tags r:id="rId69"/>
                </p:custDataLst>
              </p:nvPr>
            </p:nvSpPr>
            <p:spPr bwMode="gray">
              <a:xfrm>
                <a:off x="3003" y="1361"/>
                <a:ext cx="9" cy="11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60" name="Freeform 2526"/>
              <p:cNvSpPr/>
              <p:nvPr>
                <p:custDataLst>
                  <p:tags r:id="rId70"/>
                </p:custDataLst>
              </p:nvPr>
            </p:nvSpPr>
            <p:spPr bwMode="gray">
              <a:xfrm>
                <a:off x="3004" y="1361"/>
                <a:ext cx="9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61" name="Freeform 2527"/>
              <p:cNvSpPr/>
              <p:nvPr>
                <p:custDataLst>
                  <p:tags r:id="rId71"/>
                </p:custDataLst>
              </p:nvPr>
            </p:nvSpPr>
            <p:spPr bwMode="gray">
              <a:xfrm>
                <a:off x="3006" y="1362"/>
                <a:ext cx="7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62" name="Freeform 2528"/>
              <p:cNvSpPr/>
              <p:nvPr>
                <p:custDataLst>
                  <p:tags r:id="rId72"/>
                </p:custDataLst>
              </p:nvPr>
            </p:nvSpPr>
            <p:spPr bwMode="gray">
              <a:xfrm>
                <a:off x="3009" y="1360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63" name="Freeform 2529"/>
              <p:cNvSpPr/>
              <p:nvPr>
                <p:custDataLst>
                  <p:tags r:id="rId73"/>
                </p:custDataLst>
              </p:nvPr>
            </p:nvSpPr>
            <p:spPr bwMode="gray">
              <a:xfrm>
                <a:off x="3010" y="1360"/>
                <a:ext cx="9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64" name="Freeform 2530"/>
              <p:cNvSpPr/>
              <p:nvPr>
                <p:custDataLst>
                  <p:tags r:id="rId74"/>
                </p:custDataLst>
              </p:nvPr>
            </p:nvSpPr>
            <p:spPr bwMode="gray">
              <a:xfrm>
                <a:off x="3011" y="1361"/>
                <a:ext cx="8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0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0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65" name="Freeform 2531"/>
              <p:cNvSpPr/>
              <p:nvPr>
                <p:custDataLst>
                  <p:tags r:id="rId75"/>
                </p:custDataLst>
              </p:nvPr>
            </p:nvSpPr>
            <p:spPr bwMode="gray">
              <a:xfrm>
                <a:off x="3006" y="1361"/>
                <a:ext cx="7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66" name="Freeform 2532"/>
              <p:cNvSpPr/>
              <p:nvPr>
                <p:custDataLst>
                  <p:tags r:id="rId76"/>
                </p:custDataLst>
              </p:nvPr>
            </p:nvSpPr>
            <p:spPr bwMode="gray">
              <a:xfrm>
                <a:off x="3006" y="1362"/>
                <a:ext cx="10" cy="11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67" name="Freeform 2533"/>
              <p:cNvSpPr/>
              <p:nvPr>
                <p:custDataLst>
                  <p:tags r:id="rId77"/>
                </p:custDataLst>
              </p:nvPr>
            </p:nvSpPr>
            <p:spPr bwMode="gray">
              <a:xfrm>
                <a:off x="3007" y="1364"/>
                <a:ext cx="9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6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6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68" name="Freeform 2534"/>
              <p:cNvSpPr/>
              <p:nvPr>
                <p:custDataLst>
                  <p:tags r:id="rId78"/>
                </p:custDataLst>
              </p:nvPr>
            </p:nvSpPr>
            <p:spPr bwMode="gray">
              <a:xfrm>
                <a:off x="2971" y="1338"/>
                <a:ext cx="47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69" name="Freeform 2535"/>
              <p:cNvSpPr/>
              <p:nvPr>
                <p:custDataLst>
                  <p:tags r:id="rId79"/>
                </p:custDataLst>
              </p:nvPr>
            </p:nvSpPr>
            <p:spPr bwMode="gray">
              <a:xfrm>
                <a:off x="2980" y="1344"/>
                <a:ext cx="38" cy="38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70" name="Line 2536"/>
              <p:cNvSpPr>
                <a:spLocks noChangeShapeType="1"/>
              </p:cNvSpPr>
              <p:nvPr>
                <p:custDataLst>
                  <p:tags r:id="rId80"/>
                </p:custDataLst>
              </p:nvPr>
            </p:nvSpPr>
            <p:spPr bwMode="gray">
              <a:xfrm flipH="1" flipV="1">
                <a:off x="2933" y="1340"/>
                <a:ext cx="0" cy="6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471" name="Freeform 2537"/>
              <p:cNvSpPr/>
              <p:nvPr>
                <p:custDataLst>
                  <p:tags r:id="rId81"/>
                </p:custDataLst>
              </p:nvPr>
            </p:nvSpPr>
            <p:spPr bwMode="gray">
              <a:xfrm>
                <a:off x="2933" y="1346"/>
                <a:ext cx="9" cy="7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4 h 17"/>
                  <a:gd name="T16" fmla="*/ 16 w 17"/>
                  <a:gd name="T17" fmla="*/ 12 h 17"/>
                  <a:gd name="T18" fmla="*/ 10 w 17"/>
                  <a:gd name="T19" fmla="*/ 12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4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72" name="Freeform 2538"/>
              <p:cNvSpPr/>
              <p:nvPr>
                <p:custDataLst>
                  <p:tags r:id="rId82"/>
                </p:custDataLst>
              </p:nvPr>
            </p:nvSpPr>
            <p:spPr bwMode="gray">
              <a:xfrm>
                <a:off x="2933" y="1346"/>
                <a:ext cx="11" cy="7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8 w 17"/>
                  <a:gd name="T7" fmla="*/ 4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8 w 17"/>
                  <a:gd name="T15" fmla="*/ 12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8" y="12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73" name="Freeform 2539"/>
              <p:cNvSpPr/>
              <p:nvPr>
                <p:custDataLst>
                  <p:tags r:id="rId83"/>
                </p:custDataLst>
              </p:nvPr>
            </p:nvSpPr>
            <p:spPr bwMode="gray">
              <a:xfrm>
                <a:off x="2919" y="1328"/>
                <a:ext cx="10" cy="20"/>
              </a:xfrm>
              <a:custGeom>
                <a:gdLst>
                  <a:gd name="T0" fmla="*/ 18 w 19"/>
                  <a:gd name="T1" fmla="*/ 11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1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1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74" name="Freeform 2540"/>
              <p:cNvSpPr/>
              <p:nvPr>
                <p:custDataLst>
                  <p:tags r:id="rId84"/>
                </p:custDataLst>
              </p:nvPr>
            </p:nvSpPr>
            <p:spPr bwMode="gray">
              <a:xfrm>
                <a:off x="2955" y="1324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75" name="Freeform 2541"/>
              <p:cNvSpPr/>
              <p:nvPr>
                <p:custDataLst>
                  <p:tags r:id="rId85"/>
                </p:custDataLst>
              </p:nvPr>
            </p:nvSpPr>
            <p:spPr bwMode="gray">
              <a:xfrm>
                <a:off x="2956" y="1324"/>
                <a:ext cx="10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2 h 17"/>
                  <a:gd name="T12" fmla="*/ 5 w 17"/>
                  <a:gd name="T13" fmla="*/ 4 h 17"/>
                  <a:gd name="T14" fmla="*/ 2 w 17"/>
                  <a:gd name="T15" fmla="*/ 6 h 17"/>
                  <a:gd name="T16" fmla="*/ 0 w 17"/>
                  <a:gd name="T17" fmla="*/ 12 h 17"/>
                  <a:gd name="T18" fmla="*/ 2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3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2"/>
                    </a:lnTo>
                    <a:lnTo>
                      <a:pt x="5" y="4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76" name="Freeform 2542"/>
              <p:cNvSpPr/>
              <p:nvPr>
                <p:custDataLst>
                  <p:tags r:id="rId86"/>
                </p:custDataLst>
              </p:nvPr>
            </p:nvSpPr>
            <p:spPr bwMode="gray">
              <a:xfrm>
                <a:off x="2957" y="1326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77" name="Freeform 2543"/>
              <p:cNvSpPr/>
              <p:nvPr>
                <p:custDataLst>
                  <p:tags r:id="rId87"/>
                </p:custDataLst>
              </p:nvPr>
            </p:nvSpPr>
            <p:spPr bwMode="gray">
              <a:xfrm>
                <a:off x="2951" y="1326"/>
                <a:ext cx="10" cy="12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78" name="Freeform 2544"/>
              <p:cNvSpPr/>
              <p:nvPr>
                <p:custDataLst>
                  <p:tags r:id="rId88"/>
                </p:custDataLst>
              </p:nvPr>
            </p:nvSpPr>
            <p:spPr bwMode="gray">
              <a:xfrm>
                <a:off x="2951" y="1328"/>
                <a:ext cx="11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2 w 17"/>
                  <a:gd name="T9" fmla="*/ 0 h 17"/>
                  <a:gd name="T10" fmla="*/ 6 w 17"/>
                  <a:gd name="T11" fmla="*/ 2 h 17"/>
                  <a:gd name="T12" fmla="*/ 3 w 17"/>
                  <a:gd name="T13" fmla="*/ 4 h 17"/>
                  <a:gd name="T14" fmla="*/ 0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0 w 17"/>
                  <a:gd name="T21" fmla="*/ 16 h 17"/>
                  <a:gd name="T22" fmla="*/ 3 w 17"/>
                  <a:gd name="T23" fmla="*/ 16 h 17"/>
                  <a:gd name="T24" fmla="*/ 6 w 17"/>
                  <a:gd name="T25" fmla="*/ 16 h 17"/>
                  <a:gd name="T26" fmla="*/ 12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3" y="4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6"/>
                    </a:lnTo>
                    <a:lnTo>
                      <a:pt x="3" y="16"/>
                    </a:lnTo>
                    <a:lnTo>
                      <a:pt x="6" y="16"/>
                    </a:lnTo>
                    <a:lnTo>
                      <a:pt x="12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79" name="Freeform 2545"/>
              <p:cNvSpPr/>
              <p:nvPr>
                <p:custDataLst>
                  <p:tags r:id="rId89"/>
                </p:custDataLst>
              </p:nvPr>
            </p:nvSpPr>
            <p:spPr bwMode="gray">
              <a:xfrm>
                <a:off x="2953" y="1329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80" name="Freeform 2546"/>
              <p:cNvSpPr/>
              <p:nvPr>
                <p:custDataLst>
                  <p:tags r:id="rId90"/>
                </p:custDataLst>
              </p:nvPr>
            </p:nvSpPr>
            <p:spPr bwMode="gray">
              <a:xfrm>
                <a:off x="2957" y="1325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81" name="Freeform 2547"/>
              <p:cNvSpPr/>
              <p:nvPr>
                <p:custDataLst>
                  <p:tags r:id="rId91"/>
                </p:custDataLst>
              </p:nvPr>
            </p:nvSpPr>
            <p:spPr bwMode="gray">
              <a:xfrm>
                <a:off x="2958" y="1326"/>
                <a:ext cx="10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82" name="Freeform 2548"/>
              <p:cNvSpPr/>
              <p:nvPr>
                <p:custDataLst>
                  <p:tags r:id="rId92"/>
                </p:custDataLst>
              </p:nvPr>
            </p:nvSpPr>
            <p:spPr bwMode="gray">
              <a:xfrm>
                <a:off x="2958" y="1328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83" name="Freeform 2549"/>
              <p:cNvSpPr/>
              <p:nvPr>
                <p:custDataLst>
                  <p:tags r:id="rId93"/>
                </p:custDataLst>
              </p:nvPr>
            </p:nvSpPr>
            <p:spPr bwMode="gray">
              <a:xfrm>
                <a:off x="2953" y="1328"/>
                <a:ext cx="10" cy="11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84" name="Freeform 2550"/>
              <p:cNvSpPr/>
              <p:nvPr>
                <p:custDataLst>
                  <p:tags r:id="rId94"/>
                </p:custDataLst>
              </p:nvPr>
            </p:nvSpPr>
            <p:spPr bwMode="gray">
              <a:xfrm>
                <a:off x="2954" y="132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2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2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85" name="Freeform 2551"/>
              <p:cNvSpPr/>
              <p:nvPr>
                <p:custDataLst>
                  <p:tags r:id="rId95"/>
                </p:custDataLst>
              </p:nvPr>
            </p:nvSpPr>
            <p:spPr bwMode="gray">
              <a:xfrm>
                <a:off x="2955" y="1330"/>
                <a:ext cx="9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86" name="Freeform 2552"/>
              <p:cNvSpPr/>
              <p:nvPr>
                <p:custDataLst>
                  <p:tags r:id="rId96"/>
                </p:custDataLst>
              </p:nvPr>
            </p:nvSpPr>
            <p:spPr bwMode="gray">
              <a:xfrm>
                <a:off x="2919" y="1303"/>
                <a:ext cx="47" cy="31"/>
              </a:xfrm>
              <a:custGeom>
                <a:gdLst>
                  <a:gd name="T0" fmla="*/ 88 w 89"/>
                  <a:gd name="T1" fmla="*/ 10 h 52"/>
                  <a:gd name="T2" fmla="*/ 70 w 89"/>
                  <a:gd name="T3" fmla="*/ 0 h 52"/>
                  <a:gd name="T4" fmla="*/ 0 w 89"/>
                  <a:gd name="T5" fmla="*/ 40 h 52"/>
                  <a:gd name="T6" fmla="*/ 18 w 89"/>
                  <a:gd name="T7" fmla="*/ 51 h 52"/>
                  <a:gd name="T8" fmla="*/ 88 w 89"/>
                  <a:gd name="T9" fmla="*/ 10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2"/>
                  <a:gd name="T17" fmla="*/ 89 w 89"/>
                  <a:gd name="T18" fmla="*/ 52 h 5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2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1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87" name="Freeform 2553"/>
              <p:cNvSpPr/>
              <p:nvPr>
                <p:custDataLst>
                  <p:tags r:id="rId97"/>
                </p:custDataLst>
              </p:nvPr>
            </p:nvSpPr>
            <p:spPr bwMode="gray">
              <a:xfrm>
                <a:off x="2928" y="1308"/>
                <a:ext cx="38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1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1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88" name="Line 2554"/>
              <p:cNvSpPr>
                <a:spLocks noChangeShapeType="1"/>
              </p:cNvSpPr>
              <p:nvPr>
                <p:custDataLst>
                  <p:tags r:id="rId98"/>
                </p:custDataLst>
              </p:nvPr>
            </p:nvSpPr>
            <p:spPr bwMode="gray">
              <a:xfrm flipH="1" flipV="1">
                <a:off x="3017" y="1401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489" name="Freeform 2555"/>
              <p:cNvSpPr/>
              <p:nvPr>
                <p:custDataLst>
                  <p:tags r:id="rId99"/>
                </p:custDataLst>
              </p:nvPr>
            </p:nvSpPr>
            <p:spPr bwMode="gray">
              <a:xfrm>
                <a:off x="3016" y="1403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4 w 17"/>
                  <a:gd name="T9" fmla="*/ 0 h 17"/>
                  <a:gd name="T10" fmla="*/ 8 w 17"/>
                  <a:gd name="T11" fmla="*/ 0 h 17"/>
                  <a:gd name="T12" fmla="*/ 12 w 17"/>
                  <a:gd name="T13" fmla="*/ 0 h 17"/>
                  <a:gd name="T14" fmla="*/ 16 w 17"/>
                  <a:gd name="T15" fmla="*/ 4 h 17"/>
                  <a:gd name="T16" fmla="*/ 12 w 17"/>
                  <a:gd name="T17" fmla="*/ 8 h 17"/>
                  <a:gd name="T18" fmla="*/ 8 w 17"/>
                  <a:gd name="T19" fmla="*/ 12 h 17"/>
                  <a:gd name="T20" fmla="*/ 4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4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2" y="8"/>
                    </a:lnTo>
                    <a:lnTo>
                      <a:pt x="8" y="12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90" name="Freeform 2556"/>
              <p:cNvSpPr/>
              <p:nvPr>
                <p:custDataLst>
                  <p:tags r:id="rId100"/>
                </p:custDataLst>
              </p:nvPr>
            </p:nvSpPr>
            <p:spPr bwMode="gray">
              <a:xfrm>
                <a:off x="3017" y="1403"/>
                <a:ext cx="10" cy="10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91" name="Freeform 2557"/>
              <p:cNvSpPr/>
              <p:nvPr>
                <p:custDataLst>
                  <p:tags r:id="rId101"/>
                </p:custDataLst>
              </p:nvPr>
            </p:nvSpPr>
            <p:spPr bwMode="gray">
              <a:xfrm>
                <a:off x="3008" y="1403"/>
                <a:ext cx="10" cy="9"/>
              </a:xfrm>
              <a:custGeom>
                <a:gdLst>
                  <a:gd name="T0" fmla="*/ 5 w 17"/>
                  <a:gd name="T1" fmla="*/ 14 h 17"/>
                  <a:gd name="T2" fmla="*/ 1 w 17"/>
                  <a:gd name="T3" fmla="*/ 12 h 17"/>
                  <a:gd name="T4" fmla="*/ 1 w 17"/>
                  <a:gd name="T5" fmla="*/ 11 h 17"/>
                  <a:gd name="T6" fmla="*/ 0 w 17"/>
                  <a:gd name="T7" fmla="*/ 9 h 17"/>
                  <a:gd name="T8" fmla="*/ 1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6 h 17"/>
                  <a:gd name="T24" fmla="*/ 14 w 17"/>
                  <a:gd name="T25" fmla="*/ 8 h 17"/>
                  <a:gd name="T26" fmla="*/ 14 w 17"/>
                  <a:gd name="T27" fmla="*/ 11 h 17"/>
                  <a:gd name="T28" fmla="*/ 12 w 17"/>
                  <a:gd name="T29" fmla="*/ 12 h 17"/>
                  <a:gd name="T30" fmla="*/ 8 w 17"/>
                  <a:gd name="T31" fmla="*/ 14 h 17"/>
                  <a:gd name="T32" fmla="*/ 7 w 17"/>
                  <a:gd name="T33" fmla="*/ 16 h 17"/>
                  <a:gd name="T34" fmla="*/ 5 w 17"/>
                  <a:gd name="T35" fmla="*/ 14 h 17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7"/>
                  <a:gd name="T55" fmla="*/ 0 h 17"/>
                  <a:gd name="T56" fmla="*/ 17 w 17"/>
                  <a:gd name="T57" fmla="*/ 17 h 17"/>
                </a:gdLst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7" h="17">
                    <a:moveTo>
                      <a:pt x="5" y="14"/>
                    </a:moveTo>
                    <a:lnTo>
                      <a:pt x="1" y="12"/>
                    </a:lnTo>
                    <a:lnTo>
                      <a:pt x="1" y="11"/>
                    </a:lnTo>
                    <a:lnTo>
                      <a:pt x="0" y="9"/>
                    </a:lnTo>
                    <a:lnTo>
                      <a:pt x="1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92" name="Freeform 2558"/>
              <p:cNvSpPr/>
              <p:nvPr>
                <p:custDataLst>
                  <p:tags r:id="rId102"/>
                </p:custDataLst>
              </p:nvPr>
            </p:nvSpPr>
            <p:spPr bwMode="gray">
              <a:xfrm>
                <a:off x="3009" y="1403"/>
                <a:ext cx="10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7 h 17"/>
                  <a:gd name="T4" fmla="*/ 16 w 17"/>
                  <a:gd name="T5" fmla="*/ 5 h 17"/>
                  <a:gd name="T6" fmla="*/ 13 w 17"/>
                  <a:gd name="T7" fmla="*/ 1 h 17"/>
                  <a:gd name="T8" fmla="*/ 11 w 17"/>
                  <a:gd name="T9" fmla="*/ 0 h 17"/>
                  <a:gd name="T10" fmla="*/ 9 w 17"/>
                  <a:gd name="T11" fmla="*/ 1 h 17"/>
                  <a:gd name="T12" fmla="*/ 4 w 17"/>
                  <a:gd name="T13" fmla="*/ 3 h 17"/>
                  <a:gd name="T14" fmla="*/ 2 w 17"/>
                  <a:gd name="T15" fmla="*/ 5 h 17"/>
                  <a:gd name="T16" fmla="*/ 2 w 17"/>
                  <a:gd name="T17" fmla="*/ 8 h 17"/>
                  <a:gd name="T18" fmla="*/ 0 w 17"/>
                  <a:gd name="T19" fmla="*/ 10 h 17"/>
                  <a:gd name="T20" fmla="*/ 2 w 17"/>
                  <a:gd name="T21" fmla="*/ 14 h 17"/>
                  <a:gd name="T22" fmla="*/ 4 w 17"/>
                  <a:gd name="T23" fmla="*/ 16 h 17"/>
                  <a:gd name="T24" fmla="*/ 6 w 17"/>
                  <a:gd name="T25" fmla="*/ 14 h 17"/>
                  <a:gd name="T26" fmla="*/ 11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3" y="7"/>
                    </a:lnTo>
                    <a:lnTo>
                      <a:pt x="16" y="5"/>
                    </a:lnTo>
                    <a:lnTo>
                      <a:pt x="13" y="1"/>
                    </a:lnTo>
                    <a:lnTo>
                      <a:pt x="11" y="0"/>
                    </a:lnTo>
                    <a:lnTo>
                      <a:pt x="9" y="1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2" y="8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93" name="Freeform 2559"/>
              <p:cNvSpPr/>
              <p:nvPr>
                <p:custDataLst>
                  <p:tags r:id="rId103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94" name="Freeform 2560"/>
              <p:cNvSpPr/>
              <p:nvPr>
                <p:custDataLst>
                  <p:tags r:id="rId104"/>
                </p:custDataLst>
              </p:nvPr>
            </p:nvSpPr>
            <p:spPr bwMode="gray">
              <a:xfrm>
                <a:off x="3004" y="1405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95" name="Freeform 2561"/>
              <p:cNvSpPr/>
              <p:nvPr>
                <p:custDataLst>
                  <p:tags r:id="rId105"/>
                </p:custDataLst>
              </p:nvPr>
            </p:nvSpPr>
            <p:spPr bwMode="gray">
              <a:xfrm>
                <a:off x="3006" y="1405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96" name="Freeform 2562"/>
              <p:cNvSpPr/>
              <p:nvPr>
                <p:custDataLst>
                  <p:tags r:id="rId106"/>
                </p:custDataLst>
              </p:nvPr>
            </p:nvSpPr>
            <p:spPr bwMode="gray">
              <a:xfrm>
                <a:off x="3006" y="1408"/>
                <a:ext cx="10" cy="9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97" name="Freeform 2563"/>
              <p:cNvSpPr/>
              <p:nvPr>
                <p:custDataLst>
                  <p:tags r:id="rId107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1 h 17"/>
                  <a:gd name="T6" fmla="*/ 0 w 17"/>
                  <a:gd name="T7" fmla="*/ 9 h 17"/>
                  <a:gd name="T8" fmla="*/ 0 w 17"/>
                  <a:gd name="T9" fmla="*/ 8 h 17"/>
                  <a:gd name="T10" fmla="*/ 2 w 17"/>
                  <a:gd name="T11" fmla="*/ 4 h 17"/>
                  <a:gd name="T12" fmla="*/ 4 w 17"/>
                  <a:gd name="T13" fmla="*/ 3 h 17"/>
                  <a:gd name="T14" fmla="*/ 6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3 h 17"/>
                  <a:gd name="T24" fmla="*/ 16 w 17"/>
                  <a:gd name="T25" fmla="*/ 6 h 17"/>
                  <a:gd name="T26" fmla="*/ 16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4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4" y="3"/>
                    </a:lnTo>
                    <a:lnTo>
                      <a:pt x="6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98" name="Freeform 2564"/>
              <p:cNvSpPr/>
              <p:nvPr>
                <p:custDataLst>
                  <p:tags r:id="rId108"/>
                </p:custDataLst>
              </p:nvPr>
            </p:nvSpPr>
            <p:spPr bwMode="gray">
              <a:xfrm>
                <a:off x="3012" y="140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7 h 17"/>
                  <a:gd name="T4" fmla="*/ 16 w 17"/>
                  <a:gd name="T5" fmla="*/ 5 h 17"/>
                  <a:gd name="T6" fmla="*/ 16 w 17"/>
                  <a:gd name="T7" fmla="*/ 1 h 17"/>
                  <a:gd name="T8" fmla="*/ 13 w 17"/>
                  <a:gd name="T9" fmla="*/ 1 h 17"/>
                  <a:gd name="T10" fmla="*/ 10 w 17"/>
                  <a:gd name="T11" fmla="*/ 0 h 17"/>
                  <a:gd name="T12" fmla="*/ 8 w 17"/>
                  <a:gd name="T13" fmla="*/ 1 h 17"/>
                  <a:gd name="T14" fmla="*/ 5 w 17"/>
                  <a:gd name="T15" fmla="*/ 3 h 17"/>
                  <a:gd name="T16" fmla="*/ 2 w 17"/>
                  <a:gd name="T17" fmla="*/ 5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4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7"/>
                    </a:lnTo>
                    <a:lnTo>
                      <a:pt x="16" y="5"/>
                    </a:lnTo>
                    <a:lnTo>
                      <a:pt x="16" y="1"/>
                    </a:lnTo>
                    <a:lnTo>
                      <a:pt x="13" y="1"/>
                    </a:lnTo>
                    <a:lnTo>
                      <a:pt x="10" y="0"/>
                    </a:lnTo>
                    <a:lnTo>
                      <a:pt x="8" y="1"/>
                    </a:lnTo>
                    <a:lnTo>
                      <a:pt x="5" y="3"/>
                    </a:lnTo>
                    <a:lnTo>
                      <a:pt x="2" y="5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499" name="Freeform 2565"/>
              <p:cNvSpPr/>
              <p:nvPr>
                <p:custDataLst>
                  <p:tags r:id="rId109"/>
                </p:custDataLst>
              </p:nvPr>
            </p:nvSpPr>
            <p:spPr bwMode="gray">
              <a:xfrm>
                <a:off x="3012" y="1405"/>
                <a:ext cx="10" cy="10"/>
              </a:xfrm>
              <a:custGeom>
                <a:gdLst>
                  <a:gd name="T0" fmla="*/ 12 w 17"/>
                  <a:gd name="T1" fmla="*/ 8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2 h 17"/>
                  <a:gd name="T16" fmla="*/ 12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8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2"/>
                    </a:lnTo>
                    <a:lnTo>
                      <a:pt x="12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0" name="Freeform 2566"/>
              <p:cNvSpPr/>
              <p:nvPr>
                <p:custDataLst>
                  <p:tags r:id="rId110"/>
                </p:custDataLst>
              </p:nvPr>
            </p:nvSpPr>
            <p:spPr bwMode="gray">
              <a:xfrm>
                <a:off x="3006" y="1406"/>
                <a:ext cx="10" cy="11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3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1" name="Freeform 2567"/>
              <p:cNvSpPr/>
              <p:nvPr>
                <p:custDataLst>
                  <p:tags r:id="rId111"/>
                </p:custDataLst>
              </p:nvPr>
            </p:nvSpPr>
            <p:spPr bwMode="gray">
              <a:xfrm>
                <a:off x="3007" y="1408"/>
                <a:ext cx="10" cy="9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2" name="Freeform 2568"/>
              <p:cNvSpPr/>
              <p:nvPr>
                <p:custDataLst>
                  <p:tags r:id="rId112"/>
                </p:custDataLst>
              </p:nvPr>
            </p:nvSpPr>
            <p:spPr bwMode="gray">
              <a:xfrm>
                <a:off x="3008" y="1408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3" name="Freeform 2569"/>
              <p:cNvSpPr/>
              <p:nvPr>
                <p:custDataLst>
                  <p:tags r:id="rId113"/>
                </p:custDataLst>
              </p:nvPr>
            </p:nvSpPr>
            <p:spPr bwMode="gray">
              <a:xfrm>
                <a:off x="2992" y="1415"/>
                <a:ext cx="8" cy="12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4" name="Freeform 2570"/>
              <p:cNvSpPr/>
              <p:nvPr>
                <p:custDataLst>
                  <p:tags r:id="rId114"/>
                </p:custDataLst>
              </p:nvPr>
            </p:nvSpPr>
            <p:spPr bwMode="gray">
              <a:xfrm>
                <a:off x="2993" y="1417"/>
                <a:ext cx="8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5" name="Freeform 2571"/>
              <p:cNvSpPr/>
              <p:nvPr>
                <p:custDataLst>
                  <p:tags r:id="rId115"/>
                </p:custDataLst>
              </p:nvPr>
            </p:nvSpPr>
            <p:spPr bwMode="gray">
              <a:xfrm>
                <a:off x="2993" y="1419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6" name="Freeform 2572"/>
              <p:cNvSpPr/>
              <p:nvPr>
                <p:custDataLst>
                  <p:tags r:id="rId116"/>
                </p:custDataLst>
              </p:nvPr>
            </p:nvSpPr>
            <p:spPr bwMode="gray">
              <a:xfrm>
                <a:off x="3000" y="1384"/>
                <a:ext cx="11" cy="22"/>
              </a:xfrm>
              <a:custGeom>
                <a:gdLst>
                  <a:gd name="T0" fmla="*/ 19 w 20"/>
                  <a:gd name="T1" fmla="*/ 11 h 35"/>
                  <a:gd name="T2" fmla="*/ 0 w 20"/>
                  <a:gd name="T3" fmla="*/ 0 h 35"/>
                  <a:gd name="T4" fmla="*/ 0 w 20"/>
                  <a:gd name="T5" fmla="*/ 22 h 35"/>
                  <a:gd name="T6" fmla="*/ 19 w 20"/>
                  <a:gd name="T7" fmla="*/ 34 h 35"/>
                  <a:gd name="T8" fmla="*/ 19 w 20"/>
                  <a:gd name="T9" fmla="*/ 11 h 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35"/>
                  <a:gd name="T17" fmla="*/ 20 w 20"/>
                  <a:gd name="T18" fmla="*/ 35 h 3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35">
                    <a:moveTo>
                      <a:pt x="19" y="11"/>
                    </a:moveTo>
                    <a:lnTo>
                      <a:pt x="0" y="0"/>
                    </a:lnTo>
                    <a:lnTo>
                      <a:pt x="0" y="22"/>
                    </a:lnTo>
                    <a:lnTo>
                      <a:pt x="19" y="34"/>
                    </a:lnTo>
                    <a:lnTo>
                      <a:pt x="19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7" name="Freeform 2573"/>
              <p:cNvSpPr/>
              <p:nvPr>
                <p:custDataLst>
                  <p:tags r:id="rId117"/>
                </p:custDataLst>
              </p:nvPr>
            </p:nvSpPr>
            <p:spPr bwMode="gray">
              <a:xfrm>
                <a:off x="3041" y="1382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8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7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7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8" name="Freeform 2574"/>
              <p:cNvSpPr/>
              <p:nvPr>
                <p:custDataLst>
                  <p:tags r:id="rId118"/>
                </p:custDataLst>
              </p:nvPr>
            </p:nvSpPr>
            <p:spPr bwMode="gray">
              <a:xfrm>
                <a:off x="3043" y="1383"/>
                <a:ext cx="9" cy="9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6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6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9" name="Freeform 2575"/>
              <p:cNvSpPr/>
              <p:nvPr>
                <p:custDataLst>
                  <p:tags r:id="rId119"/>
                </p:custDataLst>
              </p:nvPr>
            </p:nvSpPr>
            <p:spPr bwMode="gray">
              <a:xfrm>
                <a:off x="3043" y="1384"/>
                <a:ext cx="10" cy="10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0" name="Freeform 2576"/>
              <p:cNvSpPr/>
              <p:nvPr>
                <p:custDataLst>
                  <p:tags r:id="rId120"/>
                </p:custDataLst>
              </p:nvPr>
            </p:nvSpPr>
            <p:spPr bwMode="gray">
              <a:xfrm>
                <a:off x="3037" y="1384"/>
                <a:ext cx="9" cy="10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5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5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1" name="Freeform 2577"/>
              <p:cNvSpPr/>
              <p:nvPr>
                <p:custDataLst>
                  <p:tags r:id="rId121"/>
                </p:custDataLst>
              </p:nvPr>
            </p:nvSpPr>
            <p:spPr bwMode="gray">
              <a:xfrm>
                <a:off x="3038" y="1384"/>
                <a:ext cx="9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2" name="Freeform 2578"/>
              <p:cNvSpPr/>
              <p:nvPr>
                <p:custDataLst>
                  <p:tags r:id="rId122"/>
                </p:custDataLst>
              </p:nvPr>
            </p:nvSpPr>
            <p:spPr bwMode="gray">
              <a:xfrm>
                <a:off x="3039" y="1386"/>
                <a:ext cx="9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3" name="Freeform 2579"/>
              <p:cNvSpPr/>
              <p:nvPr>
                <p:custDataLst>
                  <p:tags r:id="rId123"/>
                </p:custDataLst>
              </p:nvPr>
            </p:nvSpPr>
            <p:spPr bwMode="gray">
              <a:xfrm>
                <a:off x="3043" y="1383"/>
                <a:ext cx="10" cy="9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4" name="Freeform 2580"/>
              <p:cNvSpPr/>
              <p:nvPr>
                <p:custDataLst>
                  <p:tags r:id="rId124"/>
                </p:custDataLst>
              </p:nvPr>
            </p:nvSpPr>
            <p:spPr bwMode="gray">
              <a:xfrm>
                <a:off x="3044" y="1384"/>
                <a:ext cx="9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5" name="Freeform 2581"/>
              <p:cNvSpPr/>
              <p:nvPr>
                <p:custDataLst>
                  <p:tags r:id="rId125"/>
                </p:custDataLst>
              </p:nvPr>
            </p:nvSpPr>
            <p:spPr bwMode="gray">
              <a:xfrm>
                <a:off x="3045" y="1384"/>
                <a:ext cx="9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6" name="Freeform 2582"/>
              <p:cNvSpPr/>
              <p:nvPr>
                <p:custDataLst>
                  <p:tags r:id="rId126"/>
                </p:custDataLst>
              </p:nvPr>
            </p:nvSpPr>
            <p:spPr bwMode="gray">
              <a:xfrm>
                <a:off x="3039" y="1385"/>
                <a:ext cx="9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5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7" name="Freeform 2583"/>
              <p:cNvSpPr/>
              <p:nvPr>
                <p:custDataLst>
                  <p:tags r:id="rId127"/>
                </p:custDataLst>
              </p:nvPr>
            </p:nvSpPr>
            <p:spPr bwMode="gray">
              <a:xfrm>
                <a:off x="3039" y="1386"/>
                <a:ext cx="11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8" name="Freeform 2584"/>
              <p:cNvSpPr/>
              <p:nvPr>
                <p:custDataLst>
                  <p:tags r:id="rId128"/>
                </p:custDataLst>
              </p:nvPr>
            </p:nvSpPr>
            <p:spPr bwMode="gray">
              <a:xfrm>
                <a:off x="3041" y="1387"/>
                <a:ext cx="9" cy="12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8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8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9" name="Freeform 2585"/>
              <p:cNvSpPr/>
              <p:nvPr>
                <p:custDataLst>
                  <p:tags r:id="rId129"/>
                </p:custDataLst>
              </p:nvPr>
            </p:nvSpPr>
            <p:spPr bwMode="gray">
              <a:xfrm>
                <a:off x="3000" y="1359"/>
                <a:ext cx="53" cy="33"/>
              </a:xfrm>
              <a:custGeom>
                <a:gdLst>
                  <a:gd name="T0" fmla="*/ 94 w 95"/>
                  <a:gd name="T1" fmla="*/ 11 h 55"/>
                  <a:gd name="T2" fmla="*/ 75 w 95"/>
                  <a:gd name="T3" fmla="*/ 0 h 55"/>
                  <a:gd name="T4" fmla="*/ 0 w 95"/>
                  <a:gd name="T5" fmla="*/ 43 h 55"/>
                  <a:gd name="T6" fmla="*/ 19 w 95"/>
                  <a:gd name="T7" fmla="*/ 54 h 55"/>
                  <a:gd name="T8" fmla="*/ 94 w 95"/>
                  <a:gd name="T9" fmla="*/ 11 h 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5"/>
                  <a:gd name="T16" fmla="*/ 0 h 55"/>
                  <a:gd name="T17" fmla="*/ 95 w 95"/>
                  <a:gd name="T18" fmla="*/ 55 h 5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5" h="55">
                    <a:moveTo>
                      <a:pt x="94" y="11"/>
                    </a:moveTo>
                    <a:lnTo>
                      <a:pt x="75" y="0"/>
                    </a:lnTo>
                    <a:lnTo>
                      <a:pt x="0" y="43"/>
                    </a:lnTo>
                    <a:lnTo>
                      <a:pt x="19" y="54"/>
                    </a:lnTo>
                    <a:lnTo>
                      <a:pt x="94" y="11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0" name="Freeform 2586"/>
              <p:cNvSpPr/>
              <p:nvPr>
                <p:custDataLst>
                  <p:tags r:id="rId130"/>
                </p:custDataLst>
              </p:nvPr>
            </p:nvSpPr>
            <p:spPr bwMode="gray">
              <a:xfrm>
                <a:off x="3010" y="1365"/>
                <a:ext cx="43" cy="41"/>
              </a:xfrm>
              <a:custGeom>
                <a:gdLst>
                  <a:gd name="T0" fmla="*/ 75 w 76"/>
                  <a:gd name="T1" fmla="*/ 0 h 67"/>
                  <a:gd name="T2" fmla="*/ 0 w 76"/>
                  <a:gd name="T3" fmla="*/ 43 h 67"/>
                  <a:gd name="T4" fmla="*/ 0 w 76"/>
                  <a:gd name="T5" fmla="*/ 66 h 67"/>
                  <a:gd name="T6" fmla="*/ 75 w 76"/>
                  <a:gd name="T7" fmla="*/ 22 h 67"/>
                  <a:gd name="T8" fmla="*/ 75 w 76"/>
                  <a:gd name="T9" fmla="*/ 0 h 6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6"/>
                  <a:gd name="T16" fmla="*/ 0 h 67"/>
                  <a:gd name="T17" fmla="*/ 76 w 76"/>
                  <a:gd name="T18" fmla="*/ 67 h 6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6" h="67">
                    <a:moveTo>
                      <a:pt x="75" y="0"/>
                    </a:moveTo>
                    <a:lnTo>
                      <a:pt x="0" y="43"/>
                    </a:lnTo>
                    <a:lnTo>
                      <a:pt x="0" y="66"/>
                    </a:lnTo>
                    <a:lnTo>
                      <a:pt x="75" y="22"/>
                    </a:lnTo>
                    <a:lnTo>
                      <a:pt x="75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1" name="Freeform 2587"/>
              <p:cNvSpPr/>
              <p:nvPr>
                <p:custDataLst>
                  <p:tags r:id="rId131"/>
                </p:custDataLst>
              </p:nvPr>
            </p:nvSpPr>
            <p:spPr bwMode="gray">
              <a:xfrm>
                <a:off x="2984" y="1408"/>
                <a:ext cx="9" cy="11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9 h 17"/>
                  <a:gd name="T4" fmla="*/ 2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9"/>
                    </a:lnTo>
                    <a:lnTo>
                      <a:pt x="2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2" name="Freeform 2588"/>
              <p:cNvSpPr/>
              <p:nvPr>
                <p:custDataLst>
                  <p:tags r:id="rId132"/>
                </p:custDataLst>
              </p:nvPr>
            </p:nvSpPr>
            <p:spPr bwMode="gray">
              <a:xfrm>
                <a:off x="2983" y="1410"/>
                <a:ext cx="10" cy="11"/>
              </a:xfrm>
              <a:custGeom>
                <a:gdLst>
                  <a:gd name="T0" fmla="*/ 0 w 17"/>
                  <a:gd name="T1" fmla="*/ 11 h 17"/>
                  <a:gd name="T2" fmla="*/ 10 w 17"/>
                  <a:gd name="T3" fmla="*/ 16 h 17"/>
                  <a:gd name="T4" fmla="*/ 16 w 17"/>
                  <a:gd name="T5" fmla="*/ 4 h 17"/>
                  <a:gd name="T6" fmla="*/ 5 w 17"/>
                  <a:gd name="T7" fmla="*/ 0 h 17"/>
                  <a:gd name="T8" fmla="*/ 0 w 17"/>
                  <a:gd name="T9" fmla="*/ 11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1"/>
                    </a:moveTo>
                    <a:lnTo>
                      <a:pt x="10" y="16"/>
                    </a:lnTo>
                    <a:lnTo>
                      <a:pt x="16" y="4"/>
                    </a:lnTo>
                    <a:lnTo>
                      <a:pt x="5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3" name="Freeform 2589"/>
              <p:cNvSpPr/>
              <p:nvPr>
                <p:custDataLst>
                  <p:tags r:id="rId133"/>
                </p:custDataLst>
              </p:nvPr>
            </p:nvSpPr>
            <p:spPr bwMode="gray">
              <a:xfrm>
                <a:off x="2982" y="1414"/>
                <a:ext cx="9" cy="12"/>
              </a:xfrm>
              <a:custGeom>
                <a:gdLst>
                  <a:gd name="T0" fmla="*/ 0 w 17"/>
                  <a:gd name="T1" fmla="*/ 3 h 17"/>
                  <a:gd name="T2" fmla="*/ 6 w 17"/>
                  <a:gd name="T3" fmla="*/ 11 h 17"/>
                  <a:gd name="T4" fmla="*/ 16 w 17"/>
                  <a:gd name="T5" fmla="*/ 16 h 17"/>
                  <a:gd name="T6" fmla="*/ 16 w 17"/>
                  <a:gd name="T7" fmla="*/ 14 h 17"/>
                  <a:gd name="T8" fmla="*/ 7 w 17"/>
                  <a:gd name="T9" fmla="*/ 8 h 17"/>
                  <a:gd name="T10" fmla="*/ 0 w 17"/>
                  <a:gd name="T11" fmla="*/ 0 h 17"/>
                  <a:gd name="T12" fmla="*/ 0 w 17"/>
                  <a:gd name="T13" fmla="*/ 3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7"/>
                  <a:gd name="T22" fmla="*/ 0 h 17"/>
                  <a:gd name="T23" fmla="*/ 17 w 17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7" h="17">
                    <a:moveTo>
                      <a:pt x="0" y="3"/>
                    </a:moveTo>
                    <a:lnTo>
                      <a:pt x="6" y="11"/>
                    </a:lnTo>
                    <a:lnTo>
                      <a:pt x="16" y="16"/>
                    </a:lnTo>
                    <a:lnTo>
                      <a:pt x="16" y="14"/>
                    </a:lnTo>
                    <a:lnTo>
                      <a:pt x="7" y="8"/>
                    </a:lnTo>
                    <a:lnTo>
                      <a:pt x="0" y="0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4" name="Freeform 2590"/>
              <p:cNvSpPr/>
              <p:nvPr>
                <p:custDataLst>
                  <p:tags r:id="rId134"/>
                </p:custDataLst>
              </p:nvPr>
            </p:nvSpPr>
            <p:spPr bwMode="gray">
              <a:xfrm>
                <a:off x="2999" y="1412"/>
                <a:ext cx="7" cy="10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12 h 17"/>
                  <a:gd name="T4" fmla="*/ 3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12"/>
                    </a:lnTo>
                    <a:lnTo>
                      <a:pt x="3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5" name="Freeform 2591"/>
              <p:cNvSpPr/>
              <p:nvPr>
                <p:custDataLst>
                  <p:tags r:id="rId135"/>
                </p:custDataLst>
              </p:nvPr>
            </p:nvSpPr>
            <p:spPr bwMode="gray">
              <a:xfrm>
                <a:off x="3000" y="1413"/>
                <a:ext cx="8" cy="10"/>
              </a:xfrm>
              <a:custGeom>
                <a:gdLst>
                  <a:gd name="T0" fmla="*/ 16 w 17"/>
                  <a:gd name="T1" fmla="*/ 4 h 17"/>
                  <a:gd name="T2" fmla="*/ 0 w 17"/>
                  <a:gd name="T3" fmla="*/ 16 h 17"/>
                  <a:gd name="T4" fmla="*/ 0 w 17"/>
                  <a:gd name="T5" fmla="*/ 12 h 17"/>
                  <a:gd name="T6" fmla="*/ 16 w 17"/>
                  <a:gd name="T7" fmla="*/ 0 h 17"/>
                  <a:gd name="T8" fmla="*/ 16 w 17"/>
                  <a:gd name="T9" fmla="*/ 4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4"/>
                    </a:moveTo>
                    <a:lnTo>
                      <a:pt x="0" y="16"/>
                    </a:lnTo>
                    <a:lnTo>
                      <a:pt x="0" y="12"/>
                    </a:lnTo>
                    <a:lnTo>
                      <a:pt x="16" y="0"/>
                    </a:lnTo>
                    <a:lnTo>
                      <a:pt x="16" y="4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6" name="Freeform 2592"/>
              <p:cNvSpPr/>
              <p:nvPr>
                <p:custDataLst>
                  <p:tags r:id="rId136"/>
                </p:custDataLst>
              </p:nvPr>
            </p:nvSpPr>
            <p:spPr bwMode="gray">
              <a:xfrm>
                <a:off x="2999" y="1414"/>
                <a:ext cx="7" cy="12"/>
              </a:xfrm>
              <a:custGeom>
                <a:gdLst>
                  <a:gd name="T0" fmla="*/ 0 w 17"/>
                  <a:gd name="T1" fmla="*/ 8 h 17"/>
                  <a:gd name="T2" fmla="*/ 16 w 17"/>
                  <a:gd name="T3" fmla="*/ 16 h 17"/>
                  <a:gd name="T4" fmla="*/ 16 w 17"/>
                  <a:gd name="T5" fmla="*/ 8 h 17"/>
                  <a:gd name="T6" fmla="*/ 0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6" y="16"/>
                    </a:lnTo>
                    <a:lnTo>
                      <a:pt x="16" y="8"/>
                    </a:lnTo>
                    <a:lnTo>
                      <a:pt x="0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7" name="Freeform 2593"/>
              <p:cNvSpPr/>
              <p:nvPr>
                <p:custDataLst>
                  <p:tags r:id="rId137"/>
                </p:custDataLst>
              </p:nvPr>
            </p:nvSpPr>
            <p:spPr bwMode="gray">
              <a:xfrm>
                <a:off x="2993" y="1392"/>
                <a:ext cx="14" cy="11"/>
              </a:xfrm>
              <a:custGeom>
                <a:gdLst>
                  <a:gd name="T0" fmla="*/ 9 w 28"/>
                  <a:gd name="T1" fmla="*/ 0 h 17"/>
                  <a:gd name="T2" fmla="*/ 0 w 28"/>
                  <a:gd name="T3" fmla="*/ 6 h 17"/>
                  <a:gd name="T4" fmla="*/ 17 w 28"/>
                  <a:gd name="T5" fmla="*/ 16 h 17"/>
                  <a:gd name="T6" fmla="*/ 27 w 28"/>
                  <a:gd name="T7" fmla="*/ 10 h 17"/>
                  <a:gd name="T8" fmla="*/ 9 w 28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7"/>
                  <a:gd name="T17" fmla="*/ 28 w 28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7">
                    <a:moveTo>
                      <a:pt x="9" y="0"/>
                    </a:moveTo>
                    <a:lnTo>
                      <a:pt x="0" y="6"/>
                    </a:lnTo>
                    <a:lnTo>
                      <a:pt x="17" y="16"/>
                    </a:lnTo>
                    <a:lnTo>
                      <a:pt x="27" y="10"/>
                    </a:lnTo>
                    <a:lnTo>
                      <a:pt x="9" y="0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8" name="Freeform 2594"/>
              <p:cNvSpPr/>
              <p:nvPr>
                <p:custDataLst>
                  <p:tags r:id="rId138"/>
                </p:custDataLst>
              </p:nvPr>
            </p:nvSpPr>
            <p:spPr bwMode="gray">
              <a:xfrm>
                <a:off x="3001" y="1400"/>
                <a:ext cx="10" cy="14"/>
              </a:xfrm>
              <a:custGeom>
                <a:gdLst>
                  <a:gd name="T0" fmla="*/ 16 w 17"/>
                  <a:gd name="T1" fmla="*/ 20 h 27"/>
                  <a:gd name="T2" fmla="*/ 0 w 17"/>
                  <a:gd name="T3" fmla="*/ 26 h 27"/>
                  <a:gd name="T4" fmla="*/ 0 w 17"/>
                  <a:gd name="T5" fmla="*/ 6 h 27"/>
                  <a:gd name="T6" fmla="*/ 16 w 17"/>
                  <a:gd name="T7" fmla="*/ 0 h 27"/>
                  <a:gd name="T8" fmla="*/ 16 w 17"/>
                  <a:gd name="T9" fmla="*/ 20 h 2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27"/>
                  <a:gd name="T17" fmla="*/ 17 w 17"/>
                  <a:gd name="T18" fmla="*/ 27 h 2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27">
                    <a:moveTo>
                      <a:pt x="16" y="20"/>
                    </a:moveTo>
                    <a:lnTo>
                      <a:pt x="0" y="26"/>
                    </a:lnTo>
                    <a:lnTo>
                      <a:pt x="0" y="6"/>
                    </a:lnTo>
                    <a:lnTo>
                      <a:pt x="16" y="0"/>
                    </a:lnTo>
                    <a:lnTo>
                      <a:pt x="16" y="20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9" name="Freeform 2595"/>
              <p:cNvSpPr/>
              <p:nvPr>
                <p:custDataLst>
                  <p:tags r:id="rId139"/>
                </p:custDataLst>
              </p:nvPr>
            </p:nvSpPr>
            <p:spPr bwMode="gray">
              <a:xfrm>
                <a:off x="2993" y="1397"/>
                <a:ext cx="9" cy="17"/>
              </a:xfrm>
              <a:custGeom>
                <a:gdLst>
                  <a:gd name="T0" fmla="*/ 0 w 18"/>
                  <a:gd name="T1" fmla="*/ 20 h 31"/>
                  <a:gd name="T2" fmla="*/ 17 w 18"/>
                  <a:gd name="T3" fmla="*/ 30 h 31"/>
                  <a:gd name="T4" fmla="*/ 17 w 18"/>
                  <a:gd name="T5" fmla="*/ 10 h 31"/>
                  <a:gd name="T6" fmla="*/ 0 w 18"/>
                  <a:gd name="T7" fmla="*/ 0 h 31"/>
                  <a:gd name="T8" fmla="*/ 0 w 18"/>
                  <a:gd name="T9" fmla="*/ 20 h 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31"/>
                  <a:gd name="T17" fmla="*/ 18 w 18"/>
                  <a:gd name="T18" fmla="*/ 31 h 3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31">
                    <a:moveTo>
                      <a:pt x="0" y="20"/>
                    </a:moveTo>
                    <a:lnTo>
                      <a:pt x="17" y="30"/>
                    </a:lnTo>
                    <a:lnTo>
                      <a:pt x="17" y="10"/>
                    </a:lnTo>
                    <a:lnTo>
                      <a:pt x="0" y="0"/>
                    </a:lnTo>
                    <a:lnTo>
                      <a:pt x="0" y="20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0" name="Freeform 2596"/>
              <p:cNvSpPr/>
              <p:nvPr>
                <p:custDataLst>
                  <p:tags r:id="rId140"/>
                </p:custDataLst>
              </p:nvPr>
            </p:nvSpPr>
            <p:spPr bwMode="gray">
              <a:xfrm>
                <a:off x="2991" y="1401"/>
                <a:ext cx="10" cy="8"/>
              </a:xfrm>
              <a:custGeom>
                <a:gdLst>
                  <a:gd name="T0" fmla="*/ 6 w 21"/>
                  <a:gd name="T1" fmla="*/ 0 h 17"/>
                  <a:gd name="T2" fmla="*/ 0 w 21"/>
                  <a:gd name="T3" fmla="*/ 4 h 17"/>
                  <a:gd name="T4" fmla="*/ 3 w 21"/>
                  <a:gd name="T5" fmla="*/ 13 h 17"/>
                  <a:gd name="T6" fmla="*/ 13 w 21"/>
                  <a:gd name="T7" fmla="*/ 16 h 17"/>
                  <a:gd name="T8" fmla="*/ 20 w 21"/>
                  <a:gd name="T9" fmla="*/ 10 h 17"/>
                  <a:gd name="T10" fmla="*/ 6 w 21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1"/>
                  <a:gd name="T19" fmla="*/ 0 h 17"/>
                  <a:gd name="T20" fmla="*/ 21 w 21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" h="17">
                    <a:moveTo>
                      <a:pt x="6" y="0"/>
                    </a:moveTo>
                    <a:lnTo>
                      <a:pt x="0" y="4"/>
                    </a:lnTo>
                    <a:lnTo>
                      <a:pt x="3" y="13"/>
                    </a:lnTo>
                    <a:lnTo>
                      <a:pt x="13" y="16"/>
                    </a:lnTo>
                    <a:lnTo>
                      <a:pt x="20" y="10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1" name="Freeform 2597"/>
              <p:cNvSpPr/>
              <p:nvPr>
                <p:custDataLst>
                  <p:tags r:id="rId141"/>
                </p:custDataLst>
              </p:nvPr>
            </p:nvSpPr>
            <p:spPr bwMode="gray">
              <a:xfrm>
                <a:off x="2997" y="1404"/>
                <a:ext cx="7" cy="14"/>
              </a:xfrm>
              <a:custGeom>
                <a:gdLst>
                  <a:gd name="T0" fmla="*/ 16 w 17"/>
                  <a:gd name="T1" fmla="*/ 16 h 23"/>
                  <a:gd name="T2" fmla="*/ 0 w 17"/>
                  <a:gd name="T3" fmla="*/ 22 h 23"/>
                  <a:gd name="T4" fmla="*/ 0 w 17"/>
                  <a:gd name="T5" fmla="*/ 10 h 23"/>
                  <a:gd name="T6" fmla="*/ 4 w 17"/>
                  <a:gd name="T7" fmla="*/ 4 h 23"/>
                  <a:gd name="T8" fmla="*/ 16 w 17"/>
                  <a:gd name="T9" fmla="*/ 0 h 23"/>
                  <a:gd name="T10" fmla="*/ 16 w 17"/>
                  <a:gd name="T11" fmla="*/ 16 h 2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23"/>
                  <a:gd name="T20" fmla="*/ 17 w 17"/>
                  <a:gd name="T21" fmla="*/ 23 h 23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23">
                    <a:moveTo>
                      <a:pt x="16" y="16"/>
                    </a:moveTo>
                    <a:lnTo>
                      <a:pt x="0" y="22"/>
                    </a:lnTo>
                    <a:lnTo>
                      <a:pt x="0" y="10"/>
                    </a:lnTo>
                    <a:lnTo>
                      <a:pt x="4" y="4"/>
                    </a:lnTo>
                    <a:lnTo>
                      <a:pt x="16" y="0"/>
                    </a:lnTo>
                    <a:lnTo>
                      <a:pt x="16" y="16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2" name="Freeform 2598"/>
              <p:cNvSpPr/>
              <p:nvPr>
                <p:custDataLst>
                  <p:tags r:id="rId142"/>
                </p:custDataLst>
              </p:nvPr>
            </p:nvSpPr>
            <p:spPr bwMode="gray">
              <a:xfrm>
                <a:off x="2990" y="1410"/>
                <a:ext cx="9" cy="11"/>
              </a:xfrm>
              <a:custGeom>
                <a:gdLst>
                  <a:gd name="T0" fmla="*/ 16 w 17"/>
                  <a:gd name="T1" fmla="*/ 12 h 18"/>
                  <a:gd name="T2" fmla="*/ 14 w 17"/>
                  <a:gd name="T3" fmla="*/ 9 h 18"/>
                  <a:gd name="T4" fmla="*/ 6 w 17"/>
                  <a:gd name="T5" fmla="*/ 11 h 18"/>
                  <a:gd name="T6" fmla="*/ 1 w 17"/>
                  <a:gd name="T7" fmla="*/ 17 h 18"/>
                  <a:gd name="T8" fmla="*/ 0 w 17"/>
                  <a:gd name="T9" fmla="*/ 16 h 18"/>
                  <a:gd name="T10" fmla="*/ 2 w 17"/>
                  <a:gd name="T11" fmla="*/ 7 h 18"/>
                  <a:gd name="T12" fmla="*/ 16 w 17"/>
                  <a:gd name="T13" fmla="*/ 0 h 18"/>
                  <a:gd name="T14" fmla="*/ 16 w 17"/>
                  <a:gd name="T15" fmla="*/ 12 h 1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8"/>
                  <a:gd name="T26" fmla="*/ 17 w 17"/>
                  <a:gd name="T27" fmla="*/ 18 h 1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8">
                    <a:moveTo>
                      <a:pt x="16" y="12"/>
                    </a:moveTo>
                    <a:lnTo>
                      <a:pt x="14" y="9"/>
                    </a:lnTo>
                    <a:lnTo>
                      <a:pt x="6" y="11"/>
                    </a:lnTo>
                    <a:lnTo>
                      <a:pt x="1" y="17"/>
                    </a:lnTo>
                    <a:lnTo>
                      <a:pt x="0" y="16"/>
                    </a:lnTo>
                    <a:lnTo>
                      <a:pt x="2" y="7"/>
                    </a:lnTo>
                    <a:lnTo>
                      <a:pt x="16" y="0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3" name="Freeform 2599"/>
              <p:cNvSpPr/>
              <p:nvPr>
                <p:custDataLst>
                  <p:tags r:id="rId143"/>
                </p:custDataLst>
              </p:nvPr>
            </p:nvSpPr>
            <p:spPr bwMode="gray">
              <a:xfrm>
                <a:off x="2984" y="1411"/>
                <a:ext cx="9" cy="11"/>
              </a:xfrm>
              <a:custGeom>
                <a:gdLst>
                  <a:gd name="T0" fmla="*/ 0 w 17"/>
                  <a:gd name="T1" fmla="*/ 11 h 17"/>
                  <a:gd name="T2" fmla="*/ 13 w 17"/>
                  <a:gd name="T3" fmla="*/ 16 h 17"/>
                  <a:gd name="T4" fmla="*/ 16 w 17"/>
                  <a:gd name="T5" fmla="*/ 5 h 17"/>
                  <a:gd name="T6" fmla="*/ 5 w 17"/>
                  <a:gd name="T7" fmla="*/ 3 h 17"/>
                  <a:gd name="T8" fmla="*/ 1 w 17"/>
                  <a:gd name="T9" fmla="*/ 0 h 17"/>
                  <a:gd name="T10" fmla="*/ 0 w 17"/>
                  <a:gd name="T11" fmla="*/ 11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17"/>
                  <a:gd name="T20" fmla="*/ 17 w 17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17">
                    <a:moveTo>
                      <a:pt x="0" y="11"/>
                    </a:moveTo>
                    <a:lnTo>
                      <a:pt x="13" y="16"/>
                    </a:lnTo>
                    <a:lnTo>
                      <a:pt x="16" y="5"/>
                    </a:lnTo>
                    <a:lnTo>
                      <a:pt x="5" y="3"/>
                    </a:lnTo>
                    <a:lnTo>
                      <a:pt x="1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4" name="Freeform 2600"/>
              <p:cNvSpPr/>
              <p:nvPr>
                <p:custDataLst>
                  <p:tags r:id="rId144"/>
                </p:custDataLst>
              </p:nvPr>
            </p:nvSpPr>
            <p:spPr bwMode="gray">
              <a:xfrm>
                <a:off x="2991" y="1413"/>
                <a:ext cx="9" cy="10"/>
              </a:xfrm>
              <a:custGeom>
                <a:gdLst>
                  <a:gd name="T0" fmla="*/ 13 w 17"/>
                  <a:gd name="T1" fmla="*/ 0 h 17"/>
                  <a:gd name="T2" fmla="*/ 0 w 17"/>
                  <a:gd name="T3" fmla="*/ 13 h 17"/>
                  <a:gd name="T4" fmla="*/ 5 w 17"/>
                  <a:gd name="T5" fmla="*/ 16 h 17"/>
                  <a:gd name="T6" fmla="*/ 16 w 17"/>
                  <a:gd name="T7" fmla="*/ 4 h 17"/>
                  <a:gd name="T8" fmla="*/ 13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0"/>
                    </a:moveTo>
                    <a:lnTo>
                      <a:pt x="0" y="13"/>
                    </a:lnTo>
                    <a:lnTo>
                      <a:pt x="5" y="16"/>
                    </a:lnTo>
                    <a:lnTo>
                      <a:pt x="16" y="4"/>
                    </a:lnTo>
                    <a:lnTo>
                      <a:pt x="13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5" name="Freeform 2601"/>
              <p:cNvSpPr/>
              <p:nvPr>
                <p:custDataLst>
                  <p:tags r:id="rId145"/>
                </p:custDataLst>
              </p:nvPr>
            </p:nvSpPr>
            <p:spPr bwMode="gray">
              <a:xfrm>
                <a:off x="2992" y="1414"/>
                <a:ext cx="8" cy="10"/>
              </a:xfrm>
              <a:custGeom>
                <a:gdLst>
                  <a:gd name="T0" fmla="*/ 16 w 17"/>
                  <a:gd name="T1" fmla="*/ 8 h 17"/>
                  <a:gd name="T2" fmla="*/ 13 w 17"/>
                  <a:gd name="T3" fmla="*/ 9 h 17"/>
                  <a:gd name="T4" fmla="*/ 11 w 17"/>
                  <a:gd name="T5" fmla="*/ 3 h 17"/>
                  <a:gd name="T6" fmla="*/ 4 w 17"/>
                  <a:gd name="T7" fmla="*/ 8 h 17"/>
                  <a:gd name="T8" fmla="*/ 2 w 17"/>
                  <a:gd name="T9" fmla="*/ 14 h 17"/>
                  <a:gd name="T10" fmla="*/ 0 w 17"/>
                  <a:gd name="T11" fmla="*/ 16 h 17"/>
                  <a:gd name="T12" fmla="*/ 2 w 17"/>
                  <a:gd name="T13" fmla="*/ 8 h 17"/>
                  <a:gd name="T14" fmla="*/ 14 w 17"/>
                  <a:gd name="T15" fmla="*/ 0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3" y="9"/>
                    </a:lnTo>
                    <a:lnTo>
                      <a:pt x="11" y="3"/>
                    </a:lnTo>
                    <a:lnTo>
                      <a:pt x="4" y="8"/>
                    </a:lnTo>
                    <a:lnTo>
                      <a:pt x="2" y="14"/>
                    </a:lnTo>
                    <a:lnTo>
                      <a:pt x="0" y="16"/>
                    </a:lnTo>
                    <a:lnTo>
                      <a:pt x="2" y="8"/>
                    </a:lnTo>
                    <a:lnTo>
                      <a:pt x="14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6" name="Freeform 2602"/>
              <p:cNvSpPr/>
              <p:nvPr>
                <p:custDataLst>
                  <p:tags r:id="rId146"/>
                </p:custDataLst>
              </p:nvPr>
            </p:nvSpPr>
            <p:spPr bwMode="gray">
              <a:xfrm>
                <a:off x="2990" y="1417"/>
                <a:ext cx="10" cy="10"/>
              </a:xfrm>
              <a:custGeom>
                <a:gdLst>
                  <a:gd name="T0" fmla="*/ 0 w 17"/>
                  <a:gd name="T1" fmla="*/ 13 h 17"/>
                  <a:gd name="T2" fmla="*/ 9 w 17"/>
                  <a:gd name="T3" fmla="*/ 16 h 17"/>
                  <a:gd name="T4" fmla="*/ 16 w 17"/>
                  <a:gd name="T5" fmla="*/ 2 h 17"/>
                  <a:gd name="T6" fmla="*/ 3 w 17"/>
                  <a:gd name="T7" fmla="*/ 0 h 17"/>
                  <a:gd name="T8" fmla="*/ 0 w 17"/>
                  <a:gd name="T9" fmla="*/ 13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3"/>
                    </a:moveTo>
                    <a:lnTo>
                      <a:pt x="9" y="16"/>
                    </a:lnTo>
                    <a:lnTo>
                      <a:pt x="16" y="2"/>
                    </a:lnTo>
                    <a:lnTo>
                      <a:pt x="3" y="0"/>
                    </a:lnTo>
                    <a:lnTo>
                      <a:pt x="0" y="13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7" name="Freeform 2603"/>
              <p:cNvSpPr/>
              <p:nvPr>
                <p:custDataLst>
                  <p:tags r:id="rId147"/>
                </p:custDataLst>
              </p:nvPr>
            </p:nvSpPr>
            <p:spPr bwMode="gray">
              <a:xfrm>
                <a:off x="2998" y="1405"/>
                <a:ext cx="8" cy="9"/>
              </a:xfrm>
              <a:custGeom>
                <a:gdLst>
                  <a:gd name="T0" fmla="*/ 13 w 17"/>
                  <a:gd name="T1" fmla="*/ 8 h 17"/>
                  <a:gd name="T2" fmla="*/ 0 w 17"/>
                  <a:gd name="T3" fmla="*/ 16 h 17"/>
                  <a:gd name="T4" fmla="*/ 4 w 17"/>
                  <a:gd name="T5" fmla="*/ 5 h 17"/>
                  <a:gd name="T6" fmla="*/ 16 w 17"/>
                  <a:gd name="T7" fmla="*/ 0 h 17"/>
                  <a:gd name="T8" fmla="*/ 13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8"/>
                    </a:moveTo>
                    <a:lnTo>
                      <a:pt x="0" y="16"/>
                    </a:lnTo>
                    <a:lnTo>
                      <a:pt x="4" y="5"/>
                    </a:lnTo>
                    <a:lnTo>
                      <a:pt x="16" y="0"/>
                    </a:lnTo>
                    <a:lnTo>
                      <a:pt x="13" y="8"/>
                    </a:lnTo>
                  </a:path>
                </a:pathLst>
              </a:custGeom>
              <a:solidFill>
                <a:srgbClr val="6E87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8" name="Freeform 2604"/>
              <p:cNvSpPr/>
              <p:nvPr>
                <p:custDataLst>
                  <p:tags r:id="rId148"/>
                </p:custDataLst>
              </p:nvPr>
            </p:nvSpPr>
            <p:spPr bwMode="gray">
              <a:xfrm>
                <a:off x="2986" y="1409"/>
                <a:ext cx="11" cy="10"/>
              </a:xfrm>
              <a:custGeom>
                <a:gdLst>
                  <a:gd name="T0" fmla="*/ 0 w 19"/>
                  <a:gd name="T1" fmla="*/ 12 h 17"/>
                  <a:gd name="T2" fmla="*/ 7 w 19"/>
                  <a:gd name="T3" fmla="*/ 16 h 17"/>
                  <a:gd name="T4" fmla="*/ 18 w 19"/>
                  <a:gd name="T5" fmla="*/ 3 h 17"/>
                  <a:gd name="T6" fmla="*/ 8 w 19"/>
                  <a:gd name="T7" fmla="*/ 0 h 17"/>
                  <a:gd name="T8" fmla="*/ 0 w 19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17"/>
                  <a:gd name="T17" fmla="*/ 19 w 19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17">
                    <a:moveTo>
                      <a:pt x="0" y="12"/>
                    </a:moveTo>
                    <a:lnTo>
                      <a:pt x="7" y="16"/>
                    </a:lnTo>
                    <a:lnTo>
                      <a:pt x="18" y="3"/>
                    </a:lnTo>
                    <a:lnTo>
                      <a:pt x="8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9" name="Freeform 2605"/>
              <p:cNvSpPr/>
              <p:nvPr>
                <p:custDataLst>
                  <p:tags r:id="rId149"/>
                </p:custDataLst>
              </p:nvPr>
            </p:nvSpPr>
            <p:spPr bwMode="gray">
              <a:xfrm>
                <a:off x="2985" y="1405"/>
                <a:ext cx="9" cy="10"/>
              </a:xfrm>
              <a:custGeom>
                <a:gdLst>
                  <a:gd name="T0" fmla="*/ 16 w 17"/>
                  <a:gd name="T1" fmla="*/ 6 h 17"/>
                  <a:gd name="T2" fmla="*/ 13 w 17"/>
                  <a:gd name="T3" fmla="*/ 0 h 17"/>
                  <a:gd name="T4" fmla="*/ 0 w 17"/>
                  <a:gd name="T5" fmla="*/ 12 h 17"/>
                  <a:gd name="T6" fmla="*/ 4 w 17"/>
                  <a:gd name="T7" fmla="*/ 16 h 17"/>
                  <a:gd name="T8" fmla="*/ 16 w 17"/>
                  <a:gd name="T9" fmla="*/ 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6"/>
                    </a:moveTo>
                    <a:lnTo>
                      <a:pt x="13" y="0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16" y="6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0" name="Freeform 2606"/>
              <p:cNvSpPr/>
              <p:nvPr>
                <p:custDataLst>
                  <p:tags r:id="rId150"/>
                </p:custDataLst>
              </p:nvPr>
            </p:nvSpPr>
            <p:spPr bwMode="gray">
              <a:xfrm>
                <a:off x="2990" y="1401"/>
                <a:ext cx="10" cy="10"/>
              </a:xfrm>
              <a:custGeom>
                <a:gdLst>
                  <a:gd name="T0" fmla="*/ 16 w 17"/>
                  <a:gd name="T1" fmla="*/ 8 h 17"/>
                  <a:gd name="T2" fmla="*/ 6 w 17"/>
                  <a:gd name="T3" fmla="*/ 0 h 17"/>
                  <a:gd name="T4" fmla="*/ 0 w 17"/>
                  <a:gd name="T5" fmla="*/ 9 h 17"/>
                  <a:gd name="T6" fmla="*/ 6 w 17"/>
                  <a:gd name="T7" fmla="*/ 16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6" y="0"/>
                    </a:lnTo>
                    <a:lnTo>
                      <a:pt x="0" y="9"/>
                    </a:lnTo>
                    <a:lnTo>
                      <a:pt x="6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1" name="Freeform 2607"/>
              <p:cNvSpPr/>
              <p:nvPr>
                <p:custDataLst>
                  <p:tags r:id="rId151"/>
                </p:custDataLst>
              </p:nvPr>
            </p:nvSpPr>
            <p:spPr bwMode="gray">
              <a:xfrm>
                <a:off x="2991" y="1405"/>
                <a:ext cx="9" cy="9"/>
              </a:xfrm>
              <a:custGeom>
                <a:gdLst>
                  <a:gd name="T0" fmla="*/ 0 w 17"/>
                  <a:gd name="T1" fmla="*/ 12 h 17"/>
                  <a:gd name="T2" fmla="*/ 12 w 17"/>
                  <a:gd name="T3" fmla="*/ 16 h 17"/>
                  <a:gd name="T4" fmla="*/ 16 w 17"/>
                  <a:gd name="T5" fmla="*/ 4 h 17"/>
                  <a:gd name="T6" fmla="*/ 3 w 17"/>
                  <a:gd name="T7" fmla="*/ 0 h 17"/>
                  <a:gd name="T8" fmla="*/ 0 w 17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2"/>
                    </a:moveTo>
                    <a:lnTo>
                      <a:pt x="12" y="16"/>
                    </a:lnTo>
                    <a:lnTo>
                      <a:pt x="16" y="4"/>
                    </a:lnTo>
                    <a:lnTo>
                      <a:pt x="3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2" name="Freeform 2608"/>
              <p:cNvSpPr/>
              <p:nvPr>
                <p:custDataLst>
                  <p:tags r:id="rId152"/>
                </p:custDataLst>
              </p:nvPr>
            </p:nvSpPr>
            <p:spPr bwMode="gray">
              <a:xfrm>
                <a:off x="2982" y="1414"/>
                <a:ext cx="10" cy="10"/>
              </a:xfrm>
              <a:custGeom>
                <a:gdLst>
                  <a:gd name="T0" fmla="*/ 2 w 18"/>
                  <a:gd name="T1" fmla="*/ 0 h 17"/>
                  <a:gd name="T2" fmla="*/ 0 w 18"/>
                  <a:gd name="T3" fmla="*/ 1 h 17"/>
                  <a:gd name="T4" fmla="*/ 7 w 18"/>
                  <a:gd name="T5" fmla="*/ 9 h 17"/>
                  <a:gd name="T6" fmla="*/ 15 w 18"/>
                  <a:gd name="T7" fmla="*/ 16 h 17"/>
                  <a:gd name="T8" fmla="*/ 17 w 18"/>
                  <a:gd name="T9" fmla="*/ 14 h 17"/>
                  <a:gd name="T10" fmla="*/ 8 w 18"/>
                  <a:gd name="T11" fmla="*/ 8 h 17"/>
                  <a:gd name="T12" fmla="*/ 2 w 18"/>
                  <a:gd name="T13" fmla="*/ 0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8"/>
                  <a:gd name="T22" fmla="*/ 0 h 17"/>
                  <a:gd name="T23" fmla="*/ 18 w 18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8" h="17">
                    <a:moveTo>
                      <a:pt x="2" y="0"/>
                    </a:moveTo>
                    <a:lnTo>
                      <a:pt x="0" y="1"/>
                    </a:lnTo>
                    <a:lnTo>
                      <a:pt x="7" y="9"/>
                    </a:lnTo>
                    <a:lnTo>
                      <a:pt x="15" y="16"/>
                    </a:lnTo>
                    <a:lnTo>
                      <a:pt x="17" y="14"/>
                    </a:lnTo>
                    <a:lnTo>
                      <a:pt x="8" y="8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3" name="Freeform 2609"/>
              <p:cNvSpPr/>
              <p:nvPr>
                <p:custDataLst>
                  <p:tags r:id="rId153"/>
                </p:custDataLst>
              </p:nvPr>
            </p:nvSpPr>
            <p:spPr bwMode="gray">
              <a:xfrm>
                <a:off x="2990" y="1420"/>
                <a:ext cx="10" cy="10"/>
              </a:xfrm>
              <a:custGeom>
                <a:gdLst>
                  <a:gd name="T0" fmla="*/ 16 w 17"/>
                  <a:gd name="T1" fmla="*/ 8 h 17"/>
                  <a:gd name="T2" fmla="*/ 0 w 17"/>
                  <a:gd name="T3" fmla="*/ 16 h 17"/>
                  <a:gd name="T4" fmla="*/ 0 w 17"/>
                  <a:gd name="T5" fmla="*/ 8 h 17"/>
                  <a:gd name="T6" fmla="*/ 16 w 17"/>
                  <a:gd name="T7" fmla="*/ 0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0" y="16"/>
                    </a:lnTo>
                    <a:lnTo>
                      <a:pt x="0" y="8"/>
                    </a:lnTo>
                    <a:lnTo>
                      <a:pt x="16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4" name="Freeform 2610"/>
              <p:cNvSpPr/>
              <p:nvPr>
                <p:custDataLst>
                  <p:tags r:id="rId154"/>
                </p:custDataLst>
              </p:nvPr>
            </p:nvSpPr>
            <p:spPr bwMode="gray">
              <a:xfrm>
                <a:off x="2991" y="1417"/>
                <a:ext cx="9" cy="10"/>
              </a:xfrm>
              <a:custGeom>
                <a:gdLst>
                  <a:gd name="T0" fmla="*/ 0 w 17"/>
                  <a:gd name="T1" fmla="*/ 8 h 17"/>
                  <a:gd name="T2" fmla="*/ 12 w 17"/>
                  <a:gd name="T3" fmla="*/ 16 h 17"/>
                  <a:gd name="T4" fmla="*/ 16 w 17"/>
                  <a:gd name="T5" fmla="*/ 8 h 17"/>
                  <a:gd name="T6" fmla="*/ 4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2" y="16"/>
                    </a:lnTo>
                    <a:lnTo>
                      <a:pt x="16" y="8"/>
                    </a:lnTo>
                    <a:lnTo>
                      <a:pt x="4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5" name="Freeform 2611"/>
              <p:cNvSpPr/>
              <p:nvPr>
                <p:custDataLst>
                  <p:tags r:id="rId155"/>
                </p:custDataLst>
              </p:nvPr>
            </p:nvSpPr>
            <p:spPr bwMode="gray">
              <a:xfrm>
                <a:off x="2983" y="1411"/>
                <a:ext cx="10" cy="11"/>
              </a:xfrm>
              <a:custGeom>
                <a:gdLst>
                  <a:gd name="T0" fmla="*/ 0 w 17"/>
                  <a:gd name="T1" fmla="*/ 5 h 17"/>
                  <a:gd name="T2" fmla="*/ 16 w 17"/>
                  <a:gd name="T3" fmla="*/ 16 h 17"/>
                  <a:gd name="T4" fmla="*/ 16 w 17"/>
                  <a:gd name="T5" fmla="*/ 10 h 17"/>
                  <a:gd name="T6" fmla="*/ 8 w 17"/>
                  <a:gd name="T7" fmla="*/ 0 h 17"/>
                  <a:gd name="T8" fmla="*/ 0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5"/>
                    </a:moveTo>
                    <a:lnTo>
                      <a:pt x="16" y="16"/>
                    </a:lnTo>
                    <a:lnTo>
                      <a:pt x="16" y="10"/>
                    </a:lnTo>
                    <a:lnTo>
                      <a:pt x="8" y="0"/>
                    </a:lnTo>
                    <a:lnTo>
                      <a:pt x="0" y="5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075"/>
                <a:endParaRPr lang="en-US" sz="32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</p:grpSp>
        <p:sp>
          <p:nvSpPr>
            <p:cNvPr id="369" name="TextBox 2"/>
            <p:cNvSpPr txBox="1"/>
            <p:nvPr/>
          </p:nvSpPr>
          <p:spPr>
            <a:xfrm>
              <a:off x="2638904" y="1355880"/>
              <a:ext cx="69762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Verdana" pitchFamily="34" charset="0"/>
                  <a:ea typeface="华文细黑"/>
                </a:rPr>
                <a:t>客户仓库</a:t>
              </a:r>
            </a:p>
          </p:txBody>
        </p:sp>
        <p:sp>
          <p:nvSpPr>
            <p:cNvPr id="378" name="TextBox 645"/>
            <p:cNvSpPr txBox="1"/>
            <p:nvPr/>
          </p:nvSpPr>
          <p:spPr>
            <a:xfrm>
              <a:off x="3154896" y="949435"/>
              <a:ext cx="69762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Verdana" pitchFamily="34" charset="0"/>
                  <a:ea typeface="华文细黑"/>
                </a:rPr>
                <a:t>前端揽收</a:t>
              </a:r>
            </a:p>
          </p:txBody>
        </p:sp>
        <p:grpSp>
          <p:nvGrpSpPr>
            <p:cNvPr id="4" name="组合 3"/>
            <p:cNvGrpSpPr/>
            <p:nvPr/>
          </p:nvGrpSpPr>
          <p:grpSpPr>
            <a:xfrm>
              <a:off x="3722521" y="1018794"/>
              <a:ext cx="697627" cy="583306"/>
              <a:chOff x="3722521" y="1018794"/>
              <a:chExt cx="697627" cy="583306"/>
            </a:xfrm>
          </p:grpSpPr>
          <p:sp>
            <p:nvSpPr>
              <p:cNvPr id="371" name="TextBox 581"/>
              <p:cNvSpPr txBox="1"/>
              <p:nvPr/>
            </p:nvSpPr>
            <p:spPr>
              <a:xfrm>
                <a:off x="3722521" y="1355879"/>
                <a:ext cx="697627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1000" b="1">
                    <a:latin typeface="Verdana" pitchFamily="34" charset="0"/>
                    <a:ea typeface="华文细黑"/>
                  </a:rPr>
                  <a:t>出发网点</a:t>
                </a:r>
              </a:p>
            </p:txBody>
          </p:sp>
          <p:pic>
            <p:nvPicPr>
              <p:cNvPr id="381" name="图片 380"/>
              <p:cNvPicPr>
                <a:picLocks noChangeAspect="1"/>
              </p:cNvPicPr>
              <p:nvPr/>
            </p:nvPicPr>
            <p:blipFill>
              <a:blip r:embed="rId156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3840487" y="1018794"/>
                <a:ext cx="445616" cy="297146"/>
              </a:xfrm>
              <a:prstGeom prst="rect">
                <a:avLst/>
              </a:prstGeom>
            </p:spPr>
          </p:pic>
        </p:grpSp>
        <p:pic>
          <p:nvPicPr>
            <p:cNvPr id="382" name="图片 381"/>
            <p:cNvPicPr>
              <a:picLocks noChangeAspect="1"/>
            </p:cNvPicPr>
            <p:nvPr/>
          </p:nvPicPr>
          <p:blipFill>
            <a:blip r:embed="rId15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6016102" y="1018794"/>
              <a:ext cx="445616" cy="297146"/>
            </a:xfrm>
            <a:prstGeom prst="rect">
              <a:avLst/>
            </a:prstGeom>
          </p:spPr>
        </p:pic>
        <p:pic>
          <p:nvPicPr>
            <p:cNvPr id="383" name="Picture 3" descr="F:\新建文件夹\business-professor.png"/>
            <p:cNvPicPr>
              <a:picLocks noChangeAspect="1" noChangeArrowheads="1"/>
            </p:cNvPicPr>
            <p:nvPr/>
          </p:nvPicPr>
          <p:blipFill>
            <a:blip r:embed="rId15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728590" y="1016347"/>
              <a:ext cx="297077" cy="302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4" name="TextBox 2"/>
            <p:cNvSpPr txBox="1"/>
            <p:nvPr/>
          </p:nvSpPr>
          <p:spPr>
            <a:xfrm>
              <a:off x="1579404" y="1355879"/>
              <a:ext cx="69762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Verdana" pitchFamily="34" charset="0"/>
                  <a:ea typeface="华文细黑"/>
                </a:rPr>
                <a:t>客户洽谈</a:t>
              </a:r>
            </a:p>
          </p:txBody>
        </p:sp>
        <p:sp>
          <p:nvSpPr>
            <p:cNvPr id="385" name="TextBox 646"/>
            <p:cNvSpPr txBox="1"/>
            <p:nvPr/>
          </p:nvSpPr>
          <p:spPr>
            <a:xfrm>
              <a:off x="6452979" y="949435"/>
              <a:ext cx="69762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Verdana" pitchFamily="34" charset="0"/>
                  <a:ea typeface="华文细黑"/>
                </a:rPr>
                <a:t>末端派送</a:t>
              </a:r>
            </a:p>
          </p:txBody>
        </p:sp>
        <p:pic>
          <p:nvPicPr>
            <p:cNvPr id="386" name="Picture 2" descr="F:\新建文件夹\student.png"/>
            <p:cNvPicPr>
              <a:picLocks noChangeAspect="1" noChangeArrowheads="1"/>
            </p:cNvPicPr>
            <p:nvPr/>
          </p:nvPicPr>
          <p:blipFill>
            <a:blip r:embed="rId15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 flipH="1">
              <a:off x="8032376" y="1018866"/>
              <a:ext cx="297077" cy="297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7" name="TextBox 585"/>
            <p:cNvSpPr txBox="1"/>
            <p:nvPr/>
          </p:nvSpPr>
          <p:spPr>
            <a:xfrm>
              <a:off x="7898691" y="1355879"/>
              <a:ext cx="69762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Verdana" pitchFamily="34" charset="0"/>
                  <a:ea typeface="华文细黑"/>
                </a:rPr>
                <a:t>售后服务</a:t>
              </a:r>
            </a:p>
          </p:txBody>
        </p:sp>
        <p:cxnSp>
          <p:nvCxnSpPr>
            <p:cNvPr id="388" name="直接箭头连接符 387"/>
            <p:cNvCxnSpPr/>
            <p:nvPr/>
          </p:nvCxnSpPr>
          <p:spPr bwMode="auto">
            <a:xfrm>
              <a:off x="7428421" y="1159939"/>
              <a:ext cx="594155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389" name="直接箭头连接符 388"/>
            <p:cNvCxnSpPr/>
            <p:nvPr/>
          </p:nvCxnSpPr>
          <p:spPr bwMode="auto">
            <a:xfrm>
              <a:off x="2085055" y="1159939"/>
              <a:ext cx="594155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390" name="TextBox 645"/>
            <p:cNvSpPr txBox="1"/>
            <p:nvPr/>
          </p:nvSpPr>
          <p:spPr>
            <a:xfrm>
              <a:off x="7418622" y="947788"/>
              <a:ext cx="69762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Verdana" pitchFamily="34" charset="0"/>
                  <a:ea typeface="华文细黑"/>
                </a:rPr>
                <a:t>异常处理</a:t>
              </a:r>
            </a:p>
          </p:txBody>
        </p:sp>
        <p:sp>
          <p:nvSpPr>
            <p:cNvPr id="391" name="TextBox 645"/>
            <p:cNvSpPr txBox="1"/>
            <p:nvPr/>
          </p:nvSpPr>
          <p:spPr>
            <a:xfrm>
              <a:off x="2075255" y="945798"/>
              <a:ext cx="69762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Verdana" pitchFamily="34" charset="0"/>
                  <a:ea typeface="华文细黑"/>
                </a:rPr>
                <a:t>开发成功</a:t>
              </a:r>
            </a:p>
          </p:txBody>
        </p:sp>
        <p:cxnSp>
          <p:nvCxnSpPr>
            <p:cNvPr id="392" name="直接箭头连接符 391"/>
            <p:cNvCxnSpPr/>
            <p:nvPr/>
          </p:nvCxnSpPr>
          <p:spPr bwMode="auto">
            <a:xfrm>
              <a:off x="5341818" y="1168176"/>
              <a:ext cx="594155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393" name="TextBox 645"/>
            <p:cNvSpPr txBox="1"/>
            <p:nvPr/>
          </p:nvSpPr>
          <p:spPr>
            <a:xfrm>
              <a:off x="5318079" y="957673"/>
              <a:ext cx="69762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Verdana" pitchFamily="34" charset="0"/>
                  <a:ea typeface="华文细黑"/>
                </a:rPr>
                <a:t>支线运输</a:t>
              </a:r>
            </a:p>
          </p:txBody>
        </p:sp>
        <p:sp>
          <p:nvSpPr>
            <p:cNvPr id="551" name="TextBox 2"/>
            <p:cNvSpPr txBox="1"/>
            <p:nvPr/>
          </p:nvSpPr>
          <p:spPr>
            <a:xfrm>
              <a:off x="4398173" y="1719707"/>
              <a:ext cx="44114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 smtClean="0">
                  <a:latin typeface="Verdana" pitchFamily="34" charset="0"/>
                  <a:ea typeface="华文细黑"/>
                </a:rPr>
                <a:t>中端</a:t>
              </a:r>
              <a:endParaRPr lang="zh-CN" altLang="en-US" sz="1000" b="1">
                <a:latin typeface="Verdana" pitchFamily="34" charset="0"/>
                <a:ea typeface="华文细黑"/>
              </a:endParaRPr>
            </a:p>
          </p:txBody>
        </p:sp>
        <p:sp>
          <p:nvSpPr>
            <p:cNvPr id="552" name="TextBox 2"/>
            <p:cNvSpPr txBox="1"/>
            <p:nvPr/>
          </p:nvSpPr>
          <p:spPr>
            <a:xfrm>
              <a:off x="6270382" y="1719707"/>
              <a:ext cx="44114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 smtClean="0">
                  <a:latin typeface="Verdana" pitchFamily="34" charset="0"/>
                  <a:ea typeface="华文细黑"/>
                </a:rPr>
                <a:t>后端</a:t>
              </a:r>
              <a:endParaRPr lang="zh-CN" altLang="en-US" sz="1000" b="1">
                <a:latin typeface="Verdana" pitchFamily="34" charset="0"/>
                <a:ea typeface="华文细黑"/>
              </a:endParaRPr>
            </a:p>
          </p:txBody>
        </p:sp>
        <p:sp>
          <p:nvSpPr>
            <p:cNvPr id="553" name="TextBox 2"/>
            <p:cNvSpPr txBox="1"/>
            <p:nvPr/>
          </p:nvSpPr>
          <p:spPr>
            <a:xfrm>
              <a:off x="468267" y="773463"/>
              <a:ext cx="1007389" cy="461665"/>
            </a:xfrm>
            <a:prstGeom prst="rect">
              <a:avLst/>
            </a:prstGeom>
            <a:solidFill>
              <a:srgbClr val="323C64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solidFill>
                    <a:schemeClr val="bg1"/>
                  </a:solidFill>
                  <a:latin typeface="Verdana" pitchFamily="34" charset="0"/>
                  <a:ea typeface="华文细黑"/>
                </a:rPr>
                <a:t>德邦标准化运营模式</a:t>
              </a:r>
              <a:endParaRPr lang="zh-CN" altLang="en-US" sz="1200" b="1">
                <a:solidFill>
                  <a:schemeClr val="bg1"/>
                </a:solidFill>
                <a:latin typeface="Verdana" pitchFamily="34" charset="0"/>
                <a:ea typeface="华文细黑"/>
              </a:endParaRPr>
            </a:p>
          </p:txBody>
        </p:sp>
        <p:sp>
          <p:nvSpPr>
            <p:cNvPr id="568" name="TextBox 2"/>
            <p:cNvSpPr txBox="1"/>
            <p:nvPr/>
          </p:nvSpPr>
          <p:spPr>
            <a:xfrm>
              <a:off x="2788919" y="1719707"/>
              <a:ext cx="44114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 smtClean="0">
                  <a:latin typeface="Verdana" pitchFamily="34" charset="0"/>
                  <a:ea typeface="华文细黑"/>
                </a:rPr>
                <a:t>前端</a:t>
              </a:r>
              <a:endParaRPr lang="zh-CN" altLang="en-US" sz="1000" b="1">
                <a:latin typeface="Verdana" pitchFamily="34" charset="0"/>
                <a:ea typeface="华文细黑"/>
              </a:endParaRPr>
            </a:p>
          </p:txBody>
        </p:sp>
        <p:grpSp>
          <p:nvGrpSpPr>
            <p:cNvPr id="546" name="组合 545"/>
            <p:cNvGrpSpPr/>
            <p:nvPr/>
          </p:nvGrpSpPr>
          <p:grpSpPr>
            <a:xfrm>
              <a:off x="2442414" y="1575691"/>
              <a:ext cx="4805378" cy="197459"/>
              <a:chOff x="3914901" y="2259365"/>
              <a:chExt cx="5823184" cy="158401"/>
            </a:xfrm>
          </p:grpSpPr>
          <p:sp>
            <p:nvSpPr>
              <p:cNvPr id="547" name="左大括号 546"/>
              <p:cNvSpPr/>
              <p:nvPr/>
            </p:nvSpPr>
            <p:spPr bwMode="auto">
              <a:xfrm rot="16200000" flipV="1">
                <a:off x="6491340" y="1042566"/>
                <a:ext cx="158400" cy="2592000"/>
              </a:xfrm>
              <a:prstGeom prst="leftBrace">
                <a:avLst/>
              </a:prstGeom>
              <a:noFill/>
              <a:ln w="9525" cap="flat" cmpd="sng" algn="ctr">
                <a:solidFill>
                  <a:schemeClr val="tx1">
                    <a:lumMod val="5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2400"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548" name="左大括号 547"/>
              <p:cNvSpPr/>
              <p:nvPr/>
            </p:nvSpPr>
            <p:spPr bwMode="auto">
              <a:xfrm rot="16200000" flipV="1">
                <a:off x="8761395" y="1441076"/>
                <a:ext cx="158399" cy="1794980"/>
              </a:xfrm>
              <a:prstGeom prst="leftBrace">
                <a:avLst/>
              </a:prstGeom>
              <a:noFill/>
              <a:ln w="9525" cap="flat" cmpd="sng" algn="ctr">
                <a:solidFill>
                  <a:schemeClr val="tx1">
                    <a:lumMod val="5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2400"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549" name="左大括号 548"/>
              <p:cNvSpPr/>
              <p:nvPr/>
            </p:nvSpPr>
            <p:spPr bwMode="auto">
              <a:xfrm rot="16200000" flipV="1">
                <a:off x="4447701" y="1726565"/>
                <a:ext cx="158400" cy="1224000"/>
              </a:xfrm>
              <a:prstGeom prst="leftBrace">
                <a:avLst/>
              </a:prstGeom>
              <a:noFill/>
              <a:ln w="9525" cap="flat" cmpd="sng" algn="ctr">
                <a:solidFill>
                  <a:schemeClr val="tx1">
                    <a:lumMod val="50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2400"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</p:grpSp>
        <p:cxnSp>
          <p:nvCxnSpPr>
            <p:cNvPr id="635" name="直接箭头连接符 634"/>
            <p:cNvCxnSpPr/>
            <p:nvPr/>
          </p:nvCxnSpPr>
          <p:spPr bwMode="auto">
            <a:xfrm>
              <a:off x="3246332" y="1159939"/>
              <a:ext cx="594155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</p:grpSp>
      <p:grpSp>
        <p:nvGrpSpPr>
          <p:cNvPr id="6" name="组合 5"/>
          <p:cNvGrpSpPr/>
          <p:nvPr/>
        </p:nvGrpSpPr>
        <p:grpSpPr>
          <a:xfrm>
            <a:off x="467544" y="2067694"/>
            <a:ext cx="8208188" cy="2520280"/>
            <a:chOff x="467544" y="2283718"/>
            <a:chExt cx="8208188" cy="2520280"/>
          </a:xfrm>
        </p:grpSpPr>
        <p:cxnSp>
          <p:nvCxnSpPr>
            <p:cNvPr id="375" name="直接箭头连接符 374"/>
            <p:cNvCxnSpPr/>
            <p:nvPr/>
          </p:nvCxnSpPr>
          <p:spPr bwMode="auto">
            <a:xfrm>
              <a:off x="4177744" y="2659897"/>
              <a:ext cx="594155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203" name="Rectangle 15"/>
            <p:cNvSpPr>
              <a:spLocks noChangeAspect="1"/>
            </p:cNvSpPr>
            <p:nvPr/>
          </p:nvSpPr>
          <p:spPr bwMode="blackWhite">
            <a:xfrm>
              <a:off x="467544" y="2283718"/>
              <a:ext cx="8208188" cy="252028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  <a:headEnd type="none" w="med" len="med"/>
              <a:tailEnd type="none" w="med" len="med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ts val="600"/>
                </a:spcBef>
              </a:pPr>
              <a:endParaRPr lang="zh-CN" altLang="en-US" sz="140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04" name="TextBox 2"/>
            <p:cNvSpPr txBox="1"/>
            <p:nvPr/>
          </p:nvSpPr>
          <p:spPr>
            <a:xfrm>
              <a:off x="1817527" y="2366748"/>
              <a:ext cx="2034393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200" b="1" smtClean="0">
                  <a:latin typeface="Verdana" pitchFamily="34" charset="0"/>
                  <a:ea typeface="华文细黑"/>
                </a:rPr>
                <a:t>客户角度</a:t>
              </a:r>
              <a:endParaRPr lang="en-US" altLang="zh-CN" sz="1200" b="1" smtClean="0">
                <a:latin typeface="Verdana" pitchFamily="34" charset="0"/>
                <a:ea typeface="华文细黑"/>
              </a:endParaRPr>
            </a:p>
          </p:txBody>
        </p:sp>
        <p:sp>
          <p:nvSpPr>
            <p:cNvPr id="215" name="TextBox 2"/>
            <p:cNvSpPr txBox="1"/>
            <p:nvPr/>
          </p:nvSpPr>
          <p:spPr>
            <a:xfrm>
              <a:off x="1710405" y="3550245"/>
              <a:ext cx="2239899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171450" indent="-171450" algn="l" rtl="0" fontAlgn="base"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u"/>
                <a:defRPr sz="1000" b="1" kern="1200">
                  <a:solidFill>
                    <a:schemeClr val="tx1"/>
                  </a:solidFill>
                  <a:latin typeface="Verdana" pitchFamily="34" charset="0"/>
                  <a:ea typeface="华文细黑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zh-CN" altLang="en-US" sz="1100" b="0" smtClean="0"/>
                <a:t>市场瞬息万变，客户需求多样化</a:t>
              </a:r>
              <a:endParaRPr lang="zh-CN" altLang="en-US" sz="1100" b="0"/>
            </a:p>
          </p:txBody>
        </p:sp>
        <p:sp>
          <p:nvSpPr>
            <p:cNvPr id="216" name="TextBox 2"/>
            <p:cNvSpPr txBox="1"/>
            <p:nvPr/>
          </p:nvSpPr>
          <p:spPr>
            <a:xfrm>
              <a:off x="1817527" y="3291830"/>
              <a:ext cx="2034393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171450" indent="-171450" algn="l" rtl="0" fontAlgn="base"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u"/>
                <a:defRPr sz="1000" b="1" kern="1200">
                  <a:solidFill>
                    <a:schemeClr val="tx1"/>
                  </a:solidFill>
                  <a:latin typeface="Verdana" pitchFamily="34" charset="0"/>
                  <a:ea typeface="华文细黑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zh-CN" altLang="en-US" sz="1200" smtClean="0"/>
                <a:t>竞争角度</a:t>
              </a:r>
              <a:endParaRPr lang="zh-CN" altLang="en-US" sz="1200"/>
            </a:p>
          </p:txBody>
        </p:sp>
        <p:grpSp>
          <p:nvGrpSpPr>
            <p:cNvPr id="217" name="组合 216"/>
            <p:cNvGrpSpPr/>
            <p:nvPr/>
          </p:nvGrpSpPr>
          <p:grpSpPr>
            <a:xfrm>
              <a:off x="3821091" y="2366748"/>
              <a:ext cx="388588" cy="2362923"/>
              <a:chOff x="2648274" y="1836393"/>
              <a:chExt cx="409048" cy="2632199"/>
            </a:xfrm>
          </p:grpSpPr>
          <p:sp>
            <p:nvSpPr>
              <p:cNvPr id="224" name="梯形 223"/>
              <p:cNvSpPr/>
              <p:nvPr/>
            </p:nvSpPr>
            <p:spPr>
              <a:xfrm rot="16200000" flipV="1">
                <a:off x="1516714" y="2982902"/>
                <a:ext cx="2632199" cy="339181"/>
              </a:xfrm>
              <a:prstGeom prst="trapezoid">
                <a:avLst>
                  <a:gd name="adj" fmla="val 47732"/>
                </a:avLst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4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225" name="TextBox 2"/>
              <p:cNvSpPr txBox="1"/>
              <p:nvPr/>
            </p:nvSpPr>
            <p:spPr>
              <a:xfrm>
                <a:off x="2648274" y="2024374"/>
                <a:ext cx="409048" cy="20709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171450" indent="-171450" algn="l" rtl="0" fontAlgn="base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u"/>
                  <a:defRPr sz="1000" b="1" kern="1200">
                    <a:solidFill>
                      <a:schemeClr val="tx1"/>
                    </a:solidFill>
                    <a:latin typeface="Verdana" pitchFamily="34" charset="0"/>
                    <a:ea typeface="华文细黑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zh-CN" altLang="en-US" sz="1100" smtClean="0">
                    <a:solidFill>
                      <a:schemeClr val="bg1"/>
                    </a:solidFill>
                  </a:rPr>
                  <a:t>针对大客户改变运营模式</a:t>
                </a:r>
                <a:endParaRPr lang="zh-CN" altLang="en-US" sz="11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218" name="TextBox 2"/>
            <p:cNvSpPr txBox="1"/>
            <p:nvPr/>
          </p:nvSpPr>
          <p:spPr>
            <a:xfrm>
              <a:off x="4750806" y="3032946"/>
              <a:ext cx="144142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400" b="1" smtClean="0">
                  <a:latin typeface="Verdana" pitchFamily="34" charset="0"/>
                  <a:ea typeface="华文细黑"/>
                </a:rPr>
                <a:t>前端，</a:t>
              </a:r>
              <a:r>
                <a:rPr lang="zh-CN" altLang="en-US" sz="1400" b="1" smtClean="0">
                  <a:solidFill>
                    <a:srgbClr val="FF0000"/>
                  </a:solidFill>
                  <a:latin typeface="Verdana" pitchFamily="34" charset="0"/>
                  <a:ea typeface="华文细黑"/>
                </a:rPr>
                <a:t>灵活可变</a:t>
              </a:r>
              <a:endParaRPr lang="zh-CN" altLang="en-US" sz="1400" b="1">
                <a:solidFill>
                  <a:srgbClr val="FF0000"/>
                </a:solidFill>
                <a:latin typeface="Verdana" pitchFamily="34" charset="0"/>
                <a:ea typeface="华文细黑"/>
              </a:endParaRPr>
            </a:p>
          </p:txBody>
        </p:sp>
        <p:sp>
          <p:nvSpPr>
            <p:cNvPr id="219" name="TextBox 2"/>
            <p:cNvSpPr txBox="1"/>
            <p:nvPr/>
          </p:nvSpPr>
          <p:spPr>
            <a:xfrm>
              <a:off x="4338651" y="3633134"/>
              <a:ext cx="215956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400" b="1" smtClean="0">
                  <a:latin typeface="Verdana" pitchFamily="34" charset="0"/>
                  <a:ea typeface="华文细黑"/>
                </a:rPr>
                <a:t>中后端，</a:t>
              </a:r>
              <a:r>
                <a:rPr lang="zh-CN" altLang="en-US" sz="1400" b="1" smtClean="0">
                  <a:solidFill>
                    <a:srgbClr val="FF0000"/>
                  </a:solidFill>
                  <a:latin typeface="Verdana" pitchFamily="34" charset="0"/>
                  <a:ea typeface="华文细黑"/>
                </a:rPr>
                <a:t>短期内无法改变</a:t>
              </a:r>
              <a:endParaRPr lang="zh-CN" altLang="en-US" sz="1400" b="1">
                <a:solidFill>
                  <a:srgbClr val="FF0000"/>
                </a:solidFill>
                <a:latin typeface="Verdana" pitchFamily="34" charset="0"/>
                <a:ea typeface="华文细黑"/>
              </a:endParaRPr>
            </a:p>
          </p:txBody>
        </p:sp>
        <p:grpSp>
          <p:nvGrpSpPr>
            <p:cNvPr id="220" name="组合 219"/>
            <p:cNvGrpSpPr/>
            <p:nvPr/>
          </p:nvGrpSpPr>
          <p:grpSpPr>
            <a:xfrm>
              <a:off x="6725931" y="2366748"/>
              <a:ext cx="366349" cy="2362923"/>
              <a:chOff x="2486326" y="1836394"/>
              <a:chExt cx="385638" cy="2632199"/>
            </a:xfrm>
          </p:grpSpPr>
          <p:sp>
            <p:nvSpPr>
              <p:cNvPr id="222" name="梯形 221"/>
              <p:cNvSpPr/>
              <p:nvPr/>
            </p:nvSpPr>
            <p:spPr>
              <a:xfrm rot="16200000" flipV="1">
                <a:off x="1350616" y="2992609"/>
                <a:ext cx="2632199" cy="319770"/>
              </a:xfrm>
              <a:prstGeom prst="trapezoid">
                <a:avLst>
                  <a:gd name="adj" fmla="val 47732"/>
                </a:avLst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 sz="1400" smtClean="0">
                  <a:solidFill>
                    <a:schemeClr val="tx1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223" name="TextBox 2"/>
              <p:cNvSpPr txBox="1"/>
              <p:nvPr/>
            </p:nvSpPr>
            <p:spPr>
              <a:xfrm>
                <a:off x="2486326" y="2001610"/>
                <a:ext cx="385638" cy="20709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171450" indent="-171450" algn="l" rtl="0" fontAlgn="base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u"/>
                  <a:defRPr sz="1000" b="1" kern="1200">
                    <a:solidFill>
                      <a:schemeClr val="tx1"/>
                    </a:solidFill>
                    <a:latin typeface="Verdana" pitchFamily="34" charset="0"/>
                    <a:ea typeface="华文细黑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zh-CN" altLang="en-US" sz="1100" smtClean="0">
                    <a:solidFill>
                      <a:schemeClr val="bg1"/>
                    </a:solidFill>
                  </a:rPr>
                  <a:t>针对大客户改变运营模式</a:t>
                </a:r>
                <a:endParaRPr lang="zh-CN" altLang="en-US" sz="11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221" name="TextBox 2"/>
            <p:cNvSpPr txBox="1"/>
            <p:nvPr/>
          </p:nvSpPr>
          <p:spPr>
            <a:xfrm>
              <a:off x="7080582" y="2427734"/>
              <a:ext cx="1515736" cy="22467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200000"/>
                </a:lnSpc>
              </a:pPr>
              <a:r>
                <a:rPr lang="zh-CN" altLang="en-US" sz="1400" b="1" smtClean="0">
                  <a:latin typeface="Verdana" pitchFamily="34" charset="0"/>
                  <a:ea typeface="华文细黑"/>
                </a:rPr>
                <a:t>充分利用</a:t>
              </a:r>
              <a:r>
                <a:rPr lang="zh-CN" altLang="en-US" sz="1400" b="1">
                  <a:latin typeface="Verdana" pitchFamily="34" charset="0"/>
                  <a:ea typeface="华文细黑"/>
                </a:rPr>
                <a:t>中</a:t>
              </a:r>
              <a:r>
                <a:rPr lang="zh-CN" altLang="en-US" sz="1400" b="1" smtClean="0">
                  <a:latin typeface="Verdana" pitchFamily="34" charset="0"/>
                  <a:ea typeface="华文细黑"/>
                </a:rPr>
                <a:t>后端运营优势，利用销售</a:t>
              </a:r>
              <a:r>
                <a:rPr lang="zh-CN" altLang="en-US" sz="1400" b="1" smtClean="0">
                  <a:solidFill>
                    <a:srgbClr val="FF0000"/>
                  </a:solidFill>
                  <a:latin typeface="Verdana" pitchFamily="34" charset="0"/>
                  <a:ea typeface="华文细黑"/>
                </a:rPr>
                <a:t>全力优化前端流程，</a:t>
              </a:r>
              <a:r>
                <a:rPr lang="zh-CN" altLang="en-US" sz="1400" b="1" smtClean="0">
                  <a:latin typeface="Verdana" pitchFamily="34" charset="0"/>
                  <a:ea typeface="华文细黑"/>
                </a:rPr>
                <a:t>实现大客户</a:t>
              </a:r>
              <a:r>
                <a:rPr lang="zh-CN" altLang="en-US" sz="1400" b="1" smtClean="0">
                  <a:solidFill>
                    <a:srgbClr val="FF0000"/>
                  </a:solidFill>
                  <a:latin typeface="Verdana" pitchFamily="34" charset="0"/>
                  <a:ea typeface="华文细黑"/>
                </a:rPr>
                <a:t>轻度定制化</a:t>
              </a:r>
              <a:endParaRPr lang="en-US" altLang="zh-CN" sz="1400" b="1" smtClean="0">
                <a:solidFill>
                  <a:srgbClr val="FF0000"/>
                </a:solidFill>
                <a:latin typeface="Verdana" pitchFamily="34" charset="0"/>
                <a:ea typeface="华文细黑"/>
              </a:endParaRPr>
            </a:p>
          </p:txBody>
        </p:sp>
        <p:grpSp>
          <p:nvGrpSpPr>
            <p:cNvPr id="226" name="组合 225"/>
            <p:cNvGrpSpPr/>
            <p:nvPr/>
          </p:nvGrpSpPr>
          <p:grpSpPr>
            <a:xfrm>
              <a:off x="4621541" y="2436107"/>
              <a:ext cx="1678652" cy="552530"/>
              <a:chOff x="2638904" y="1018794"/>
              <a:chExt cx="1678652" cy="552530"/>
            </a:xfrm>
          </p:grpSpPr>
          <p:grpSp>
            <p:nvGrpSpPr>
              <p:cNvPr id="227" name="Group 2"/>
              <p:cNvGrpSpPr>
                <a:grpSpLocks noChangeAspect="1"/>
              </p:cNvGrpSpPr>
              <p:nvPr>
                <p:custDataLst>
                  <p:tags r:id="rId159"/>
                </p:custDataLst>
              </p:nvPr>
            </p:nvGrpSpPr>
            <p:grpSpPr>
              <a:xfrm>
                <a:off x="2765653" y="1057019"/>
                <a:ext cx="344602" cy="220695"/>
                <a:chOff x="2919" y="1222"/>
                <a:chExt cx="274" cy="208"/>
              </a:xfrm>
            </p:grpSpPr>
            <p:sp>
              <p:nvSpPr>
                <p:cNvPr id="232" name="Line 2460"/>
                <p:cNvSpPr>
                  <a:spLocks noChangeShapeType="1"/>
                </p:cNvSpPr>
                <p:nvPr>
                  <p:custDataLst>
                    <p:tags r:id="rId160"/>
                  </p:custDataLst>
                </p:nvPr>
              </p:nvSpPr>
              <p:spPr bwMode="gray">
                <a:xfrm flipH="1" flipV="1">
                  <a:off x="3158" y="1307"/>
                  <a:ext cx="0" cy="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233" name="Freeform 2461"/>
                <p:cNvSpPr/>
                <p:nvPr>
                  <p:custDataLst>
                    <p:tags r:id="rId161"/>
                  </p:custDataLst>
                </p:nvPr>
              </p:nvSpPr>
              <p:spPr bwMode="gray">
                <a:xfrm>
                  <a:off x="3158" y="1310"/>
                  <a:ext cx="8" cy="11"/>
                </a:xfrm>
                <a:custGeom>
                  <a:gdLst>
                    <a:gd name="T0" fmla="*/ 5 w 17"/>
                    <a:gd name="T1" fmla="*/ 16 h 17"/>
                    <a:gd name="T2" fmla="*/ 0 w 17"/>
                    <a:gd name="T3" fmla="*/ 16 h 17"/>
                    <a:gd name="T4" fmla="*/ 0 w 17"/>
                    <a:gd name="T5" fmla="*/ 10 h 17"/>
                    <a:gd name="T6" fmla="*/ 0 w 17"/>
                    <a:gd name="T7" fmla="*/ 5 h 17"/>
                    <a:gd name="T8" fmla="*/ 5 w 17"/>
                    <a:gd name="T9" fmla="*/ 0 h 17"/>
                    <a:gd name="T10" fmla="*/ 10 w 17"/>
                    <a:gd name="T11" fmla="*/ 0 h 17"/>
                    <a:gd name="T12" fmla="*/ 16 w 17"/>
                    <a:gd name="T13" fmla="*/ 0 h 17"/>
                    <a:gd name="T14" fmla="*/ 16 w 17"/>
                    <a:gd name="T15" fmla="*/ 5 h 17"/>
                    <a:gd name="T16" fmla="*/ 16 w 17"/>
                    <a:gd name="T17" fmla="*/ 10 h 17"/>
                    <a:gd name="T18" fmla="*/ 10 w 17"/>
                    <a:gd name="T19" fmla="*/ 16 h 17"/>
                    <a:gd name="T20" fmla="*/ 5 w 17"/>
                    <a:gd name="T21" fmla="*/ 16 h 1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7"/>
                    <a:gd name="T34" fmla="*/ 0 h 17"/>
                    <a:gd name="T35" fmla="*/ 17 w 17"/>
                    <a:gd name="T36" fmla="*/ 17 h 17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7" h="17">
                      <a:moveTo>
                        <a:pt x="5" y="16"/>
                      </a:moveTo>
                      <a:lnTo>
                        <a:pt x="0" y="16"/>
                      </a:lnTo>
                      <a:lnTo>
                        <a:pt x="0" y="10"/>
                      </a:lnTo>
                      <a:lnTo>
                        <a:pt x="0" y="5"/>
                      </a:lnTo>
                      <a:lnTo>
                        <a:pt x="5" y="0"/>
                      </a:lnTo>
                      <a:lnTo>
                        <a:pt x="10" y="0"/>
                      </a:lnTo>
                      <a:lnTo>
                        <a:pt x="16" y="0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0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34" name="Freeform 2462"/>
                <p:cNvSpPr/>
                <p:nvPr>
                  <p:custDataLst>
                    <p:tags r:id="rId162"/>
                  </p:custDataLst>
                </p:nvPr>
              </p:nvSpPr>
              <p:spPr bwMode="gray">
                <a:xfrm>
                  <a:off x="3158" y="1310"/>
                  <a:ext cx="8" cy="11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8 w 17"/>
                    <a:gd name="T7" fmla="*/ 0 h 17"/>
                    <a:gd name="T8" fmla="*/ 0 w 17"/>
                    <a:gd name="T9" fmla="*/ 5 h 17"/>
                    <a:gd name="T10" fmla="*/ 0 w 17"/>
                    <a:gd name="T11" fmla="*/ 10 h 17"/>
                    <a:gd name="T12" fmla="*/ 0 w 17"/>
                    <a:gd name="T13" fmla="*/ 16 h 17"/>
                    <a:gd name="T14" fmla="*/ 8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8" y="0"/>
                      </a:lnTo>
                      <a:lnTo>
                        <a:pt x="0" y="5"/>
                      </a:lnTo>
                      <a:lnTo>
                        <a:pt x="0" y="10"/>
                      </a:lnTo>
                      <a:lnTo>
                        <a:pt x="0" y="16"/>
                      </a:lnTo>
                      <a:lnTo>
                        <a:pt x="8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35" name="Freeform 2463"/>
                <p:cNvSpPr/>
                <p:nvPr>
                  <p:custDataLst>
                    <p:tags r:id="rId163"/>
                  </p:custDataLst>
                </p:nvPr>
              </p:nvSpPr>
              <p:spPr bwMode="gray">
                <a:xfrm>
                  <a:off x="3142" y="1294"/>
                  <a:ext cx="10" cy="19"/>
                </a:xfrm>
                <a:custGeom>
                  <a:gdLst>
                    <a:gd name="T0" fmla="*/ 18 w 19"/>
                    <a:gd name="T1" fmla="*/ 10 h 32"/>
                    <a:gd name="T2" fmla="*/ 0 w 19"/>
                    <a:gd name="T3" fmla="*/ 0 h 32"/>
                    <a:gd name="T4" fmla="*/ 0 w 19"/>
                    <a:gd name="T5" fmla="*/ 21 h 32"/>
                    <a:gd name="T6" fmla="*/ 18 w 19"/>
                    <a:gd name="T7" fmla="*/ 31 h 32"/>
                    <a:gd name="T8" fmla="*/ 18 w 19"/>
                    <a:gd name="T9" fmla="*/ 10 h 3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32"/>
                    <a:gd name="T17" fmla="*/ 19 w 19"/>
                    <a:gd name="T18" fmla="*/ 32 h 3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32">
                      <a:moveTo>
                        <a:pt x="18" y="10"/>
                      </a:moveTo>
                      <a:lnTo>
                        <a:pt x="0" y="0"/>
                      </a:lnTo>
                      <a:lnTo>
                        <a:pt x="0" y="21"/>
                      </a:lnTo>
                      <a:lnTo>
                        <a:pt x="18" y="31"/>
                      </a:lnTo>
                      <a:lnTo>
                        <a:pt x="18" y="10"/>
                      </a:lnTo>
                    </a:path>
                  </a:pathLst>
                </a:custGeom>
                <a:solidFill>
                  <a:srgbClr val="CCCC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36" name="Freeform 2464"/>
                <p:cNvSpPr/>
                <p:nvPr>
                  <p:custDataLst>
                    <p:tags r:id="rId164"/>
                  </p:custDataLst>
                </p:nvPr>
              </p:nvSpPr>
              <p:spPr bwMode="gray">
                <a:xfrm>
                  <a:off x="3179" y="1291"/>
                  <a:ext cx="9" cy="10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2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2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37" name="Freeform 2465"/>
                <p:cNvSpPr/>
                <p:nvPr>
                  <p:custDataLst>
                    <p:tags r:id="rId165"/>
                  </p:custDataLst>
                </p:nvPr>
              </p:nvSpPr>
              <p:spPr bwMode="gray">
                <a:xfrm>
                  <a:off x="3179" y="1293"/>
                  <a:ext cx="10" cy="9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6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0 w 17"/>
                    <a:gd name="T27" fmla="*/ 13 h 17"/>
                    <a:gd name="T28" fmla="*/ 13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6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38" name="Freeform 2466"/>
                <p:cNvSpPr/>
                <p:nvPr>
                  <p:custDataLst>
                    <p:tags r:id="rId166"/>
                  </p:custDataLst>
                </p:nvPr>
              </p:nvSpPr>
              <p:spPr bwMode="gray">
                <a:xfrm>
                  <a:off x="3180" y="1294"/>
                  <a:ext cx="10" cy="9"/>
                </a:xfrm>
                <a:custGeom>
                  <a:gdLst>
                    <a:gd name="T0" fmla="*/ 10 w 17"/>
                    <a:gd name="T1" fmla="*/ 8 h 17"/>
                    <a:gd name="T2" fmla="*/ 16 w 17"/>
                    <a:gd name="T3" fmla="*/ 4 h 17"/>
                    <a:gd name="T4" fmla="*/ 10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2 h 17"/>
                    <a:gd name="T16" fmla="*/ 10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0" y="8"/>
                      </a:moveTo>
                      <a:lnTo>
                        <a:pt x="16" y="4"/>
                      </a:lnTo>
                      <a:lnTo>
                        <a:pt x="10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2"/>
                      </a:lnTo>
                      <a:lnTo>
                        <a:pt x="10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39" name="Freeform 2467"/>
                <p:cNvSpPr/>
                <p:nvPr>
                  <p:custDataLst>
                    <p:tags r:id="rId167"/>
                  </p:custDataLst>
                </p:nvPr>
              </p:nvSpPr>
              <p:spPr bwMode="gray">
                <a:xfrm>
                  <a:off x="3175" y="1294"/>
                  <a:ext cx="9" cy="9"/>
                </a:xfrm>
                <a:custGeom>
                  <a:gdLst>
                    <a:gd name="T0" fmla="*/ 6 w 17"/>
                    <a:gd name="T1" fmla="*/ 14 h 17"/>
                    <a:gd name="T2" fmla="*/ 2 w 17"/>
                    <a:gd name="T3" fmla="*/ 12 h 17"/>
                    <a:gd name="T4" fmla="*/ 2 w 17"/>
                    <a:gd name="T5" fmla="*/ 10 h 17"/>
                    <a:gd name="T6" fmla="*/ 0 w 17"/>
                    <a:gd name="T7" fmla="*/ 8 h 17"/>
                    <a:gd name="T8" fmla="*/ 2 w 17"/>
                    <a:gd name="T9" fmla="*/ 3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4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4"/>
                      </a:moveTo>
                      <a:lnTo>
                        <a:pt x="2" y="12"/>
                      </a:lnTo>
                      <a:lnTo>
                        <a:pt x="2" y="10"/>
                      </a:lnTo>
                      <a:lnTo>
                        <a:pt x="0" y="8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40" name="Freeform 2468"/>
                <p:cNvSpPr/>
                <p:nvPr>
                  <p:custDataLst>
                    <p:tags r:id="rId168"/>
                  </p:custDataLst>
                </p:nvPr>
              </p:nvSpPr>
              <p:spPr bwMode="gray">
                <a:xfrm>
                  <a:off x="3176" y="1294"/>
                  <a:ext cx="9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0 h 17"/>
                    <a:gd name="T18" fmla="*/ 2 w 17"/>
                    <a:gd name="T19" fmla="*/ 14 h 17"/>
                    <a:gd name="T20" fmla="*/ 5 w 17"/>
                    <a:gd name="T21" fmla="*/ 16 h 17"/>
                    <a:gd name="T22" fmla="*/ 8 w 17"/>
                    <a:gd name="T23" fmla="*/ 14 h 17"/>
                    <a:gd name="T24" fmla="*/ 10 w 17"/>
                    <a:gd name="T25" fmla="*/ 12 h 17"/>
                    <a:gd name="T26" fmla="*/ 13 w 17"/>
                    <a:gd name="T27" fmla="*/ 10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0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41" name="Freeform 2469"/>
                <p:cNvSpPr/>
                <p:nvPr>
                  <p:custDataLst>
                    <p:tags r:id="rId169"/>
                  </p:custDataLst>
                </p:nvPr>
              </p:nvSpPr>
              <p:spPr bwMode="gray">
                <a:xfrm>
                  <a:off x="3177" y="1296"/>
                  <a:ext cx="10" cy="9"/>
                </a:xfrm>
                <a:custGeom>
                  <a:gdLst>
                    <a:gd name="T0" fmla="*/ 10 w 17"/>
                    <a:gd name="T1" fmla="*/ 8 h 17"/>
                    <a:gd name="T2" fmla="*/ 16 w 17"/>
                    <a:gd name="T3" fmla="*/ 4 h 17"/>
                    <a:gd name="T4" fmla="*/ 10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0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0" y="8"/>
                      </a:moveTo>
                      <a:lnTo>
                        <a:pt x="16" y="4"/>
                      </a:lnTo>
                      <a:lnTo>
                        <a:pt x="10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0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42" name="Freeform 2470"/>
                <p:cNvSpPr/>
                <p:nvPr>
                  <p:custDataLst>
                    <p:tags r:id="rId170"/>
                  </p:custDataLst>
                </p:nvPr>
              </p:nvSpPr>
              <p:spPr bwMode="gray">
                <a:xfrm>
                  <a:off x="3180" y="1294"/>
                  <a:ext cx="10" cy="8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4 h 17"/>
                    <a:gd name="T10" fmla="*/ 2 w 17"/>
                    <a:gd name="T11" fmla="*/ 2 h 17"/>
                    <a:gd name="T12" fmla="*/ 6 w 17"/>
                    <a:gd name="T13" fmla="*/ 0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6 w 17"/>
                    <a:gd name="T25" fmla="*/ 12 h 17"/>
                    <a:gd name="T26" fmla="*/ 13 w 17"/>
                    <a:gd name="T27" fmla="*/ 14 h 17"/>
                    <a:gd name="T28" fmla="*/ 9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4"/>
                      </a:lnTo>
                      <a:lnTo>
                        <a:pt x="2" y="2"/>
                      </a:lnTo>
                      <a:lnTo>
                        <a:pt x="6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6" y="12"/>
                      </a:lnTo>
                      <a:lnTo>
                        <a:pt x="13" y="14"/>
                      </a:lnTo>
                      <a:lnTo>
                        <a:pt x="9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43" name="Freeform 2471"/>
                <p:cNvSpPr/>
                <p:nvPr>
                  <p:custDataLst>
                    <p:tags r:id="rId171"/>
                  </p:custDataLst>
                </p:nvPr>
              </p:nvSpPr>
              <p:spPr bwMode="gray">
                <a:xfrm>
                  <a:off x="3180" y="1294"/>
                  <a:ext cx="12" cy="9"/>
                </a:xfrm>
                <a:custGeom>
                  <a:gdLst>
                    <a:gd name="T0" fmla="*/ 16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2 w 17"/>
                    <a:gd name="T19" fmla="*/ 13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3 w 17"/>
                    <a:gd name="T27" fmla="*/ 13 h 17"/>
                    <a:gd name="T28" fmla="*/ 16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6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2" y="13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3" y="13"/>
                      </a:lnTo>
                      <a:lnTo>
                        <a:pt x="16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44" name="Freeform 2472"/>
                <p:cNvSpPr/>
                <p:nvPr>
                  <p:custDataLst>
                    <p:tags r:id="rId172"/>
                  </p:custDataLst>
                </p:nvPr>
              </p:nvSpPr>
              <p:spPr bwMode="gray">
                <a:xfrm>
                  <a:off x="3181" y="1294"/>
                  <a:ext cx="12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5 h 17"/>
                    <a:gd name="T10" fmla="*/ 0 w 17"/>
                    <a:gd name="T11" fmla="*/ 10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5"/>
                      </a:lnTo>
                      <a:lnTo>
                        <a:pt x="0" y="10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45" name="Freeform 2473"/>
                <p:cNvSpPr/>
                <p:nvPr>
                  <p:custDataLst>
                    <p:tags r:id="rId173"/>
                  </p:custDataLst>
                </p:nvPr>
              </p:nvSpPr>
              <p:spPr bwMode="gray">
                <a:xfrm>
                  <a:off x="3177" y="1295"/>
                  <a:ext cx="10" cy="10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4 h 17"/>
                    <a:gd name="T10" fmla="*/ 2 w 17"/>
                    <a:gd name="T11" fmla="*/ 2 h 17"/>
                    <a:gd name="T12" fmla="*/ 6 w 17"/>
                    <a:gd name="T13" fmla="*/ 0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6 w 17"/>
                    <a:gd name="T25" fmla="*/ 12 h 17"/>
                    <a:gd name="T26" fmla="*/ 13 w 17"/>
                    <a:gd name="T27" fmla="*/ 14 h 17"/>
                    <a:gd name="T28" fmla="*/ 9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4"/>
                      </a:lnTo>
                      <a:lnTo>
                        <a:pt x="2" y="2"/>
                      </a:lnTo>
                      <a:lnTo>
                        <a:pt x="6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6" y="12"/>
                      </a:lnTo>
                      <a:lnTo>
                        <a:pt x="13" y="14"/>
                      </a:lnTo>
                      <a:lnTo>
                        <a:pt x="9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46" name="Freeform 2474"/>
                <p:cNvSpPr/>
                <p:nvPr>
                  <p:custDataLst>
                    <p:tags r:id="rId174"/>
                  </p:custDataLst>
                </p:nvPr>
              </p:nvSpPr>
              <p:spPr bwMode="gray">
                <a:xfrm>
                  <a:off x="3177" y="1296"/>
                  <a:ext cx="10" cy="9"/>
                </a:xfrm>
                <a:custGeom>
                  <a:gdLst>
                    <a:gd name="T0" fmla="*/ 16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2 w 17"/>
                    <a:gd name="T19" fmla="*/ 13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3 w 17"/>
                    <a:gd name="T27" fmla="*/ 13 h 17"/>
                    <a:gd name="T28" fmla="*/ 16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6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2" y="13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3" y="13"/>
                      </a:lnTo>
                      <a:lnTo>
                        <a:pt x="16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47" name="Freeform 2475"/>
                <p:cNvSpPr/>
                <p:nvPr>
                  <p:custDataLst>
                    <p:tags r:id="rId175"/>
                  </p:custDataLst>
                </p:nvPr>
              </p:nvSpPr>
              <p:spPr bwMode="gray">
                <a:xfrm>
                  <a:off x="3179" y="1297"/>
                  <a:ext cx="9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5 h 17"/>
                    <a:gd name="T10" fmla="*/ 0 w 17"/>
                    <a:gd name="T11" fmla="*/ 10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5"/>
                      </a:lnTo>
                      <a:lnTo>
                        <a:pt x="0" y="10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48" name="Freeform 2476"/>
                <p:cNvSpPr/>
                <p:nvPr>
                  <p:custDataLst>
                    <p:tags r:id="rId176"/>
                  </p:custDataLst>
                </p:nvPr>
              </p:nvSpPr>
              <p:spPr bwMode="gray">
                <a:xfrm>
                  <a:off x="3142" y="1270"/>
                  <a:ext cx="48" cy="31"/>
                </a:xfrm>
                <a:custGeom>
                  <a:gdLst>
                    <a:gd name="T0" fmla="*/ 88 w 89"/>
                    <a:gd name="T1" fmla="*/ 10 h 51"/>
                    <a:gd name="T2" fmla="*/ 70 w 89"/>
                    <a:gd name="T3" fmla="*/ 0 h 51"/>
                    <a:gd name="T4" fmla="*/ 0 w 89"/>
                    <a:gd name="T5" fmla="*/ 40 h 51"/>
                    <a:gd name="T6" fmla="*/ 18 w 89"/>
                    <a:gd name="T7" fmla="*/ 50 h 51"/>
                    <a:gd name="T8" fmla="*/ 88 w 89"/>
                    <a:gd name="T9" fmla="*/ 10 h 5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9"/>
                    <a:gd name="T16" fmla="*/ 0 h 51"/>
                    <a:gd name="T17" fmla="*/ 89 w 89"/>
                    <a:gd name="T18" fmla="*/ 51 h 5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9" h="51">
                      <a:moveTo>
                        <a:pt x="88" y="10"/>
                      </a:moveTo>
                      <a:lnTo>
                        <a:pt x="70" y="0"/>
                      </a:lnTo>
                      <a:lnTo>
                        <a:pt x="0" y="40"/>
                      </a:lnTo>
                      <a:lnTo>
                        <a:pt x="18" y="50"/>
                      </a:lnTo>
                      <a:lnTo>
                        <a:pt x="88" y="10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49" name="Freeform 2477"/>
                <p:cNvSpPr/>
                <p:nvPr>
                  <p:custDataLst>
                    <p:tags r:id="rId177"/>
                  </p:custDataLst>
                </p:nvPr>
              </p:nvSpPr>
              <p:spPr bwMode="gray">
                <a:xfrm>
                  <a:off x="3152" y="1276"/>
                  <a:ext cx="38" cy="37"/>
                </a:xfrm>
                <a:custGeom>
                  <a:gdLst>
                    <a:gd name="T0" fmla="*/ 70 w 71"/>
                    <a:gd name="T1" fmla="*/ 0 h 62"/>
                    <a:gd name="T2" fmla="*/ 0 w 71"/>
                    <a:gd name="T3" fmla="*/ 40 h 62"/>
                    <a:gd name="T4" fmla="*/ 0 w 71"/>
                    <a:gd name="T5" fmla="*/ 61 h 62"/>
                    <a:gd name="T6" fmla="*/ 70 w 71"/>
                    <a:gd name="T7" fmla="*/ 21 h 62"/>
                    <a:gd name="T8" fmla="*/ 70 w 71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1"/>
                    <a:gd name="T16" fmla="*/ 0 h 62"/>
                    <a:gd name="T17" fmla="*/ 71 w 71"/>
                    <a:gd name="T18" fmla="*/ 62 h 6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1" h="62">
                      <a:moveTo>
                        <a:pt x="70" y="0"/>
                      </a:moveTo>
                      <a:lnTo>
                        <a:pt x="0" y="40"/>
                      </a:lnTo>
                      <a:lnTo>
                        <a:pt x="0" y="61"/>
                      </a:lnTo>
                      <a:lnTo>
                        <a:pt x="70" y="21"/>
                      </a:lnTo>
                      <a:lnTo>
                        <a:pt x="70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50" name="Line 2478"/>
                <p:cNvSpPr>
                  <a:spLocks noChangeShapeType="1"/>
                </p:cNvSpPr>
                <p:nvPr>
                  <p:custDataLst>
                    <p:tags r:id="rId178"/>
                  </p:custDataLst>
                </p:nvPr>
              </p:nvSpPr>
              <p:spPr bwMode="gray">
                <a:xfrm flipH="1" flipV="1">
                  <a:off x="3123" y="1285"/>
                  <a:ext cx="0" cy="4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251" name="Freeform 2479"/>
                <p:cNvSpPr/>
                <p:nvPr>
                  <p:custDataLst>
                    <p:tags r:id="rId179"/>
                  </p:custDataLst>
                </p:nvPr>
              </p:nvSpPr>
              <p:spPr bwMode="gray">
                <a:xfrm>
                  <a:off x="3123" y="1289"/>
                  <a:ext cx="10" cy="10"/>
                </a:xfrm>
                <a:custGeom>
                  <a:gdLst>
                    <a:gd name="T0" fmla="*/ 5 w 17"/>
                    <a:gd name="T1" fmla="*/ 16 h 17"/>
                    <a:gd name="T2" fmla="*/ 0 w 17"/>
                    <a:gd name="T3" fmla="*/ 16 h 17"/>
                    <a:gd name="T4" fmla="*/ 0 w 17"/>
                    <a:gd name="T5" fmla="*/ 10 h 17"/>
                    <a:gd name="T6" fmla="*/ 0 w 17"/>
                    <a:gd name="T7" fmla="*/ 5 h 17"/>
                    <a:gd name="T8" fmla="*/ 5 w 17"/>
                    <a:gd name="T9" fmla="*/ 0 h 17"/>
                    <a:gd name="T10" fmla="*/ 10 w 17"/>
                    <a:gd name="T11" fmla="*/ 0 h 17"/>
                    <a:gd name="T12" fmla="*/ 16 w 17"/>
                    <a:gd name="T13" fmla="*/ 0 h 17"/>
                    <a:gd name="T14" fmla="*/ 16 w 17"/>
                    <a:gd name="T15" fmla="*/ 5 h 17"/>
                    <a:gd name="T16" fmla="*/ 16 w 17"/>
                    <a:gd name="T17" fmla="*/ 10 h 17"/>
                    <a:gd name="T18" fmla="*/ 10 w 17"/>
                    <a:gd name="T19" fmla="*/ 16 h 17"/>
                    <a:gd name="T20" fmla="*/ 5 w 17"/>
                    <a:gd name="T21" fmla="*/ 16 h 1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7"/>
                    <a:gd name="T34" fmla="*/ 0 h 17"/>
                    <a:gd name="T35" fmla="*/ 17 w 17"/>
                    <a:gd name="T36" fmla="*/ 17 h 17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7" h="17">
                      <a:moveTo>
                        <a:pt x="5" y="16"/>
                      </a:moveTo>
                      <a:lnTo>
                        <a:pt x="0" y="16"/>
                      </a:lnTo>
                      <a:lnTo>
                        <a:pt x="0" y="10"/>
                      </a:lnTo>
                      <a:lnTo>
                        <a:pt x="0" y="5"/>
                      </a:lnTo>
                      <a:lnTo>
                        <a:pt x="5" y="0"/>
                      </a:lnTo>
                      <a:lnTo>
                        <a:pt x="10" y="0"/>
                      </a:lnTo>
                      <a:lnTo>
                        <a:pt x="16" y="0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0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52" name="Freeform 2480"/>
                <p:cNvSpPr/>
                <p:nvPr>
                  <p:custDataLst>
                    <p:tags r:id="rId180"/>
                  </p:custDataLst>
                </p:nvPr>
              </p:nvSpPr>
              <p:spPr bwMode="gray">
                <a:xfrm>
                  <a:off x="3123" y="1289"/>
                  <a:ext cx="10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8 w 17"/>
                    <a:gd name="T7" fmla="*/ 0 h 17"/>
                    <a:gd name="T8" fmla="*/ 0 w 17"/>
                    <a:gd name="T9" fmla="*/ 5 h 17"/>
                    <a:gd name="T10" fmla="*/ 0 w 17"/>
                    <a:gd name="T11" fmla="*/ 10 h 17"/>
                    <a:gd name="T12" fmla="*/ 0 w 17"/>
                    <a:gd name="T13" fmla="*/ 16 h 17"/>
                    <a:gd name="T14" fmla="*/ 8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8" y="0"/>
                      </a:lnTo>
                      <a:lnTo>
                        <a:pt x="0" y="5"/>
                      </a:lnTo>
                      <a:lnTo>
                        <a:pt x="0" y="10"/>
                      </a:lnTo>
                      <a:lnTo>
                        <a:pt x="0" y="16"/>
                      </a:lnTo>
                      <a:lnTo>
                        <a:pt x="8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53" name="Freeform 2481"/>
                <p:cNvSpPr/>
                <p:nvPr>
                  <p:custDataLst>
                    <p:tags r:id="rId181"/>
                  </p:custDataLst>
                </p:nvPr>
              </p:nvSpPr>
              <p:spPr bwMode="gray">
                <a:xfrm>
                  <a:off x="3108" y="1271"/>
                  <a:ext cx="10" cy="22"/>
                </a:xfrm>
                <a:custGeom>
                  <a:gdLst>
                    <a:gd name="T0" fmla="*/ 18 w 19"/>
                    <a:gd name="T1" fmla="*/ 10 h 32"/>
                    <a:gd name="T2" fmla="*/ 0 w 19"/>
                    <a:gd name="T3" fmla="*/ 0 h 32"/>
                    <a:gd name="T4" fmla="*/ 0 w 19"/>
                    <a:gd name="T5" fmla="*/ 21 h 32"/>
                    <a:gd name="T6" fmla="*/ 18 w 19"/>
                    <a:gd name="T7" fmla="*/ 31 h 32"/>
                    <a:gd name="T8" fmla="*/ 18 w 19"/>
                    <a:gd name="T9" fmla="*/ 10 h 3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32"/>
                    <a:gd name="T17" fmla="*/ 19 w 19"/>
                    <a:gd name="T18" fmla="*/ 32 h 3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32">
                      <a:moveTo>
                        <a:pt x="18" y="10"/>
                      </a:moveTo>
                      <a:lnTo>
                        <a:pt x="0" y="0"/>
                      </a:lnTo>
                      <a:lnTo>
                        <a:pt x="0" y="21"/>
                      </a:lnTo>
                      <a:lnTo>
                        <a:pt x="18" y="31"/>
                      </a:lnTo>
                      <a:lnTo>
                        <a:pt x="18" y="10"/>
                      </a:lnTo>
                    </a:path>
                  </a:pathLst>
                </a:custGeom>
                <a:solidFill>
                  <a:srgbClr val="CCCC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54" name="Freeform 2482"/>
                <p:cNvSpPr/>
                <p:nvPr>
                  <p:custDataLst>
                    <p:tags r:id="rId182"/>
                  </p:custDataLst>
                </p:nvPr>
              </p:nvSpPr>
              <p:spPr bwMode="gray">
                <a:xfrm>
                  <a:off x="3146" y="1269"/>
                  <a:ext cx="9" cy="10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4 h 17"/>
                    <a:gd name="T10" fmla="*/ 2 w 17"/>
                    <a:gd name="T11" fmla="*/ 2 h 17"/>
                    <a:gd name="T12" fmla="*/ 6 w 17"/>
                    <a:gd name="T13" fmla="*/ 0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6 w 17"/>
                    <a:gd name="T25" fmla="*/ 12 h 17"/>
                    <a:gd name="T26" fmla="*/ 13 w 17"/>
                    <a:gd name="T27" fmla="*/ 14 h 17"/>
                    <a:gd name="T28" fmla="*/ 9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4"/>
                      </a:lnTo>
                      <a:lnTo>
                        <a:pt x="2" y="2"/>
                      </a:lnTo>
                      <a:lnTo>
                        <a:pt x="6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6" y="12"/>
                      </a:lnTo>
                      <a:lnTo>
                        <a:pt x="13" y="14"/>
                      </a:lnTo>
                      <a:lnTo>
                        <a:pt x="9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55" name="Freeform 2483"/>
                <p:cNvSpPr/>
                <p:nvPr>
                  <p:custDataLst>
                    <p:tags r:id="rId183"/>
                  </p:custDataLst>
                </p:nvPr>
              </p:nvSpPr>
              <p:spPr bwMode="gray">
                <a:xfrm>
                  <a:off x="3146" y="1270"/>
                  <a:ext cx="9" cy="9"/>
                </a:xfrm>
                <a:custGeom>
                  <a:gdLst>
                    <a:gd name="T0" fmla="*/ 16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2 w 17"/>
                    <a:gd name="T19" fmla="*/ 16 h 17"/>
                    <a:gd name="T20" fmla="*/ 5 w 17"/>
                    <a:gd name="T21" fmla="*/ 16 h 17"/>
                    <a:gd name="T22" fmla="*/ 8 w 17"/>
                    <a:gd name="T23" fmla="*/ 16 h 17"/>
                    <a:gd name="T24" fmla="*/ 13 w 17"/>
                    <a:gd name="T25" fmla="*/ 13 h 17"/>
                    <a:gd name="T26" fmla="*/ 16 w 17"/>
                    <a:gd name="T27" fmla="*/ 11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6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3" y="13"/>
                      </a:lnTo>
                      <a:lnTo>
                        <a:pt x="16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56" name="Freeform 2484"/>
                <p:cNvSpPr/>
                <p:nvPr>
                  <p:custDataLst>
                    <p:tags r:id="rId184"/>
                  </p:custDataLst>
                </p:nvPr>
              </p:nvSpPr>
              <p:spPr bwMode="gray">
                <a:xfrm>
                  <a:off x="3148" y="1270"/>
                  <a:ext cx="10" cy="10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2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2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57" name="Freeform 2485"/>
                <p:cNvSpPr/>
                <p:nvPr>
                  <p:custDataLst>
                    <p:tags r:id="rId185"/>
                  </p:custDataLst>
                </p:nvPr>
              </p:nvSpPr>
              <p:spPr bwMode="gray">
                <a:xfrm>
                  <a:off x="3142" y="1270"/>
                  <a:ext cx="10" cy="11"/>
                </a:xfrm>
                <a:custGeom>
                  <a:gdLst>
                    <a:gd name="T0" fmla="*/ 4 w 17"/>
                    <a:gd name="T1" fmla="*/ 14 h 17"/>
                    <a:gd name="T2" fmla="*/ 0 w 17"/>
                    <a:gd name="T3" fmla="*/ 12 h 17"/>
                    <a:gd name="T4" fmla="*/ 0 w 17"/>
                    <a:gd name="T5" fmla="*/ 10 h 17"/>
                    <a:gd name="T6" fmla="*/ 0 w 17"/>
                    <a:gd name="T7" fmla="*/ 8 h 17"/>
                    <a:gd name="T8" fmla="*/ 0 w 17"/>
                    <a:gd name="T9" fmla="*/ 3 h 17"/>
                    <a:gd name="T10" fmla="*/ 2 w 17"/>
                    <a:gd name="T11" fmla="*/ 1 h 17"/>
                    <a:gd name="T12" fmla="*/ 6 w 17"/>
                    <a:gd name="T13" fmla="*/ 0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6 w 17"/>
                    <a:gd name="T25" fmla="*/ 10 h 17"/>
                    <a:gd name="T26" fmla="*/ 13 w 17"/>
                    <a:gd name="T27" fmla="*/ 12 h 17"/>
                    <a:gd name="T28" fmla="*/ 9 w 17"/>
                    <a:gd name="T29" fmla="*/ 14 h 17"/>
                    <a:gd name="T30" fmla="*/ 6 w 17"/>
                    <a:gd name="T31" fmla="*/ 16 h 17"/>
                    <a:gd name="T32" fmla="*/ 4 w 17"/>
                    <a:gd name="T33" fmla="*/ 14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4"/>
                      </a:move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8"/>
                      </a:lnTo>
                      <a:lnTo>
                        <a:pt x="0" y="3"/>
                      </a:lnTo>
                      <a:lnTo>
                        <a:pt x="2" y="1"/>
                      </a:lnTo>
                      <a:lnTo>
                        <a:pt x="6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3" y="12"/>
                      </a:lnTo>
                      <a:lnTo>
                        <a:pt x="9" y="14"/>
                      </a:lnTo>
                      <a:lnTo>
                        <a:pt x="6" y="16"/>
                      </a:lnTo>
                      <a:lnTo>
                        <a:pt x="4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58" name="Freeform 2486"/>
                <p:cNvSpPr/>
                <p:nvPr>
                  <p:custDataLst>
                    <p:tags r:id="rId186"/>
                  </p:custDataLst>
                </p:nvPr>
              </p:nvSpPr>
              <p:spPr bwMode="gray">
                <a:xfrm>
                  <a:off x="3143" y="1271"/>
                  <a:ext cx="9" cy="11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6 h 17"/>
                    <a:gd name="T16" fmla="*/ 0 w 17"/>
                    <a:gd name="T17" fmla="*/ 10 h 17"/>
                    <a:gd name="T18" fmla="*/ 2 w 17"/>
                    <a:gd name="T19" fmla="*/ 14 h 17"/>
                    <a:gd name="T20" fmla="*/ 5 w 17"/>
                    <a:gd name="T21" fmla="*/ 16 h 17"/>
                    <a:gd name="T22" fmla="*/ 8 w 17"/>
                    <a:gd name="T23" fmla="*/ 14 h 17"/>
                    <a:gd name="T24" fmla="*/ 13 w 17"/>
                    <a:gd name="T25" fmla="*/ 12 h 17"/>
                    <a:gd name="T26" fmla="*/ 16 w 17"/>
                    <a:gd name="T27" fmla="*/ 10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6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10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3" y="12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59" name="Freeform 2487"/>
                <p:cNvSpPr/>
                <p:nvPr>
                  <p:custDataLst>
                    <p:tags r:id="rId187"/>
                  </p:custDataLst>
                </p:nvPr>
              </p:nvSpPr>
              <p:spPr bwMode="gray">
                <a:xfrm>
                  <a:off x="3144" y="1272"/>
                  <a:ext cx="9" cy="12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60" name="Freeform 2488"/>
                <p:cNvSpPr/>
                <p:nvPr>
                  <p:custDataLst>
                    <p:tags r:id="rId188"/>
                  </p:custDataLst>
                </p:nvPr>
              </p:nvSpPr>
              <p:spPr bwMode="gray">
                <a:xfrm>
                  <a:off x="3148" y="1270"/>
                  <a:ext cx="10" cy="10"/>
                </a:xfrm>
                <a:custGeom>
                  <a:gdLst>
                    <a:gd name="T0" fmla="*/ 4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4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4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61" name="Freeform 2489"/>
                <p:cNvSpPr/>
                <p:nvPr>
                  <p:custDataLst>
                    <p:tags r:id="rId189"/>
                  </p:custDataLst>
                </p:nvPr>
              </p:nvSpPr>
              <p:spPr bwMode="gray">
                <a:xfrm>
                  <a:off x="3149" y="1270"/>
                  <a:ext cx="10" cy="10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3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2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3 h 17"/>
                    <a:gd name="T20" fmla="*/ 2 w 17"/>
                    <a:gd name="T21" fmla="*/ 16 h 17"/>
                    <a:gd name="T22" fmla="*/ 8 w 17"/>
                    <a:gd name="T23" fmla="*/ 16 h 17"/>
                    <a:gd name="T24" fmla="*/ 10 w 17"/>
                    <a:gd name="T25" fmla="*/ 13 h 17"/>
                    <a:gd name="T26" fmla="*/ 13 w 17"/>
                    <a:gd name="T27" fmla="*/ 11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2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3"/>
                      </a:lnTo>
                      <a:lnTo>
                        <a:pt x="2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62" name="Freeform 2490"/>
                <p:cNvSpPr/>
                <p:nvPr>
                  <p:custDataLst>
                    <p:tags r:id="rId190"/>
                  </p:custDataLst>
                </p:nvPr>
              </p:nvSpPr>
              <p:spPr bwMode="gray">
                <a:xfrm>
                  <a:off x="3150" y="1271"/>
                  <a:ext cx="9" cy="11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5 h 17"/>
                    <a:gd name="T10" fmla="*/ 0 w 17"/>
                    <a:gd name="T11" fmla="*/ 10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5"/>
                      </a:lnTo>
                      <a:lnTo>
                        <a:pt x="0" y="10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63" name="Freeform 2491"/>
                <p:cNvSpPr/>
                <p:nvPr>
                  <p:custDataLst>
                    <p:tags r:id="rId191"/>
                  </p:custDataLst>
                </p:nvPr>
              </p:nvSpPr>
              <p:spPr bwMode="gray">
                <a:xfrm>
                  <a:off x="3144" y="1272"/>
                  <a:ext cx="9" cy="10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4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6 w 17"/>
                    <a:gd name="T31" fmla="*/ 16 h 17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w 17"/>
                    <a:gd name="T49" fmla="*/ 0 h 17"/>
                    <a:gd name="T50" fmla="*/ 17 w 17"/>
                    <a:gd name="T51" fmla="*/ 17 h 17"/>
                  </a:gdLst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T48" t="T49" r="T50" b="T51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4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64" name="Freeform 2492"/>
                <p:cNvSpPr/>
                <p:nvPr>
                  <p:custDataLst>
                    <p:tags r:id="rId192"/>
                  </p:custDataLst>
                </p:nvPr>
              </p:nvSpPr>
              <p:spPr bwMode="gray">
                <a:xfrm>
                  <a:off x="3145" y="1272"/>
                  <a:ext cx="9" cy="12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3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3 h 17"/>
                    <a:gd name="T20" fmla="*/ 2 w 17"/>
                    <a:gd name="T21" fmla="*/ 16 h 17"/>
                    <a:gd name="T22" fmla="*/ 8 w 17"/>
                    <a:gd name="T23" fmla="*/ 16 h 17"/>
                    <a:gd name="T24" fmla="*/ 10 w 17"/>
                    <a:gd name="T25" fmla="*/ 13 h 17"/>
                    <a:gd name="T26" fmla="*/ 13 w 17"/>
                    <a:gd name="T27" fmla="*/ 11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3"/>
                      </a:lnTo>
                      <a:lnTo>
                        <a:pt x="2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65" name="Freeform 2493"/>
                <p:cNvSpPr/>
                <p:nvPr>
                  <p:custDataLst>
                    <p:tags r:id="rId193"/>
                  </p:custDataLst>
                </p:nvPr>
              </p:nvSpPr>
              <p:spPr bwMode="gray">
                <a:xfrm>
                  <a:off x="3146" y="1275"/>
                  <a:ext cx="8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5 h 17"/>
                    <a:gd name="T10" fmla="*/ 0 w 17"/>
                    <a:gd name="T11" fmla="*/ 10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5"/>
                      </a:lnTo>
                      <a:lnTo>
                        <a:pt x="0" y="10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66" name="Freeform 2494"/>
                <p:cNvSpPr/>
                <p:nvPr>
                  <p:custDataLst>
                    <p:tags r:id="rId194"/>
                  </p:custDataLst>
                </p:nvPr>
              </p:nvSpPr>
              <p:spPr bwMode="gray">
                <a:xfrm>
                  <a:off x="3108" y="1248"/>
                  <a:ext cx="49" cy="30"/>
                </a:xfrm>
                <a:custGeom>
                  <a:gdLst>
                    <a:gd name="T0" fmla="*/ 88 w 89"/>
                    <a:gd name="T1" fmla="*/ 10 h 51"/>
                    <a:gd name="T2" fmla="*/ 70 w 89"/>
                    <a:gd name="T3" fmla="*/ 0 h 51"/>
                    <a:gd name="T4" fmla="*/ 0 w 89"/>
                    <a:gd name="T5" fmla="*/ 40 h 51"/>
                    <a:gd name="T6" fmla="*/ 18 w 89"/>
                    <a:gd name="T7" fmla="*/ 50 h 51"/>
                    <a:gd name="T8" fmla="*/ 88 w 89"/>
                    <a:gd name="T9" fmla="*/ 10 h 5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9"/>
                    <a:gd name="T16" fmla="*/ 0 h 51"/>
                    <a:gd name="T17" fmla="*/ 89 w 89"/>
                    <a:gd name="T18" fmla="*/ 51 h 5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9" h="51">
                      <a:moveTo>
                        <a:pt x="88" y="10"/>
                      </a:moveTo>
                      <a:lnTo>
                        <a:pt x="70" y="0"/>
                      </a:lnTo>
                      <a:lnTo>
                        <a:pt x="0" y="40"/>
                      </a:lnTo>
                      <a:lnTo>
                        <a:pt x="18" y="50"/>
                      </a:lnTo>
                      <a:lnTo>
                        <a:pt x="88" y="10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67" name="Freeform 2495"/>
                <p:cNvSpPr/>
                <p:nvPr>
                  <p:custDataLst>
                    <p:tags r:id="rId195"/>
                  </p:custDataLst>
                </p:nvPr>
              </p:nvSpPr>
              <p:spPr bwMode="gray">
                <a:xfrm>
                  <a:off x="3117" y="1253"/>
                  <a:ext cx="40" cy="40"/>
                </a:xfrm>
                <a:custGeom>
                  <a:gdLst>
                    <a:gd name="T0" fmla="*/ 70 w 71"/>
                    <a:gd name="T1" fmla="*/ 0 h 62"/>
                    <a:gd name="T2" fmla="*/ 0 w 71"/>
                    <a:gd name="T3" fmla="*/ 40 h 62"/>
                    <a:gd name="T4" fmla="*/ 0 w 71"/>
                    <a:gd name="T5" fmla="*/ 61 h 62"/>
                    <a:gd name="T6" fmla="*/ 70 w 71"/>
                    <a:gd name="T7" fmla="*/ 21 h 62"/>
                    <a:gd name="T8" fmla="*/ 70 w 71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1"/>
                    <a:gd name="T16" fmla="*/ 0 h 62"/>
                    <a:gd name="T17" fmla="*/ 71 w 71"/>
                    <a:gd name="T18" fmla="*/ 62 h 6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1" h="62">
                      <a:moveTo>
                        <a:pt x="70" y="0"/>
                      </a:moveTo>
                      <a:lnTo>
                        <a:pt x="0" y="40"/>
                      </a:lnTo>
                      <a:lnTo>
                        <a:pt x="0" y="61"/>
                      </a:lnTo>
                      <a:lnTo>
                        <a:pt x="70" y="21"/>
                      </a:lnTo>
                      <a:lnTo>
                        <a:pt x="70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68" name="Freeform 2496"/>
                <p:cNvSpPr/>
                <p:nvPr>
                  <p:custDataLst>
                    <p:tags r:id="rId196"/>
                  </p:custDataLst>
                </p:nvPr>
              </p:nvSpPr>
              <p:spPr bwMode="gray">
                <a:xfrm>
                  <a:off x="2946" y="1280"/>
                  <a:ext cx="115" cy="113"/>
                </a:xfrm>
                <a:custGeom>
                  <a:gdLst>
                    <a:gd name="T0" fmla="*/ 0 w 212"/>
                    <a:gd name="T1" fmla="*/ 61 h 184"/>
                    <a:gd name="T2" fmla="*/ 0 w 212"/>
                    <a:gd name="T3" fmla="*/ 0 h 184"/>
                    <a:gd name="T4" fmla="*/ 211 w 212"/>
                    <a:gd name="T5" fmla="*/ 121 h 184"/>
                    <a:gd name="T6" fmla="*/ 211 w 212"/>
                    <a:gd name="T7" fmla="*/ 183 h 184"/>
                    <a:gd name="T8" fmla="*/ 0 w 212"/>
                    <a:gd name="T9" fmla="*/ 61 h 18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12"/>
                    <a:gd name="T16" fmla="*/ 0 h 184"/>
                    <a:gd name="T17" fmla="*/ 212 w 212"/>
                    <a:gd name="T18" fmla="*/ 184 h 184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11" h="184">
                      <a:moveTo>
                        <a:pt x="0" y="61"/>
                      </a:moveTo>
                      <a:lnTo>
                        <a:pt x="0" y="0"/>
                      </a:lnTo>
                      <a:lnTo>
                        <a:pt x="211" y="121"/>
                      </a:lnTo>
                      <a:lnTo>
                        <a:pt x="211" y="183"/>
                      </a:lnTo>
                      <a:lnTo>
                        <a:pt x="0" y="61"/>
                      </a:lnTo>
                    </a:path>
                  </a:pathLst>
                </a:custGeom>
                <a:solidFill>
                  <a:srgbClr val="FF99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69" name="Freeform 2497"/>
                <p:cNvSpPr/>
                <p:nvPr>
                  <p:custDataLst>
                    <p:tags r:id="rId197"/>
                  </p:custDataLst>
                </p:nvPr>
              </p:nvSpPr>
              <p:spPr bwMode="gray">
                <a:xfrm>
                  <a:off x="2993" y="1222"/>
                  <a:ext cx="160" cy="90"/>
                </a:xfrm>
                <a:custGeom>
                  <a:gdLst>
                    <a:gd name="T0" fmla="*/ 85 w 297"/>
                    <a:gd name="T1" fmla="*/ 0 h 147"/>
                    <a:gd name="T2" fmla="*/ 296 w 297"/>
                    <a:gd name="T3" fmla="*/ 121 h 147"/>
                    <a:gd name="T4" fmla="*/ 211 w 297"/>
                    <a:gd name="T5" fmla="*/ 146 h 147"/>
                    <a:gd name="T6" fmla="*/ 0 w 297"/>
                    <a:gd name="T7" fmla="*/ 24 h 147"/>
                    <a:gd name="T8" fmla="*/ 85 w 297"/>
                    <a:gd name="T9" fmla="*/ 0 h 14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97"/>
                    <a:gd name="T16" fmla="*/ 0 h 147"/>
                    <a:gd name="T17" fmla="*/ 297 w 297"/>
                    <a:gd name="T18" fmla="*/ 147 h 14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97" h="147">
                      <a:moveTo>
                        <a:pt x="85" y="0"/>
                      </a:moveTo>
                      <a:lnTo>
                        <a:pt x="296" y="121"/>
                      </a:lnTo>
                      <a:lnTo>
                        <a:pt x="211" y="146"/>
                      </a:lnTo>
                      <a:lnTo>
                        <a:pt x="0" y="24"/>
                      </a:lnTo>
                      <a:lnTo>
                        <a:pt x="85" y="0"/>
                      </a:lnTo>
                    </a:path>
                  </a:pathLst>
                </a:custGeom>
                <a:solidFill>
                  <a:srgbClr val="FF99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70" name="Freeform 2498"/>
                <p:cNvSpPr/>
                <p:nvPr>
                  <p:custDataLst>
                    <p:tags r:id="rId198"/>
                  </p:custDataLst>
                </p:nvPr>
              </p:nvSpPr>
              <p:spPr bwMode="gray">
                <a:xfrm>
                  <a:off x="2946" y="1237"/>
                  <a:ext cx="161" cy="118"/>
                </a:xfrm>
                <a:custGeom>
                  <a:gdLst>
                    <a:gd name="T0" fmla="*/ 84 w 296"/>
                    <a:gd name="T1" fmla="*/ 0 h 195"/>
                    <a:gd name="T2" fmla="*/ 0 w 296"/>
                    <a:gd name="T3" fmla="*/ 73 h 195"/>
                    <a:gd name="T4" fmla="*/ 211 w 296"/>
                    <a:gd name="T5" fmla="*/ 194 h 195"/>
                    <a:gd name="T6" fmla="*/ 295 w 296"/>
                    <a:gd name="T7" fmla="*/ 122 h 195"/>
                    <a:gd name="T8" fmla="*/ 84 w 296"/>
                    <a:gd name="T9" fmla="*/ 0 h 19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96"/>
                    <a:gd name="T16" fmla="*/ 0 h 195"/>
                    <a:gd name="T17" fmla="*/ 296 w 296"/>
                    <a:gd name="T18" fmla="*/ 195 h 195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96" h="195">
                      <a:moveTo>
                        <a:pt x="84" y="0"/>
                      </a:moveTo>
                      <a:lnTo>
                        <a:pt x="0" y="73"/>
                      </a:lnTo>
                      <a:lnTo>
                        <a:pt x="211" y="194"/>
                      </a:lnTo>
                      <a:lnTo>
                        <a:pt x="295" y="122"/>
                      </a:lnTo>
                      <a:lnTo>
                        <a:pt x="84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71" name="Freeform 2499"/>
                <p:cNvSpPr/>
                <p:nvPr>
                  <p:custDataLst>
                    <p:tags r:id="rId199"/>
                  </p:custDataLst>
                </p:nvPr>
              </p:nvSpPr>
              <p:spPr bwMode="gray">
                <a:xfrm>
                  <a:off x="2951" y="1296"/>
                  <a:ext cx="8" cy="21"/>
                </a:xfrm>
                <a:custGeom>
                  <a:gdLst>
                    <a:gd name="T0" fmla="*/ 0 w 17"/>
                    <a:gd name="T1" fmla="*/ 0 h 37"/>
                    <a:gd name="T2" fmla="*/ 16 w 17"/>
                    <a:gd name="T3" fmla="*/ 3 h 37"/>
                    <a:gd name="T4" fmla="*/ 16 w 17"/>
                    <a:gd name="T5" fmla="*/ 33 h 37"/>
                    <a:gd name="T6" fmla="*/ 0 w 17"/>
                    <a:gd name="T7" fmla="*/ 36 h 37"/>
                    <a:gd name="T8" fmla="*/ 0 w 17"/>
                    <a:gd name="T9" fmla="*/ 0 h 3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37"/>
                    <a:gd name="T17" fmla="*/ 17 w 17"/>
                    <a:gd name="T18" fmla="*/ 37 h 3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37">
                      <a:moveTo>
                        <a:pt x="0" y="0"/>
                      </a:moveTo>
                      <a:lnTo>
                        <a:pt x="16" y="3"/>
                      </a:lnTo>
                      <a:lnTo>
                        <a:pt x="16" y="33"/>
                      </a:lnTo>
                      <a:lnTo>
                        <a:pt x="0" y="3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72" name="Freeform 2500"/>
                <p:cNvSpPr/>
                <p:nvPr>
                  <p:custDataLst>
                    <p:tags r:id="rId200"/>
                  </p:custDataLst>
                </p:nvPr>
              </p:nvSpPr>
              <p:spPr bwMode="gray">
                <a:xfrm>
                  <a:off x="2951" y="1316"/>
                  <a:ext cx="16" cy="12"/>
                </a:xfrm>
                <a:custGeom>
                  <a:gdLst>
                    <a:gd name="T0" fmla="*/ 5 w 28"/>
                    <a:gd name="T1" fmla="*/ 0 h 19"/>
                    <a:gd name="T2" fmla="*/ 27 w 28"/>
                    <a:gd name="T3" fmla="*/ 12 h 19"/>
                    <a:gd name="T4" fmla="*/ 27 w 28"/>
                    <a:gd name="T5" fmla="*/ 18 h 19"/>
                    <a:gd name="T6" fmla="*/ 0 w 28"/>
                    <a:gd name="T7" fmla="*/ 3 h 19"/>
                    <a:gd name="T8" fmla="*/ 5 w 28"/>
                    <a:gd name="T9" fmla="*/ 0 h 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8"/>
                    <a:gd name="T16" fmla="*/ 0 h 19"/>
                    <a:gd name="T17" fmla="*/ 28 w 28"/>
                    <a:gd name="T18" fmla="*/ 19 h 19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9">
                      <a:moveTo>
                        <a:pt x="5" y="0"/>
                      </a:moveTo>
                      <a:lnTo>
                        <a:pt x="27" y="12"/>
                      </a:lnTo>
                      <a:lnTo>
                        <a:pt x="27" y="18"/>
                      </a:lnTo>
                      <a:lnTo>
                        <a:pt x="0" y="3"/>
                      </a:lnTo>
                      <a:lnTo>
                        <a:pt x="5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73" name="Freeform 2501"/>
                <p:cNvSpPr/>
                <p:nvPr>
                  <p:custDataLst>
                    <p:tags r:id="rId201"/>
                  </p:custDataLst>
                </p:nvPr>
              </p:nvSpPr>
              <p:spPr bwMode="gray">
                <a:xfrm>
                  <a:off x="2954" y="1298"/>
                  <a:ext cx="13" cy="25"/>
                </a:xfrm>
                <a:custGeom>
                  <a:gdLst>
                    <a:gd name="T0" fmla="*/ 0 w 23"/>
                    <a:gd name="T1" fmla="*/ 30 h 43"/>
                    <a:gd name="T2" fmla="*/ 0 w 23"/>
                    <a:gd name="T3" fmla="*/ 0 h 43"/>
                    <a:gd name="T4" fmla="*/ 22 w 23"/>
                    <a:gd name="T5" fmla="*/ 12 h 43"/>
                    <a:gd name="T6" fmla="*/ 22 w 23"/>
                    <a:gd name="T7" fmla="*/ 42 h 43"/>
                    <a:gd name="T8" fmla="*/ 0 w 23"/>
                    <a:gd name="T9" fmla="*/ 30 h 4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3"/>
                    <a:gd name="T16" fmla="*/ 0 h 43"/>
                    <a:gd name="T17" fmla="*/ 23 w 23"/>
                    <a:gd name="T18" fmla="*/ 43 h 43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3" h="43">
                      <a:moveTo>
                        <a:pt x="0" y="30"/>
                      </a:moveTo>
                      <a:lnTo>
                        <a:pt x="0" y="0"/>
                      </a:lnTo>
                      <a:lnTo>
                        <a:pt x="22" y="12"/>
                      </a:lnTo>
                      <a:lnTo>
                        <a:pt x="22" y="42"/>
                      </a:lnTo>
                      <a:lnTo>
                        <a:pt x="0" y="30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74" name="Freeform 2502"/>
                <p:cNvSpPr/>
                <p:nvPr>
                  <p:custDataLst>
                    <p:tags r:id="rId202"/>
                  </p:custDataLst>
                </p:nvPr>
              </p:nvSpPr>
              <p:spPr bwMode="gray">
                <a:xfrm>
                  <a:off x="3060" y="1296"/>
                  <a:ext cx="93" cy="97"/>
                </a:xfrm>
                <a:custGeom>
                  <a:gdLst>
                    <a:gd name="T0" fmla="*/ 0 w 170"/>
                    <a:gd name="T1" fmla="*/ 159 h 160"/>
                    <a:gd name="T2" fmla="*/ 169 w 170"/>
                    <a:gd name="T3" fmla="*/ 61 h 160"/>
                    <a:gd name="T4" fmla="*/ 169 w 170"/>
                    <a:gd name="T5" fmla="*/ 0 h 160"/>
                    <a:gd name="T6" fmla="*/ 84 w 170"/>
                    <a:gd name="T7" fmla="*/ 25 h 160"/>
                    <a:gd name="T8" fmla="*/ 0 w 170"/>
                    <a:gd name="T9" fmla="*/ 97 h 160"/>
                    <a:gd name="T10" fmla="*/ 0 w 170"/>
                    <a:gd name="T11" fmla="*/ 159 h 16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70"/>
                    <a:gd name="T19" fmla="*/ 0 h 160"/>
                    <a:gd name="T20" fmla="*/ 170 w 170"/>
                    <a:gd name="T21" fmla="*/ 160 h 160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70" h="160">
                      <a:moveTo>
                        <a:pt x="0" y="159"/>
                      </a:moveTo>
                      <a:lnTo>
                        <a:pt x="169" y="61"/>
                      </a:lnTo>
                      <a:lnTo>
                        <a:pt x="169" y="0"/>
                      </a:lnTo>
                      <a:lnTo>
                        <a:pt x="84" y="25"/>
                      </a:lnTo>
                      <a:lnTo>
                        <a:pt x="0" y="97"/>
                      </a:lnTo>
                      <a:lnTo>
                        <a:pt x="0" y="159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75" name="Freeform 2503"/>
                <p:cNvSpPr/>
                <p:nvPr>
                  <p:custDataLst>
                    <p:tags r:id="rId203"/>
                  </p:custDataLst>
                </p:nvPr>
              </p:nvSpPr>
              <p:spPr bwMode="gray">
                <a:xfrm>
                  <a:off x="2979" y="1313"/>
                  <a:ext cx="7" cy="22"/>
                </a:xfrm>
                <a:custGeom>
                  <a:gdLst>
                    <a:gd name="T0" fmla="*/ 0 w 17"/>
                    <a:gd name="T1" fmla="*/ 0 h 37"/>
                    <a:gd name="T2" fmla="*/ 16 w 17"/>
                    <a:gd name="T3" fmla="*/ 3 h 37"/>
                    <a:gd name="T4" fmla="*/ 16 w 17"/>
                    <a:gd name="T5" fmla="*/ 33 h 37"/>
                    <a:gd name="T6" fmla="*/ 0 w 17"/>
                    <a:gd name="T7" fmla="*/ 36 h 37"/>
                    <a:gd name="T8" fmla="*/ 0 w 17"/>
                    <a:gd name="T9" fmla="*/ 0 h 3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37"/>
                    <a:gd name="T17" fmla="*/ 17 w 17"/>
                    <a:gd name="T18" fmla="*/ 37 h 3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37">
                      <a:moveTo>
                        <a:pt x="0" y="0"/>
                      </a:moveTo>
                      <a:lnTo>
                        <a:pt x="16" y="3"/>
                      </a:lnTo>
                      <a:lnTo>
                        <a:pt x="16" y="33"/>
                      </a:lnTo>
                      <a:lnTo>
                        <a:pt x="0" y="3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76" name="Freeform 2504"/>
                <p:cNvSpPr/>
                <p:nvPr>
                  <p:custDataLst>
                    <p:tags r:id="rId204"/>
                  </p:custDataLst>
                </p:nvPr>
              </p:nvSpPr>
              <p:spPr bwMode="gray">
                <a:xfrm>
                  <a:off x="2979" y="1332"/>
                  <a:ext cx="14" cy="14"/>
                </a:xfrm>
                <a:custGeom>
                  <a:gdLst>
                    <a:gd name="T0" fmla="*/ 5 w 28"/>
                    <a:gd name="T1" fmla="*/ 0 h 19"/>
                    <a:gd name="T2" fmla="*/ 27 w 28"/>
                    <a:gd name="T3" fmla="*/ 12 h 19"/>
                    <a:gd name="T4" fmla="*/ 27 w 28"/>
                    <a:gd name="T5" fmla="*/ 18 h 19"/>
                    <a:gd name="T6" fmla="*/ 0 w 28"/>
                    <a:gd name="T7" fmla="*/ 3 h 19"/>
                    <a:gd name="T8" fmla="*/ 5 w 28"/>
                    <a:gd name="T9" fmla="*/ 0 h 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8"/>
                    <a:gd name="T16" fmla="*/ 0 h 19"/>
                    <a:gd name="T17" fmla="*/ 28 w 28"/>
                    <a:gd name="T18" fmla="*/ 19 h 19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9">
                      <a:moveTo>
                        <a:pt x="5" y="0"/>
                      </a:moveTo>
                      <a:lnTo>
                        <a:pt x="27" y="12"/>
                      </a:lnTo>
                      <a:lnTo>
                        <a:pt x="27" y="18"/>
                      </a:lnTo>
                      <a:lnTo>
                        <a:pt x="0" y="3"/>
                      </a:lnTo>
                      <a:lnTo>
                        <a:pt x="5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77" name="Freeform 2505"/>
                <p:cNvSpPr/>
                <p:nvPr>
                  <p:custDataLst>
                    <p:tags r:id="rId205"/>
                  </p:custDataLst>
                </p:nvPr>
              </p:nvSpPr>
              <p:spPr bwMode="gray">
                <a:xfrm>
                  <a:off x="2981" y="1315"/>
                  <a:ext cx="12" cy="25"/>
                </a:xfrm>
                <a:custGeom>
                  <a:gdLst>
                    <a:gd name="T0" fmla="*/ 0 w 23"/>
                    <a:gd name="T1" fmla="*/ 30 h 43"/>
                    <a:gd name="T2" fmla="*/ 0 w 23"/>
                    <a:gd name="T3" fmla="*/ 0 h 43"/>
                    <a:gd name="T4" fmla="*/ 22 w 23"/>
                    <a:gd name="T5" fmla="*/ 12 h 43"/>
                    <a:gd name="T6" fmla="*/ 22 w 23"/>
                    <a:gd name="T7" fmla="*/ 42 h 43"/>
                    <a:gd name="T8" fmla="*/ 0 w 23"/>
                    <a:gd name="T9" fmla="*/ 30 h 4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3"/>
                    <a:gd name="T16" fmla="*/ 0 h 43"/>
                    <a:gd name="T17" fmla="*/ 23 w 23"/>
                    <a:gd name="T18" fmla="*/ 43 h 43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3" h="43">
                      <a:moveTo>
                        <a:pt x="0" y="30"/>
                      </a:moveTo>
                      <a:lnTo>
                        <a:pt x="0" y="0"/>
                      </a:lnTo>
                      <a:lnTo>
                        <a:pt x="22" y="12"/>
                      </a:lnTo>
                      <a:lnTo>
                        <a:pt x="22" y="42"/>
                      </a:lnTo>
                      <a:lnTo>
                        <a:pt x="0" y="30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78" name="Freeform 2506"/>
                <p:cNvSpPr/>
                <p:nvPr>
                  <p:custDataLst>
                    <p:tags r:id="rId206"/>
                  </p:custDataLst>
                </p:nvPr>
              </p:nvSpPr>
              <p:spPr bwMode="gray">
                <a:xfrm>
                  <a:off x="3003" y="1330"/>
                  <a:ext cx="9" cy="22"/>
                </a:xfrm>
                <a:custGeom>
                  <a:gdLst>
                    <a:gd name="T0" fmla="*/ 0 w 17"/>
                    <a:gd name="T1" fmla="*/ 0 h 37"/>
                    <a:gd name="T2" fmla="*/ 16 w 17"/>
                    <a:gd name="T3" fmla="*/ 3 h 37"/>
                    <a:gd name="T4" fmla="*/ 16 w 17"/>
                    <a:gd name="T5" fmla="*/ 33 h 37"/>
                    <a:gd name="T6" fmla="*/ 0 w 17"/>
                    <a:gd name="T7" fmla="*/ 36 h 37"/>
                    <a:gd name="T8" fmla="*/ 0 w 17"/>
                    <a:gd name="T9" fmla="*/ 0 h 3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37"/>
                    <a:gd name="T17" fmla="*/ 17 w 17"/>
                    <a:gd name="T18" fmla="*/ 37 h 3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37">
                      <a:moveTo>
                        <a:pt x="0" y="0"/>
                      </a:moveTo>
                      <a:lnTo>
                        <a:pt x="16" y="3"/>
                      </a:lnTo>
                      <a:lnTo>
                        <a:pt x="16" y="33"/>
                      </a:lnTo>
                      <a:lnTo>
                        <a:pt x="0" y="3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79" name="Freeform 2507"/>
                <p:cNvSpPr/>
                <p:nvPr>
                  <p:custDataLst>
                    <p:tags r:id="rId207"/>
                  </p:custDataLst>
                </p:nvPr>
              </p:nvSpPr>
              <p:spPr bwMode="gray">
                <a:xfrm>
                  <a:off x="3003" y="1351"/>
                  <a:ext cx="16" cy="10"/>
                </a:xfrm>
                <a:custGeom>
                  <a:gdLst>
                    <a:gd name="T0" fmla="*/ 6 w 29"/>
                    <a:gd name="T1" fmla="*/ 0 h 19"/>
                    <a:gd name="T2" fmla="*/ 28 w 29"/>
                    <a:gd name="T3" fmla="*/ 12 h 19"/>
                    <a:gd name="T4" fmla="*/ 28 w 29"/>
                    <a:gd name="T5" fmla="*/ 18 h 19"/>
                    <a:gd name="T6" fmla="*/ 0 w 29"/>
                    <a:gd name="T7" fmla="*/ 3 h 19"/>
                    <a:gd name="T8" fmla="*/ 6 w 29"/>
                    <a:gd name="T9" fmla="*/ 0 h 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9"/>
                    <a:gd name="T16" fmla="*/ 0 h 19"/>
                    <a:gd name="T17" fmla="*/ 29 w 29"/>
                    <a:gd name="T18" fmla="*/ 19 h 19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9">
                      <a:moveTo>
                        <a:pt x="6" y="0"/>
                      </a:moveTo>
                      <a:lnTo>
                        <a:pt x="28" y="12"/>
                      </a:lnTo>
                      <a:lnTo>
                        <a:pt x="28" y="18"/>
                      </a:lnTo>
                      <a:lnTo>
                        <a:pt x="0" y="3"/>
                      </a:lnTo>
                      <a:lnTo>
                        <a:pt x="6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80" name="Freeform 2508"/>
                <p:cNvSpPr/>
                <p:nvPr>
                  <p:custDataLst>
                    <p:tags r:id="rId208"/>
                  </p:custDataLst>
                </p:nvPr>
              </p:nvSpPr>
              <p:spPr bwMode="gray">
                <a:xfrm>
                  <a:off x="3006" y="1331"/>
                  <a:ext cx="13" cy="27"/>
                </a:xfrm>
                <a:custGeom>
                  <a:gdLst>
                    <a:gd name="T0" fmla="*/ 0 w 23"/>
                    <a:gd name="T1" fmla="*/ 30 h 43"/>
                    <a:gd name="T2" fmla="*/ 0 w 23"/>
                    <a:gd name="T3" fmla="*/ 0 h 43"/>
                    <a:gd name="T4" fmla="*/ 22 w 23"/>
                    <a:gd name="T5" fmla="*/ 12 h 43"/>
                    <a:gd name="T6" fmla="*/ 22 w 23"/>
                    <a:gd name="T7" fmla="*/ 42 h 43"/>
                    <a:gd name="T8" fmla="*/ 0 w 23"/>
                    <a:gd name="T9" fmla="*/ 30 h 4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3"/>
                    <a:gd name="T16" fmla="*/ 0 h 43"/>
                    <a:gd name="T17" fmla="*/ 23 w 23"/>
                    <a:gd name="T18" fmla="*/ 43 h 43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3" h="43">
                      <a:moveTo>
                        <a:pt x="0" y="30"/>
                      </a:moveTo>
                      <a:lnTo>
                        <a:pt x="0" y="0"/>
                      </a:lnTo>
                      <a:lnTo>
                        <a:pt x="22" y="12"/>
                      </a:lnTo>
                      <a:lnTo>
                        <a:pt x="22" y="42"/>
                      </a:lnTo>
                      <a:lnTo>
                        <a:pt x="0" y="30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81" name="Freeform 2509"/>
                <p:cNvSpPr/>
                <p:nvPr>
                  <p:custDataLst>
                    <p:tags r:id="rId209"/>
                  </p:custDataLst>
                </p:nvPr>
              </p:nvSpPr>
              <p:spPr bwMode="gray">
                <a:xfrm>
                  <a:off x="3038" y="1352"/>
                  <a:ext cx="9" cy="23"/>
                </a:xfrm>
                <a:custGeom>
                  <a:gdLst>
                    <a:gd name="T0" fmla="*/ 0 w 17"/>
                    <a:gd name="T1" fmla="*/ 0 h 37"/>
                    <a:gd name="T2" fmla="*/ 16 w 17"/>
                    <a:gd name="T3" fmla="*/ 3 h 37"/>
                    <a:gd name="T4" fmla="*/ 16 w 17"/>
                    <a:gd name="T5" fmla="*/ 33 h 37"/>
                    <a:gd name="T6" fmla="*/ 0 w 17"/>
                    <a:gd name="T7" fmla="*/ 36 h 37"/>
                    <a:gd name="T8" fmla="*/ 0 w 17"/>
                    <a:gd name="T9" fmla="*/ 0 h 3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37"/>
                    <a:gd name="T17" fmla="*/ 17 w 17"/>
                    <a:gd name="T18" fmla="*/ 37 h 3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37">
                      <a:moveTo>
                        <a:pt x="0" y="0"/>
                      </a:moveTo>
                      <a:lnTo>
                        <a:pt x="16" y="3"/>
                      </a:lnTo>
                      <a:lnTo>
                        <a:pt x="16" y="33"/>
                      </a:lnTo>
                      <a:lnTo>
                        <a:pt x="0" y="3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82" name="Freeform 2510"/>
                <p:cNvSpPr/>
                <p:nvPr>
                  <p:custDataLst>
                    <p:tags r:id="rId210"/>
                  </p:custDataLst>
                </p:nvPr>
              </p:nvSpPr>
              <p:spPr bwMode="gray">
                <a:xfrm>
                  <a:off x="3038" y="1372"/>
                  <a:ext cx="15" cy="12"/>
                </a:xfrm>
                <a:custGeom>
                  <a:gdLst>
                    <a:gd name="T0" fmla="*/ 5 w 28"/>
                    <a:gd name="T1" fmla="*/ 0 h 19"/>
                    <a:gd name="T2" fmla="*/ 27 w 28"/>
                    <a:gd name="T3" fmla="*/ 12 h 19"/>
                    <a:gd name="T4" fmla="*/ 27 w 28"/>
                    <a:gd name="T5" fmla="*/ 18 h 19"/>
                    <a:gd name="T6" fmla="*/ 0 w 28"/>
                    <a:gd name="T7" fmla="*/ 3 h 19"/>
                    <a:gd name="T8" fmla="*/ 5 w 28"/>
                    <a:gd name="T9" fmla="*/ 0 h 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8"/>
                    <a:gd name="T16" fmla="*/ 0 h 19"/>
                    <a:gd name="T17" fmla="*/ 28 w 28"/>
                    <a:gd name="T18" fmla="*/ 19 h 19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9">
                      <a:moveTo>
                        <a:pt x="5" y="0"/>
                      </a:moveTo>
                      <a:lnTo>
                        <a:pt x="27" y="12"/>
                      </a:lnTo>
                      <a:lnTo>
                        <a:pt x="27" y="18"/>
                      </a:lnTo>
                      <a:lnTo>
                        <a:pt x="0" y="3"/>
                      </a:lnTo>
                      <a:lnTo>
                        <a:pt x="5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83" name="Freeform 2511"/>
                <p:cNvSpPr/>
                <p:nvPr>
                  <p:custDataLst>
                    <p:tags r:id="rId211"/>
                  </p:custDataLst>
                </p:nvPr>
              </p:nvSpPr>
              <p:spPr bwMode="gray">
                <a:xfrm>
                  <a:off x="3041" y="1353"/>
                  <a:ext cx="12" cy="26"/>
                </a:xfrm>
                <a:custGeom>
                  <a:gdLst>
                    <a:gd name="T0" fmla="*/ 0 w 23"/>
                    <a:gd name="T1" fmla="*/ 30 h 43"/>
                    <a:gd name="T2" fmla="*/ 0 w 23"/>
                    <a:gd name="T3" fmla="*/ 0 h 43"/>
                    <a:gd name="T4" fmla="*/ 22 w 23"/>
                    <a:gd name="T5" fmla="*/ 12 h 43"/>
                    <a:gd name="T6" fmla="*/ 22 w 23"/>
                    <a:gd name="T7" fmla="*/ 42 h 43"/>
                    <a:gd name="T8" fmla="*/ 0 w 23"/>
                    <a:gd name="T9" fmla="*/ 30 h 4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3"/>
                    <a:gd name="T16" fmla="*/ 0 h 43"/>
                    <a:gd name="T17" fmla="*/ 23 w 23"/>
                    <a:gd name="T18" fmla="*/ 43 h 43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3" h="43">
                      <a:moveTo>
                        <a:pt x="0" y="30"/>
                      </a:moveTo>
                      <a:lnTo>
                        <a:pt x="0" y="0"/>
                      </a:lnTo>
                      <a:lnTo>
                        <a:pt x="22" y="12"/>
                      </a:lnTo>
                      <a:lnTo>
                        <a:pt x="22" y="42"/>
                      </a:lnTo>
                      <a:lnTo>
                        <a:pt x="0" y="30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84" name="Freeform 2512"/>
                <p:cNvSpPr/>
                <p:nvPr>
                  <p:custDataLst>
                    <p:tags r:id="rId212"/>
                  </p:custDataLst>
                </p:nvPr>
              </p:nvSpPr>
              <p:spPr bwMode="gray">
                <a:xfrm>
                  <a:off x="2973" y="1257"/>
                  <a:ext cx="28" cy="25"/>
                </a:xfrm>
                <a:custGeom>
                  <a:gdLst>
                    <a:gd name="T0" fmla="*/ 33 w 55"/>
                    <a:gd name="T1" fmla="*/ 0 h 41"/>
                    <a:gd name="T2" fmla="*/ 54 w 55"/>
                    <a:gd name="T3" fmla="*/ 11 h 41"/>
                    <a:gd name="T4" fmla="*/ 21 w 55"/>
                    <a:gd name="T5" fmla="*/ 40 h 41"/>
                    <a:gd name="T6" fmla="*/ 0 w 55"/>
                    <a:gd name="T7" fmla="*/ 28 h 41"/>
                    <a:gd name="T8" fmla="*/ 33 w 55"/>
                    <a:gd name="T9" fmla="*/ 0 h 4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55"/>
                    <a:gd name="T16" fmla="*/ 0 h 41"/>
                    <a:gd name="T17" fmla="*/ 55 w 55"/>
                    <a:gd name="T18" fmla="*/ 41 h 4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55" h="41">
                      <a:moveTo>
                        <a:pt x="33" y="0"/>
                      </a:moveTo>
                      <a:lnTo>
                        <a:pt x="54" y="11"/>
                      </a:lnTo>
                      <a:lnTo>
                        <a:pt x="21" y="40"/>
                      </a:lnTo>
                      <a:lnTo>
                        <a:pt x="0" y="28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E1E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85" name="Freeform 2513"/>
                <p:cNvSpPr/>
                <p:nvPr>
                  <p:custDataLst>
                    <p:tags r:id="rId213"/>
                  </p:custDataLst>
                </p:nvPr>
              </p:nvSpPr>
              <p:spPr bwMode="gray">
                <a:xfrm>
                  <a:off x="3006" y="1279"/>
                  <a:ext cx="30" cy="26"/>
                </a:xfrm>
                <a:custGeom>
                  <a:gdLst>
                    <a:gd name="T0" fmla="*/ 33 w 54"/>
                    <a:gd name="T1" fmla="*/ 0 h 42"/>
                    <a:gd name="T2" fmla="*/ 53 w 54"/>
                    <a:gd name="T3" fmla="*/ 12 h 42"/>
                    <a:gd name="T4" fmla="*/ 20 w 54"/>
                    <a:gd name="T5" fmla="*/ 41 h 42"/>
                    <a:gd name="T6" fmla="*/ 0 w 54"/>
                    <a:gd name="T7" fmla="*/ 29 h 42"/>
                    <a:gd name="T8" fmla="*/ 33 w 54"/>
                    <a:gd name="T9" fmla="*/ 0 h 4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54"/>
                    <a:gd name="T16" fmla="*/ 0 h 42"/>
                    <a:gd name="T17" fmla="*/ 54 w 54"/>
                    <a:gd name="T18" fmla="*/ 42 h 4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54" h="42">
                      <a:moveTo>
                        <a:pt x="33" y="0"/>
                      </a:moveTo>
                      <a:lnTo>
                        <a:pt x="53" y="12"/>
                      </a:lnTo>
                      <a:lnTo>
                        <a:pt x="20" y="41"/>
                      </a:lnTo>
                      <a:lnTo>
                        <a:pt x="0" y="29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E1E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86" name="Freeform 2514"/>
                <p:cNvSpPr/>
                <p:nvPr>
                  <p:custDataLst>
                    <p:tags r:id="rId214"/>
                  </p:custDataLst>
                </p:nvPr>
              </p:nvSpPr>
              <p:spPr bwMode="gray">
                <a:xfrm>
                  <a:off x="3047" y="1306"/>
                  <a:ext cx="31" cy="25"/>
                </a:xfrm>
                <a:custGeom>
                  <a:gdLst>
                    <a:gd name="T0" fmla="*/ 33 w 55"/>
                    <a:gd name="T1" fmla="*/ 0 h 41"/>
                    <a:gd name="T2" fmla="*/ 54 w 55"/>
                    <a:gd name="T3" fmla="*/ 12 h 41"/>
                    <a:gd name="T4" fmla="*/ 20 w 55"/>
                    <a:gd name="T5" fmla="*/ 40 h 41"/>
                    <a:gd name="T6" fmla="*/ 0 w 55"/>
                    <a:gd name="T7" fmla="*/ 28 h 41"/>
                    <a:gd name="T8" fmla="*/ 33 w 55"/>
                    <a:gd name="T9" fmla="*/ 0 h 4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55"/>
                    <a:gd name="T16" fmla="*/ 0 h 41"/>
                    <a:gd name="T17" fmla="*/ 55 w 55"/>
                    <a:gd name="T18" fmla="*/ 41 h 4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55" h="41">
                      <a:moveTo>
                        <a:pt x="33" y="0"/>
                      </a:moveTo>
                      <a:lnTo>
                        <a:pt x="54" y="12"/>
                      </a:lnTo>
                      <a:lnTo>
                        <a:pt x="20" y="40"/>
                      </a:lnTo>
                      <a:lnTo>
                        <a:pt x="0" y="28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E1E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87" name="Freeform 2515"/>
                <p:cNvSpPr/>
                <p:nvPr>
                  <p:custDataLst>
                    <p:tags r:id="rId215"/>
                  </p:custDataLst>
                </p:nvPr>
              </p:nvSpPr>
              <p:spPr bwMode="gray">
                <a:xfrm>
                  <a:off x="3053" y="1255"/>
                  <a:ext cx="33" cy="15"/>
                </a:xfrm>
                <a:custGeom>
                  <a:gdLst>
                    <a:gd name="T0" fmla="*/ 39 w 61"/>
                    <a:gd name="T1" fmla="*/ 0 h 25"/>
                    <a:gd name="T2" fmla="*/ 60 w 61"/>
                    <a:gd name="T3" fmla="*/ 12 h 25"/>
                    <a:gd name="T4" fmla="*/ 21 w 61"/>
                    <a:gd name="T5" fmla="*/ 24 h 25"/>
                    <a:gd name="T6" fmla="*/ 0 w 61"/>
                    <a:gd name="T7" fmla="*/ 12 h 25"/>
                    <a:gd name="T8" fmla="*/ 39 w 61"/>
                    <a:gd name="T9" fmla="*/ 0 h 2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61"/>
                    <a:gd name="T16" fmla="*/ 0 h 25"/>
                    <a:gd name="T17" fmla="*/ 61 w 61"/>
                    <a:gd name="T18" fmla="*/ 25 h 25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61" h="25">
                      <a:moveTo>
                        <a:pt x="39" y="0"/>
                      </a:moveTo>
                      <a:lnTo>
                        <a:pt x="60" y="12"/>
                      </a:lnTo>
                      <a:lnTo>
                        <a:pt x="21" y="24"/>
                      </a:lnTo>
                      <a:lnTo>
                        <a:pt x="0" y="12"/>
                      </a:lnTo>
                      <a:lnTo>
                        <a:pt x="39" y="0"/>
                      </a:lnTo>
                    </a:path>
                  </a:pathLst>
                </a:custGeom>
                <a:solidFill>
                  <a:srgbClr val="9DB9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88" name="Freeform 2516"/>
                <p:cNvSpPr/>
                <p:nvPr>
                  <p:custDataLst>
                    <p:tags r:id="rId216"/>
                  </p:custDataLst>
                </p:nvPr>
              </p:nvSpPr>
              <p:spPr bwMode="gray">
                <a:xfrm>
                  <a:off x="3017" y="1234"/>
                  <a:ext cx="34" cy="14"/>
                </a:xfrm>
                <a:custGeom>
                  <a:gdLst>
                    <a:gd name="T0" fmla="*/ 39 w 61"/>
                    <a:gd name="T1" fmla="*/ 0 h 24"/>
                    <a:gd name="T2" fmla="*/ 60 w 61"/>
                    <a:gd name="T3" fmla="*/ 12 h 24"/>
                    <a:gd name="T4" fmla="*/ 21 w 61"/>
                    <a:gd name="T5" fmla="*/ 23 h 24"/>
                    <a:gd name="T6" fmla="*/ 0 w 61"/>
                    <a:gd name="T7" fmla="*/ 11 h 24"/>
                    <a:gd name="T8" fmla="*/ 39 w 61"/>
                    <a:gd name="T9" fmla="*/ 0 h 2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61"/>
                    <a:gd name="T16" fmla="*/ 0 h 24"/>
                    <a:gd name="T17" fmla="*/ 61 w 61"/>
                    <a:gd name="T18" fmla="*/ 24 h 24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61" h="24">
                      <a:moveTo>
                        <a:pt x="39" y="0"/>
                      </a:moveTo>
                      <a:lnTo>
                        <a:pt x="60" y="12"/>
                      </a:lnTo>
                      <a:lnTo>
                        <a:pt x="21" y="23"/>
                      </a:lnTo>
                      <a:lnTo>
                        <a:pt x="0" y="11"/>
                      </a:lnTo>
                      <a:lnTo>
                        <a:pt x="39" y="0"/>
                      </a:lnTo>
                    </a:path>
                  </a:pathLst>
                </a:custGeom>
                <a:solidFill>
                  <a:srgbClr val="9DB9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89" name="Freeform 2517"/>
                <p:cNvSpPr/>
                <p:nvPr>
                  <p:custDataLst>
                    <p:tags r:id="rId217"/>
                  </p:custDataLst>
                </p:nvPr>
              </p:nvSpPr>
              <p:spPr bwMode="gray">
                <a:xfrm>
                  <a:off x="3092" y="1281"/>
                  <a:ext cx="32" cy="16"/>
                </a:xfrm>
                <a:custGeom>
                  <a:gdLst>
                    <a:gd name="T0" fmla="*/ 38 w 60"/>
                    <a:gd name="T1" fmla="*/ 0 h 24"/>
                    <a:gd name="T2" fmla="*/ 59 w 60"/>
                    <a:gd name="T3" fmla="*/ 12 h 24"/>
                    <a:gd name="T4" fmla="*/ 20 w 60"/>
                    <a:gd name="T5" fmla="*/ 23 h 24"/>
                    <a:gd name="T6" fmla="*/ 0 w 60"/>
                    <a:gd name="T7" fmla="*/ 12 h 24"/>
                    <a:gd name="T8" fmla="*/ 38 w 60"/>
                    <a:gd name="T9" fmla="*/ 0 h 2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60"/>
                    <a:gd name="T16" fmla="*/ 0 h 24"/>
                    <a:gd name="T17" fmla="*/ 60 w 60"/>
                    <a:gd name="T18" fmla="*/ 24 h 24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60" h="24">
                      <a:moveTo>
                        <a:pt x="38" y="0"/>
                      </a:moveTo>
                      <a:lnTo>
                        <a:pt x="59" y="12"/>
                      </a:lnTo>
                      <a:lnTo>
                        <a:pt x="20" y="23"/>
                      </a:lnTo>
                      <a:lnTo>
                        <a:pt x="0" y="12"/>
                      </a:lnTo>
                      <a:lnTo>
                        <a:pt x="38" y="0"/>
                      </a:lnTo>
                    </a:path>
                  </a:pathLst>
                </a:custGeom>
                <a:solidFill>
                  <a:srgbClr val="9DB9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90" name="Line 2518"/>
                <p:cNvSpPr>
                  <a:spLocks noChangeShapeType="1"/>
                </p:cNvSpPr>
                <p:nvPr>
                  <p:custDataLst>
                    <p:tags r:id="rId218"/>
                  </p:custDataLst>
                </p:nvPr>
              </p:nvSpPr>
              <p:spPr bwMode="gray">
                <a:xfrm flipH="1" flipV="1">
                  <a:off x="2986" y="1375"/>
                  <a:ext cx="0" cy="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291" name="Freeform 2519"/>
                <p:cNvSpPr/>
                <p:nvPr>
                  <p:custDataLst>
                    <p:tags r:id="rId219"/>
                  </p:custDataLst>
                </p:nvPr>
              </p:nvSpPr>
              <p:spPr bwMode="gray">
                <a:xfrm>
                  <a:off x="2986" y="1377"/>
                  <a:ext cx="8" cy="11"/>
                </a:xfrm>
                <a:custGeom>
                  <a:gdLst>
                    <a:gd name="T0" fmla="*/ 8 w 17"/>
                    <a:gd name="T1" fmla="*/ 16 h 17"/>
                    <a:gd name="T2" fmla="*/ 4 w 17"/>
                    <a:gd name="T3" fmla="*/ 16 h 17"/>
                    <a:gd name="T4" fmla="*/ 0 w 17"/>
                    <a:gd name="T5" fmla="*/ 10 h 17"/>
                    <a:gd name="T6" fmla="*/ 4 w 17"/>
                    <a:gd name="T7" fmla="*/ 5 h 17"/>
                    <a:gd name="T8" fmla="*/ 8 w 17"/>
                    <a:gd name="T9" fmla="*/ 0 h 17"/>
                    <a:gd name="T10" fmla="*/ 12 w 17"/>
                    <a:gd name="T11" fmla="*/ 0 h 17"/>
                    <a:gd name="T12" fmla="*/ 16 w 17"/>
                    <a:gd name="T13" fmla="*/ 5 h 17"/>
                    <a:gd name="T14" fmla="*/ 12 w 17"/>
                    <a:gd name="T15" fmla="*/ 10 h 17"/>
                    <a:gd name="T16" fmla="*/ 8 w 17"/>
                    <a:gd name="T17" fmla="*/ 16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8" y="16"/>
                      </a:moveTo>
                      <a:lnTo>
                        <a:pt x="4" y="16"/>
                      </a:lnTo>
                      <a:lnTo>
                        <a:pt x="0" y="10"/>
                      </a:lnTo>
                      <a:lnTo>
                        <a:pt x="4" y="5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6" y="5"/>
                      </a:lnTo>
                      <a:lnTo>
                        <a:pt x="12" y="10"/>
                      </a:lnTo>
                      <a:lnTo>
                        <a:pt x="8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92" name="Freeform 2520"/>
                <p:cNvSpPr/>
                <p:nvPr>
                  <p:custDataLst>
                    <p:tags r:id="rId220"/>
                  </p:custDataLst>
                </p:nvPr>
              </p:nvSpPr>
              <p:spPr bwMode="gray">
                <a:xfrm>
                  <a:off x="2986" y="1377"/>
                  <a:ext cx="9" cy="11"/>
                </a:xfrm>
                <a:custGeom>
                  <a:gdLst>
                    <a:gd name="T0" fmla="*/ 10 w 17"/>
                    <a:gd name="T1" fmla="*/ 10 h 17"/>
                    <a:gd name="T2" fmla="*/ 16 w 17"/>
                    <a:gd name="T3" fmla="*/ 5 h 17"/>
                    <a:gd name="T4" fmla="*/ 10 w 17"/>
                    <a:gd name="T5" fmla="*/ 0 h 17"/>
                    <a:gd name="T6" fmla="*/ 5 w 17"/>
                    <a:gd name="T7" fmla="*/ 0 h 17"/>
                    <a:gd name="T8" fmla="*/ 5 w 17"/>
                    <a:gd name="T9" fmla="*/ 5 h 17"/>
                    <a:gd name="T10" fmla="*/ 0 w 17"/>
                    <a:gd name="T11" fmla="*/ 10 h 17"/>
                    <a:gd name="T12" fmla="*/ 5 w 17"/>
                    <a:gd name="T13" fmla="*/ 16 h 17"/>
                    <a:gd name="T14" fmla="*/ 10 w 17"/>
                    <a:gd name="T15" fmla="*/ 10 h 17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w 17"/>
                    <a:gd name="T25" fmla="*/ 0 h 17"/>
                    <a:gd name="T26" fmla="*/ 17 w 17"/>
                    <a:gd name="T27" fmla="*/ 17 h 17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T24" t="T25" r="T26" b="T27"/>
                  <a:pathLst>
                    <a:path w="17" h="17">
                      <a:moveTo>
                        <a:pt x="10" y="10"/>
                      </a:moveTo>
                      <a:lnTo>
                        <a:pt x="16" y="5"/>
                      </a:lnTo>
                      <a:lnTo>
                        <a:pt x="10" y="0"/>
                      </a:lnTo>
                      <a:lnTo>
                        <a:pt x="5" y="0"/>
                      </a:lnTo>
                      <a:lnTo>
                        <a:pt x="5" y="5"/>
                      </a:lnTo>
                      <a:lnTo>
                        <a:pt x="0" y="10"/>
                      </a:lnTo>
                      <a:lnTo>
                        <a:pt x="5" y="16"/>
                      </a:lnTo>
                      <a:lnTo>
                        <a:pt x="10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93" name="Freeform 2521"/>
                <p:cNvSpPr/>
                <p:nvPr>
                  <p:custDataLst>
                    <p:tags r:id="rId221"/>
                  </p:custDataLst>
                </p:nvPr>
              </p:nvSpPr>
              <p:spPr bwMode="gray">
                <a:xfrm>
                  <a:off x="2971" y="1361"/>
                  <a:ext cx="10" cy="21"/>
                </a:xfrm>
                <a:custGeom>
                  <a:gdLst>
                    <a:gd name="T0" fmla="*/ 18 w 19"/>
                    <a:gd name="T1" fmla="*/ 10 h 32"/>
                    <a:gd name="T2" fmla="*/ 0 w 19"/>
                    <a:gd name="T3" fmla="*/ 0 h 32"/>
                    <a:gd name="T4" fmla="*/ 0 w 19"/>
                    <a:gd name="T5" fmla="*/ 21 h 32"/>
                    <a:gd name="T6" fmla="*/ 18 w 19"/>
                    <a:gd name="T7" fmla="*/ 31 h 32"/>
                    <a:gd name="T8" fmla="*/ 18 w 19"/>
                    <a:gd name="T9" fmla="*/ 10 h 3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32"/>
                    <a:gd name="T17" fmla="*/ 19 w 19"/>
                    <a:gd name="T18" fmla="*/ 32 h 3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32">
                      <a:moveTo>
                        <a:pt x="18" y="10"/>
                      </a:moveTo>
                      <a:lnTo>
                        <a:pt x="0" y="0"/>
                      </a:lnTo>
                      <a:lnTo>
                        <a:pt x="0" y="21"/>
                      </a:lnTo>
                      <a:lnTo>
                        <a:pt x="18" y="31"/>
                      </a:lnTo>
                      <a:lnTo>
                        <a:pt x="18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94" name="Freeform 2522"/>
                <p:cNvSpPr/>
                <p:nvPr>
                  <p:custDataLst>
                    <p:tags r:id="rId222"/>
                  </p:custDataLst>
                </p:nvPr>
              </p:nvSpPr>
              <p:spPr bwMode="gray">
                <a:xfrm>
                  <a:off x="3007" y="1359"/>
                  <a:ext cx="10" cy="10"/>
                </a:xfrm>
                <a:custGeom>
                  <a:gdLst>
                    <a:gd name="T0" fmla="*/ 6 w 17"/>
                    <a:gd name="T1" fmla="*/ 14 h 17"/>
                    <a:gd name="T2" fmla="*/ 2 w 17"/>
                    <a:gd name="T3" fmla="*/ 12 h 17"/>
                    <a:gd name="T4" fmla="*/ 0 w 17"/>
                    <a:gd name="T5" fmla="*/ 10 h 17"/>
                    <a:gd name="T6" fmla="*/ 0 w 17"/>
                    <a:gd name="T7" fmla="*/ 8 h 17"/>
                    <a:gd name="T8" fmla="*/ 2 w 17"/>
                    <a:gd name="T9" fmla="*/ 3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4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4"/>
                      </a:moveTo>
                      <a:lnTo>
                        <a:pt x="2" y="12"/>
                      </a:lnTo>
                      <a:lnTo>
                        <a:pt x="0" y="10"/>
                      </a:lnTo>
                      <a:lnTo>
                        <a:pt x="0" y="8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95" name="Freeform 2523"/>
                <p:cNvSpPr/>
                <p:nvPr>
                  <p:custDataLst>
                    <p:tags r:id="rId223"/>
                  </p:custDataLst>
                </p:nvPr>
              </p:nvSpPr>
              <p:spPr bwMode="gray">
                <a:xfrm>
                  <a:off x="3008" y="1359"/>
                  <a:ext cx="10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0 h 17"/>
                    <a:gd name="T18" fmla="*/ 0 w 17"/>
                    <a:gd name="T19" fmla="*/ 14 h 17"/>
                    <a:gd name="T20" fmla="*/ 2 w 17"/>
                    <a:gd name="T21" fmla="*/ 14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0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0"/>
                      </a:lnTo>
                      <a:lnTo>
                        <a:pt x="0" y="14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96" name="Freeform 2524"/>
                <p:cNvSpPr/>
                <p:nvPr>
                  <p:custDataLst>
                    <p:tags r:id="rId224"/>
                  </p:custDataLst>
                </p:nvPr>
              </p:nvSpPr>
              <p:spPr bwMode="gray">
                <a:xfrm>
                  <a:off x="3009" y="1360"/>
                  <a:ext cx="9" cy="10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4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4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97" name="Freeform 2525"/>
                <p:cNvSpPr/>
                <p:nvPr>
                  <p:custDataLst>
                    <p:tags r:id="rId225"/>
                  </p:custDataLst>
                </p:nvPr>
              </p:nvSpPr>
              <p:spPr bwMode="gray">
                <a:xfrm>
                  <a:off x="3003" y="1361"/>
                  <a:ext cx="9" cy="11"/>
                </a:xfrm>
                <a:custGeom>
                  <a:gdLst>
                    <a:gd name="T0" fmla="*/ 6 w 17"/>
                    <a:gd name="T1" fmla="*/ 14 h 17"/>
                    <a:gd name="T2" fmla="*/ 2 w 17"/>
                    <a:gd name="T3" fmla="*/ 12 h 17"/>
                    <a:gd name="T4" fmla="*/ 0 w 17"/>
                    <a:gd name="T5" fmla="*/ 12 h 17"/>
                    <a:gd name="T6" fmla="*/ 0 w 17"/>
                    <a:gd name="T7" fmla="*/ 8 h 17"/>
                    <a:gd name="T8" fmla="*/ 2 w 17"/>
                    <a:gd name="T9" fmla="*/ 3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4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4"/>
                      </a:moveTo>
                      <a:lnTo>
                        <a:pt x="2" y="12"/>
                      </a:lnTo>
                      <a:lnTo>
                        <a:pt x="0" y="12"/>
                      </a:lnTo>
                      <a:lnTo>
                        <a:pt x="0" y="8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98" name="Freeform 2526"/>
                <p:cNvSpPr/>
                <p:nvPr>
                  <p:custDataLst>
                    <p:tags r:id="rId226"/>
                  </p:custDataLst>
                </p:nvPr>
              </p:nvSpPr>
              <p:spPr bwMode="gray">
                <a:xfrm>
                  <a:off x="3004" y="1361"/>
                  <a:ext cx="9" cy="11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6 h 17"/>
                    <a:gd name="T16" fmla="*/ 0 w 17"/>
                    <a:gd name="T17" fmla="*/ 10 h 17"/>
                    <a:gd name="T18" fmla="*/ 0 w 17"/>
                    <a:gd name="T19" fmla="*/ 14 h 17"/>
                    <a:gd name="T20" fmla="*/ 2 w 17"/>
                    <a:gd name="T21" fmla="*/ 14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0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10"/>
                      </a:lnTo>
                      <a:lnTo>
                        <a:pt x="0" y="14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299" name="Freeform 2527"/>
                <p:cNvSpPr/>
                <p:nvPr>
                  <p:custDataLst>
                    <p:tags r:id="rId227"/>
                  </p:custDataLst>
                </p:nvPr>
              </p:nvSpPr>
              <p:spPr bwMode="gray">
                <a:xfrm>
                  <a:off x="3006" y="1362"/>
                  <a:ext cx="7" cy="11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4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4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00" name="Freeform 2528"/>
                <p:cNvSpPr/>
                <p:nvPr>
                  <p:custDataLst>
                    <p:tags r:id="rId228"/>
                  </p:custDataLst>
                </p:nvPr>
              </p:nvSpPr>
              <p:spPr bwMode="gray">
                <a:xfrm>
                  <a:off x="3009" y="1360"/>
                  <a:ext cx="9" cy="9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01" name="Freeform 2529"/>
                <p:cNvSpPr/>
                <p:nvPr>
                  <p:custDataLst>
                    <p:tags r:id="rId229"/>
                  </p:custDataLst>
                </p:nvPr>
              </p:nvSpPr>
              <p:spPr bwMode="gray">
                <a:xfrm>
                  <a:off x="3010" y="1360"/>
                  <a:ext cx="9" cy="10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3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0 w 17"/>
                    <a:gd name="T27" fmla="*/ 13 h 17"/>
                    <a:gd name="T28" fmla="*/ 13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3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02" name="Freeform 2530"/>
                <p:cNvSpPr/>
                <p:nvPr>
                  <p:custDataLst>
                    <p:tags r:id="rId230"/>
                  </p:custDataLst>
                </p:nvPr>
              </p:nvSpPr>
              <p:spPr bwMode="gray">
                <a:xfrm>
                  <a:off x="3011" y="1361"/>
                  <a:ext cx="8" cy="11"/>
                </a:xfrm>
                <a:custGeom>
                  <a:gdLst>
                    <a:gd name="T0" fmla="*/ 12 w 17"/>
                    <a:gd name="T1" fmla="*/ 10 h 17"/>
                    <a:gd name="T2" fmla="*/ 16 w 17"/>
                    <a:gd name="T3" fmla="*/ 5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5 h 17"/>
                    <a:gd name="T10" fmla="*/ 0 w 17"/>
                    <a:gd name="T11" fmla="*/ 10 h 17"/>
                    <a:gd name="T12" fmla="*/ 4 w 17"/>
                    <a:gd name="T13" fmla="*/ 16 h 17"/>
                    <a:gd name="T14" fmla="*/ 8 w 17"/>
                    <a:gd name="T15" fmla="*/ 16 h 17"/>
                    <a:gd name="T16" fmla="*/ 12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10"/>
                      </a:moveTo>
                      <a:lnTo>
                        <a:pt x="16" y="5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5"/>
                      </a:lnTo>
                      <a:lnTo>
                        <a:pt x="0" y="10"/>
                      </a:lnTo>
                      <a:lnTo>
                        <a:pt x="4" y="16"/>
                      </a:lnTo>
                      <a:lnTo>
                        <a:pt x="8" y="16"/>
                      </a:lnTo>
                      <a:lnTo>
                        <a:pt x="12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03" name="Freeform 2531"/>
                <p:cNvSpPr/>
                <p:nvPr>
                  <p:custDataLst>
                    <p:tags r:id="rId231"/>
                  </p:custDataLst>
                </p:nvPr>
              </p:nvSpPr>
              <p:spPr bwMode="gray">
                <a:xfrm>
                  <a:off x="3006" y="1361"/>
                  <a:ext cx="7" cy="12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04" name="Freeform 2532"/>
                <p:cNvSpPr/>
                <p:nvPr>
                  <p:custDataLst>
                    <p:tags r:id="rId232"/>
                  </p:custDataLst>
                </p:nvPr>
              </p:nvSpPr>
              <p:spPr bwMode="gray">
                <a:xfrm>
                  <a:off x="3006" y="1362"/>
                  <a:ext cx="10" cy="11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3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0 w 17"/>
                    <a:gd name="T27" fmla="*/ 13 h 17"/>
                    <a:gd name="T28" fmla="*/ 13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3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05" name="Freeform 2533"/>
                <p:cNvSpPr/>
                <p:nvPr>
                  <p:custDataLst>
                    <p:tags r:id="rId233"/>
                  </p:custDataLst>
                </p:nvPr>
              </p:nvSpPr>
              <p:spPr bwMode="gray">
                <a:xfrm>
                  <a:off x="3007" y="1364"/>
                  <a:ext cx="9" cy="11"/>
                </a:xfrm>
                <a:custGeom>
                  <a:gdLst>
                    <a:gd name="T0" fmla="*/ 12 w 17"/>
                    <a:gd name="T1" fmla="*/ 10 h 17"/>
                    <a:gd name="T2" fmla="*/ 16 w 17"/>
                    <a:gd name="T3" fmla="*/ 5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5 h 17"/>
                    <a:gd name="T10" fmla="*/ 0 w 17"/>
                    <a:gd name="T11" fmla="*/ 16 h 17"/>
                    <a:gd name="T12" fmla="*/ 4 w 17"/>
                    <a:gd name="T13" fmla="*/ 16 h 17"/>
                    <a:gd name="T14" fmla="*/ 8 w 17"/>
                    <a:gd name="T15" fmla="*/ 16 h 17"/>
                    <a:gd name="T16" fmla="*/ 12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10"/>
                      </a:moveTo>
                      <a:lnTo>
                        <a:pt x="16" y="5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5"/>
                      </a:lnTo>
                      <a:lnTo>
                        <a:pt x="0" y="16"/>
                      </a:lnTo>
                      <a:lnTo>
                        <a:pt x="4" y="16"/>
                      </a:lnTo>
                      <a:lnTo>
                        <a:pt x="8" y="16"/>
                      </a:lnTo>
                      <a:lnTo>
                        <a:pt x="12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06" name="Freeform 2534"/>
                <p:cNvSpPr/>
                <p:nvPr>
                  <p:custDataLst>
                    <p:tags r:id="rId234"/>
                  </p:custDataLst>
                </p:nvPr>
              </p:nvSpPr>
              <p:spPr bwMode="gray">
                <a:xfrm>
                  <a:off x="2971" y="1338"/>
                  <a:ext cx="47" cy="30"/>
                </a:xfrm>
                <a:custGeom>
                  <a:gdLst>
                    <a:gd name="T0" fmla="*/ 88 w 89"/>
                    <a:gd name="T1" fmla="*/ 10 h 51"/>
                    <a:gd name="T2" fmla="*/ 70 w 89"/>
                    <a:gd name="T3" fmla="*/ 0 h 51"/>
                    <a:gd name="T4" fmla="*/ 0 w 89"/>
                    <a:gd name="T5" fmla="*/ 40 h 51"/>
                    <a:gd name="T6" fmla="*/ 18 w 89"/>
                    <a:gd name="T7" fmla="*/ 50 h 51"/>
                    <a:gd name="T8" fmla="*/ 88 w 89"/>
                    <a:gd name="T9" fmla="*/ 10 h 5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9"/>
                    <a:gd name="T16" fmla="*/ 0 h 51"/>
                    <a:gd name="T17" fmla="*/ 89 w 89"/>
                    <a:gd name="T18" fmla="*/ 51 h 5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9" h="51">
                      <a:moveTo>
                        <a:pt x="88" y="10"/>
                      </a:moveTo>
                      <a:lnTo>
                        <a:pt x="70" y="0"/>
                      </a:lnTo>
                      <a:lnTo>
                        <a:pt x="0" y="40"/>
                      </a:lnTo>
                      <a:lnTo>
                        <a:pt x="18" y="50"/>
                      </a:lnTo>
                      <a:lnTo>
                        <a:pt x="88" y="10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07" name="Freeform 2535"/>
                <p:cNvSpPr/>
                <p:nvPr>
                  <p:custDataLst>
                    <p:tags r:id="rId235"/>
                  </p:custDataLst>
                </p:nvPr>
              </p:nvSpPr>
              <p:spPr bwMode="gray">
                <a:xfrm>
                  <a:off x="2980" y="1344"/>
                  <a:ext cx="38" cy="38"/>
                </a:xfrm>
                <a:custGeom>
                  <a:gdLst>
                    <a:gd name="T0" fmla="*/ 70 w 71"/>
                    <a:gd name="T1" fmla="*/ 0 h 62"/>
                    <a:gd name="T2" fmla="*/ 0 w 71"/>
                    <a:gd name="T3" fmla="*/ 40 h 62"/>
                    <a:gd name="T4" fmla="*/ 0 w 71"/>
                    <a:gd name="T5" fmla="*/ 61 h 62"/>
                    <a:gd name="T6" fmla="*/ 70 w 71"/>
                    <a:gd name="T7" fmla="*/ 21 h 62"/>
                    <a:gd name="T8" fmla="*/ 70 w 71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1"/>
                    <a:gd name="T16" fmla="*/ 0 h 62"/>
                    <a:gd name="T17" fmla="*/ 71 w 71"/>
                    <a:gd name="T18" fmla="*/ 62 h 6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1" h="62">
                      <a:moveTo>
                        <a:pt x="70" y="0"/>
                      </a:moveTo>
                      <a:lnTo>
                        <a:pt x="0" y="40"/>
                      </a:lnTo>
                      <a:lnTo>
                        <a:pt x="0" y="61"/>
                      </a:lnTo>
                      <a:lnTo>
                        <a:pt x="70" y="21"/>
                      </a:lnTo>
                      <a:lnTo>
                        <a:pt x="70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08" name="Line 2536"/>
                <p:cNvSpPr>
                  <a:spLocks noChangeShapeType="1"/>
                </p:cNvSpPr>
                <p:nvPr>
                  <p:custDataLst>
                    <p:tags r:id="rId236"/>
                  </p:custDataLst>
                </p:nvPr>
              </p:nvSpPr>
              <p:spPr bwMode="gray">
                <a:xfrm flipH="1" flipV="1">
                  <a:off x="2933" y="1340"/>
                  <a:ext cx="0" cy="6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09" name="Freeform 2537"/>
                <p:cNvSpPr/>
                <p:nvPr>
                  <p:custDataLst>
                    <p:tags r:id="rId237"/>
                  </p:custDataLst>
                </p:nvPr>
              </p:nvSpPr>
              <p:spPr bwMode="gray">
                <a:xfrm>
                  <a:off x="2933" y="1346"/>
                  <a:ext cx="9" cy="7"/>
                </a:xfrm>
                <a:custGeom>
                  <a:gdLst>
                    <a:gd name="T0" fmla="*/ 5 w 17"/>
                    <a:gd name="T1" fmla="*/ 16 h 17"/>
                    <a:gd name="T2" fmla="*/ 0 w 17"/>
                    <a:gd name="T3" fmla="*/ 12 h 17"/>
                    <a:gd name="T4" fmla="*/ 0 w 17"/>
                    <a:gd name="T5" fmla="*/ 8 h 17"/>
                    <a:gd name="T6" fmla="*/ 0 w 17"/>
                    <a:gd name="T7" fmla="*/ 4 h 17"/>
                    <a:gd name="T8" fmla="*/ 5 w 17"/>
                    <a:gd name="T9" fmla="*/ 0 h 17"/>
                    <a:gd name="T10" fmla="*/ 10 w 17"/>
                    <a:gd name="T11" fmla="*/ 0 h 17"/>
                    <a:gd name="T12" fmla="*/ 16 w 17"/>
                    <a:gd name="T13" fmla="*/ 0 h 17"/>
                    <a:gd name="T14" fmla="*/ 16 w 17"/>
                    <a:gd name="T15" fmla="*/ 4 h 17"/>
                    <a:gd name="T16" fmla="*/ 16 w 17"/>
                    <a:gd name="T17" fmla="*/ 12 h 17"/>
                    <a:gd name="T18" fmla="*/ 10 w 17"/>
                    <a:gd name="T19" fmla="*/ 12 h 17"/>
                    <a:gd name="T20" fmla="*/ 5 w 17"/>
                    <a:gd name="T21" fmla="*/ 16 h 1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7"/>
                    <a:gd name="T34" fmla="*/ 0 h 17"/>
                    <a:gd name="T35" fmla="*/ 17 w 17"/>
                    <a:gd name="T36" fmla="*/ 17 h 17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7" h="17">
                      <a:moveTo>
                        <a:pt x="5" y="16"/>
                      </a:moveTo>
                      <a:lnTo>
                        <a:pt x="0" y="12"/>
                      </a:lnTo>
                      <a:lnTo>
                        <a:pt x="0" y="8"/>
                      </a:lnTo>
                      <a:lnTo>
                        <a:pt x="0" y="4"/>
                      </a:lnTo>
                      <a:lnTo>
                        <a:pt x="5" y="0"/>
                      </a:lnTo>
                      <a:lnTo>
                        <a:pt x="10" y="0"/>
                      </a:lnTo>
                      <a:lnTo>
                        <a:pt x="16" y="0"/>
                      </a:lnTo>
                      <a:lnTo>
                        <a:pt x="16" y="4"/>
                      </a:lnTo>
                      <a:lnTo>
                        <a:pt x="16" y="12"/>
                      </a:lnTo>
                      <a:lnTo>
                        <a:pt x="10" y="12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10" name="Freeform 2538"/>
                <p:cNvSpPr/>
                <p:nvPr>
                  <p:custDataLst>
                    <p:tags r:id="rId238"/>
                  </p:custDataLst>
                </p:nvPr>
              </p:nvSpPr>
              <p:spPr bwMode="gray">
                <a:xfrm>
                  <a:off x="2933" y="1346"/>
                  <a:ext cx="11" cy="7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8 w 17"/>
                    <a:gd name="T7" fmla="*/ 4 h 17"/>
                    <a:gd name="T8" fmla="*/ 0 w 17"/>
                    <a:gd name="T9" fmla="*/ 8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8 w 17"/>
                    <a:gd name="T15" fmla="*/ 12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8" y="4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8" y="12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11" name="Freeform 2539"/>
                <p:cNvSpPr/>
                <p:nvPr>
                  <p:custDataLst>
                    <p:tags r:id="rId239"/>
                  </p:custDataLst>
                </p:nvPr>
              </p:nvSpPr>
              <p:spPr bwMode="gray">
                <a:xfrm>
                  <a:off x="2919" y="1328"/>
                  <a:ext cx="10" cy="20"/>
                </a:xfrm>
                <a:custGeom>
                  <a:gdLst>
                    <a:gd name="T0" fmla="*/ 18 w 19"/>
                    <a:gd name="T1" fmla="*/ 11 h 32"/>
                    <a:gd name="T2" fmla="*/ 0 w 19"/>
                    <a:gd name="T3" fmla="*/ 0 h 32"/>
                    <a:gd name="T4" fmla="*/ 0 w 19"/>
                    <a:gd name="T5" fmla="*/ 21 h 32"/>
                    <a:gd name="T6" fmla="*/ 18 w 19"/>
                    <a:gd name="T7" fmla="*/ 31 h 32"/>
                    <a:gd name="T8" fmla="*/ 18 w 19"/>
                    <a:gd name="T9" fmla="*/ 11 h 3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32"/>
                    <a:gd name="T17" fmla="*/ 19 w 19"/>
                    <a:gd name="T18" fmla="*/ 32 h 3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32">
                      <a:moveTo>
                        <a:pt x="18" y="11"/>
                      </a:moveTo>
                      <a:lnTo>
                        <a:pt x="0" y="0"/>
                      </a:lnTo>
                      <a:lnTo>
                        <a:pt x="0" y="21"/>
                      </a:lnTo>
                      <a:lnTo>
                        <a:pt x="18" y="31"/>
                      </a:lnTo>
                      <a:lnTo>
                        <a:pt x="18" y="11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12" name="Freeform 2540"/>
                <p:cNvSpPr/>
                <p:nvPr>
                  <p:custDataLst>
                    <p:tags r:id="rId240"/>
                  </p:custDataLst>
                </p:nvPr>
              </p:nvSpPr>
              <p:spPr bwMode="gray">
                <a:xfrm>
                  <a:off x="2955" y="1324"/>
                  <a:ext cx="11" cy="10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5 h 17"/>
                    <a:gd name="T10" fmla="*/ 2 w 17"/>
                    <a:gd name="T11" fmla="*/ 1 h 17"/>
                    <a:gd name="T12" fmla="*/ 6 w 17"/>
                    <a:gd name="T13" fmla="*/ 1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6 w 17"/>
                    <a:gd name="T25" fmla="*/ 10 h 17"/>
                    <a:gd name="T26" fmla="*/ 13 w 17"/>
                    <a:gd name="T27" fmla="*/ 14 h 17"/>
                    <a:gd name="T28" fmla="*/ 9 w 17"/>
                    <a:gd name="T29" fmla="*/ 14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5"/>
                      </a:lnTo>
                      <a:lnTo>
                        <a:pt x="2" y="1"/>
                      </a:lnTo>
                      <a:lnTo>
                        <a:pt x="6" y="1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3" y="14"/>
                      </a:lnTo>
                      <a:lnTo>
                        <a:pt x="9" y="14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13" name="Freeform 2541"/>
                <p:cNvSpPr/>
                <p:nvPr>
                  <p:custDataLst>
                    <p:tags r:id="rId241"/>
                  </p:custDataLst>
                </p:nvPr>
              </p:nvSpPr>
              <p:spPr bwMode="gray">
                <a:xfrm>
                  <a:off x="2956" y="1324"/>
                  <a:ext cx="10" cy="11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2 h 17"/>
                    <a:gd name="T12" fmla="*/ 5 w 17"/>
                    <a:gd name="T13" fmla="*/ 4 h 17"/>
                    <a:gd name="T14" fmla="*/ 2 w 17"/>
                    <a:gd name="T15" fmla="*/ 6 h 17"/>
                    <a:gd name="T16" fmla="*/ 0 w 17"/>
                    <a:gd name="T17" fmla="*/ 12 h 17"/>
                    <a:gd name="T18" fmla="*/ 2 w 17"/>
                    <a:gd name="T19" fmla="*/ 14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3 w 17"/>
                    <a:gd name="T27" fmla="*/ 14 h 17"/>
                    <a:gd name="T28" fmla="*/ 16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6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2"/>
                      </a:lnTo>
                      <a:lnTo>
                        <a:pt x="5" y="4"/>
                      </a:lnTo>
                      <a:lnTo>
                        <a:pt x="2" y="6"/>
                      </a:lnTo>
                      <a:lnTo>
                        <a:pt x="0" y="12"/>
                      </a:lnTo>
                      <a:lnTo>
                        <a:pt x="2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3" y="14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14" name="Freeform 2542"/>
                <p:cNvSpPr/>
                <p:nvPr>
                  <p:custDataLst>
                    <p:tags r:id="rId242"/>
                  </p:custDataLst>
                </p:nvPr>
              </p:nvSpPr>
              <p:spPr bwMode="gray">
                <a:xfrm>
                  <a:off x="2957" y="1326"/>
                  <a:ext cx="10" cy="11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8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15" name="Freeform 2543"/>
                <p:cNvSpPr/>
                <p:nvPr>
                  <p:custDataLst>
                    <p:tags r:id="rId243"/>
                  </p:custDataLst>
                </p:nvPr>
              </p:nvSpPr>
              <p:spPr bwMode="gray">
                <a:xfrm>
                  <a:off x="2951" y="1326"/>
                  <a:ext cx="10" cy="12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5 h 17"/>
                    <a:gd name="T10" fmla="*/ 2 w 17"/>
                    <a:gd name="T11" fmla="*/ 1 h 17"/>
                    <a:gd name="T12" fmla="*/ 6 w 17"/>
                    <a:gd name="T13" fmla="*/ 1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6 w 17"/>
                    <a:gd name="T25" fmla="*/ 10 h 17"/>
                    <a:gd name="T26" fmla="*/ 13 w 17"/>
                    <a:gd name="T27" fmla="*/ 14 h 17"/>
                    <a:gd name="T28" fmla="*/ 9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5"/>
                      </a:lnTo>
                      <a:lnTo>
                        <a:pt x="2" y="1"/>
                      </a:lnTo>
                      <a:lnTo>
                        <a:pt x="6" y="1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3" y="14"/>
                      </a:lnTo>
                      <a:lnTo>
                        <a:pt x="9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16" name="Freeform 2544"/>
                <p:cNvSpPr/>
                <p:nvPr>
                  <p:custDataLst>
                    <p:tags r:id="rId244"/>
                  </p:custDataLst>
                </p:nvPr>
              </p:nvSpPr>
              <p:spPr bwMode="gray">
                <a:xfrm>
                  <a:off x="2951" y="1328"/>
                  <a:ext cx="11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2 w 17"/>
                    <a:gd name="T9" fmla="*/ 0 h 17"/>
                    <a:gd name="T10" fmla="*/ 6 w 17"/>
                    <a:gd name="T11" fmla="*/ 2 h 17"/>
                    <a:gd name="T12" fmla="*/ 3 w 17"/>
                    <a:gd name="T13" fmla="*/ 4 h 17"/>
                    <a:gd name="T14" fmla="*/ 0 w 17"/>
                    <a:gd name="T15" fmla="*/ 6 h 17"/>
                    <a:gd name="T16" fmla="*/ 0 w 17"/>
                    <a:gd name="T17" fmla="*/ 12 h 17"/>
                    <a:gd name="T18" fmla="*/ 0 w 17"/>
                    <a:gd name="T19" fmla="*/ 14 h 17"/>
                    <a:gd name="T20" fmla="*/ 0 w 17"/>
                    <a:gd name="T21" fmla="*/ 16 h 17"/>
                    <a:gd name="T22" fmla="*/ 3 w 17"/>
                    <a:gd name="T23" fmla="*/ 16 h 17"/>
                    <a:gd name="T24" fmla="*/ 6 w 17"/>
                    <a:gd name="T25" fmla="*/ 16 h 17"/>
                    <a:gd name="T26" fmla="*/ 12 w 17"/>
                    <a:gd name="T27" fmla="*/ 14 h 17"/>
                    <a:gd name="T28" fmla="*/ 16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6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2" y="0"/>
                      </a:lnTo>
                      <a:lnTo>
                        <a:pt x="6" y="2"/>
                      </a:lnTo>
                      <a:lnTo>
                        <a:pt x="3" y="4"/>
                      </a:lnTo>
                      <a:lnTo>
                        <a:pt x="0" y="6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0" y="16"/>
                      </a:lnTo>
                      <a:lnTo>
                        <a:pt x="3" y="16"/>
                      </a:lnTo>
                      <a:lnTo>
                        <a:pt x="6" y="16"/>
                      </a:lnTo>
                      <a:lnTo>
                        <a:pt x="12" y="14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17" name="Freeform 2545"/>
                <p:cNvSpPr/>
                <p:nvPr>
                  <p:custDataLst>
                    <p:tags r:id="rId245"/>
                  </p:custDataLst>
                </p:nvPr>
              </p:nvSpPr>
              <p:spPr bwMode="gray">
                <a:xfrm>
                  <a:off x="2953" y="1329"/>
                  <a:ext cx="10" cy="10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8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18" name="Freeform 2546"/>
                <p:cNvSpPr/>
                <p:nvPr>
                  <p:custDataLst>
                    <p:tags r:id="rId246"/>
                  </p:custDataLst>
                </p:nvPr>
              </p:nvSpPr>
              <p:spPr bwMode="gray">
                <a:xfrm>
                  <a:off x="2957" y="1325"/>
                  <a:ext cx="10" cy="10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2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5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4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2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5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4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19" name="Freeform 2547"/>
                <p:cNvSpPr/>
                <p:nvPr>
                  <p:custDataLst>
                    <p:tags r:id="rId247"/>
                  </p:custDataLst>
                </p:nvPr>
              </p:nvSpPr>
              <p:spPr bwMode="gray">
                <a:xfrm>
                  <a:off x="2958" y="1326"/>
                  <a:ext cx="10" cy="11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3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6 h 17"/>
                    <a:gd name="T16" fmla="*/ 0 w 17"/>
                    <a:gd name="T17" fmla="*/ 12 h 17"/>
                    <a:gd name="T18" fmla="*/ 0 w 17"/>
                    <a:gd name="T19" fmla="*/ 14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0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20" name="Freeform 2548"/>
                <p:cNvSpPr/>
                <p:nvPr>
                  <p:custDataLst>
                    <p:tags r:id="rId248"/>
                  </p:custDataLst>
                </p:nvPr>
              </p:nvSpPr>
              <p:spPr bwMode="gray">
                <a:xfrm>
                  <a:off x="2958" y="1328"/>
                  <a:ext cx="10" cy="10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4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4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21" name="Freeform 2549"/>
                <p:cNvSpPr/>
                <p:nvPr>
                  <p:custDataLst>
                    <p:tags r:id="rId249"/>
                  </p:custDataLst>
                </p:nvPr>
              </p:nvSpPr>
              <p:spPr bwMode="gray">
                <a:xfrm>
                  <a:off x="2953" y="1328"/>
                  <a:ext cx="10" cy="11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2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5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4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2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5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4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22" name="Freeform 2550"/>
                <p:cNvSpPr/>
                <p:nvPr>
                  <p:custDataLst>
                    <p:tags r:id="rId250"/>
                  </p:custDataLst>
                </p:nvPr>
              </p:nvSpPr>
              <p:spPr bwMode="gray">
                <a:xfrm>
                  <a:off x="2954" y="1329"/>
                  <a:ext cx="10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3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2 h 17"/>
                    <a:gd name="T12" fmla="*/ 5 w 17"/>
                    <a:gd name="T13" fmla="*/ 2 h 17"/>
                    <a:gd name="T14" fmla="*/ 2 w 17"/>
                    <a:gd name="T15" fmla="*/ 6 h 17"/>
                    <a:gd name="T16" fmla="*/ 0 w 17"/>
                    <a:gd name="T17" fmla="*/ 12 h 17"/>
                    <a:gd name="T18" fmla="*/ 0 w 17"/>
                    <a:gd name="T19" fmla="*/ 14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0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2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23" name="Freeform 2551"/>
                <p:cNvSpPr/>
                <p:nvPr>
                  <p:custDataLst>
                    <p:tags r:id="rId251"/>
                  </p:custDataLst>
                </p:nvPr>
              </p:nvSpPr>
              <p:spPr bwMode="gray">
                <a:xfrm>
                  <a:off x="2955" y="1330"/>
                  <a:ext cx="9" cy="10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4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4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24" name="Freeform 2552"/>
                <p:cNvSpPr/>
                <p:nvPr>
                  <p:custDataLst>
                    <p:tags r:id="rId252"/>
                  </p:custDataLst>
                </p:nvPr>
              </p:nvSpPr>
              <p:spPr bwMode="gray">
                <a:xfrm>
                  <a:off x="2919" y="1303"/>
                  <a:ext cx="47" cy="31"/>
                </a:xfrm>
                <a:custGeom>
                  <a:gdLst>
                    <a:gd name="T0" fmla="*/ 88 w 89"/>
                    <a:gd name="T1" fmla="*/ 10 h 52"/>
                    <a:gd name="T2" fmla="*/ 70 w 89"/>
                    <a:gd name="T3" fmla="*/ 0 h 52"/>
                    <a:gd name="T4" fmla="*/ 0 w 89"/>
                    <a:gd name="T5" fmla="*/ 40 h 52"/>
                    <a:gd name="T6" fmla="*/ 18 w 89"/>
                    <a:gd name="T7" fmla="*/ 51 h 52"/>
                    <a:gd name="T8" fmla="*/ 88 w 89"/>
                    <a:gd name="T9" fmla="*/ 10 h 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9"/>
                    <a:gd name="T16" fmla="*/ 0 h 52"/>
                    <a:gd name="T17" fmla="*/ 89 w 89"/>
                    <a:gd name="T18" fmla="*/ 52 h 5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9" h="52">
                      <a:moveTo>
                        <a:pt x="88" y="10"/>
                      </a:moveTo>
                      <a:lnTo>
                        <a:pt x="70" y="0"/>
                      </a:lnTo>
                      <a:lnTo>
                        <a:pt x="0" y="40"/>
                      </a:lnTo>
                      <a:lnTo>
                        <a:pt x="18" y="51"/>
                      </a:lnTo>
                      <a:lnTo>
                        <a:pt x="88" y="10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25" name="Freeform 2553"/>
                <p:cNvSpPr/>
                <p:nvPr>
                  <p:custDataLst>
                    <p:tags r:id="rId253"/>
                  </p:custDataLst>
                </p:nvPr>
              </p:nvSpPr>
              <p:spPr bwMode="gray">
                <a:xfrm>
                  <a:off x="2928" y="1308"/>
                  <a:ext cx="38" cy="40"/>
                </a:xfrm>
                <a:custGeom>
                  <a:gdLst>
                    <a:gd name="T0" fmla="*/ 70 w 71"/>
                    <a:gd name="T1" fmla="*/ 0 h 62"/>
                    <a:gd name="T2" fmla="*/ 0 w 71"/>
                    <a:gd name="T3" fmla="*/ 41 h 62"/>
                    <a:gd name="T4" fmla="*/ 0 w 71"/>
                    <a:gd name="T5" fmla="*/ 61 h 62"/>
                    <a:gd name="T6" fmla="*/ 70 w 71"/>
                    <a:gd name="T7" fmla="*/ 21 h 62"/>
                    <a:gd name="T8" fmla="*/ 70 w 71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1"/>
                    <a:gd name="T16" fmla="*/ 0 h 62"/>
                    <a:gd name="T17" fmla="*/ 71 w 71"/>
                    <a:gd name="T18" fmla="*/ 62 h 6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1" h="62">
                      <a:moveTo>
                        <a:pt x="70" y="0"/>
                      </a:moveTo>
                      <a:lnTo>
                        <a:pt x="0" y="41"/>
                      </a:lnTo>
                      <a:lnTo>
                        <a:pt x="0" y="61"/>
                      </a:lnTo>
                      <a:lnTo>
                        <a:pt x="70" y="21"/>
                      </a:lnTo>
                      <a:lnTo>
                        <a:pt x="70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26" name="Line 2554"/>
                <p:cNvSpPr>
                  <a:spLocks noChangeShapeType="1"/>
                </p:cNvSpPr>
                <p:nvPr>
                  <p:custDataLst>
                    <p:tags r:id="rId254"/>
                  </p:custDataLst>
                </p:nvPr>
              </p:nvSpPr>
              <p:spPr bwMode="gray">
                <a:xfrm flipH="1" flipV="1">
                  <a:off x="3017" y="1401"/>
                  <a:ext cx="0" cy="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327" name="Freeform 2555"/>
                <p:cNvSpPr/>
                <p:nvPr>
                  <p:custDataLst>
                    <p:tags r:id="rId255"/>
                  </p:custDataLst>
                </p:nvPr>
              </p:nvSpPr>
              <p:spPr bwMode="gray">
                <a:xfrm>
                  <a:off x="3016" y="1403"/>
                  <a:ext cx="11" cy="10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2 h 17"/>
                    <a:gd name="T4" fmla="*/ 0 w 17"/>
                    <a:gd name="T5" fmla="*/ 8 h 17"/>
                    <a:gd name="T6" fmla="*/ 0 w 17"/>
                    <a:gd name="T7" fmla="*/ 4 h 17"/>
                    <a:gd name="T8" fmla="*/ 4 w 17"/>
                    <a:gd name="T9" fmla="*/ 0 h 17"/>
                    <a:gd name="T10" fmla="*/ 8 w 17"/>
                    <a:gd name="T11" fmla="*/ 0 h 17"/>
                    <a:gd name="T12" fmla="*/ 12 w 17"/>
                    <a:gd name="T13" fmla="*/ 0 h 17"/>
                    <a:gd name="T14" fmla="*/ 16 w 17"/>
                    <a:gd name="T15" fmla="*/ 4 h 17"/>
                    <a:gd name="T16" fmla="*/ 12 w 17"/>
                    <a:gd name="T17" fmla="*/ 8 h 17"/>
                    <a:gd name="T18" fmla="*/ 8 w 17"/>
                    <a:gd name="T19" fmla="*/ 12 h 17"/>
                    <a:gd name="T20" fmla="*/ 4 w 17"/>
                    <a:gd name="T21" fmla="*/ 16 h 1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7"/>
                    <a:gd name="T34" fmla="*/ 0 h 17"/>
                    <a:gd name="T35" fmla="*/ 17 w 17"/>
                    <a:gd name="T36" fmla="*/ 17 h 17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7" h="17">
                      <a:moveTo>
                        <a:pt x="4" y="16"/>
                      </a:moveTo>
                      <a:lnTo>
                        <a:pt x="0" y="12"/>
                      </a:lnTo>
                      <a:lnTo>
                        <a:pt x="0" y="8"/>
                      </a:lnTo>
                      <a:lnTo>
                        <a:pt x="0" y="4"/>
                      </a:lnTo>
                      <a:lnTo>
                        <a:pt x="4" y="0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6" y="4"/>
                      </a:lnTo>
                      <a:lnTo>
                        <a:pt x="12" y="8"/>
                      </a:lnTo>
                      <a:lnTo>
                        <a:pt x="8" y="12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28" name="Freeform 2556"/>
                <p:cNvSpPr/>
                <p:nvPr>
                  <p:custDataLst>
                    <p:tags r:id="rId256"/>
                  </p:custDataLst>
                </p:nvPr>
              </p:nvSpPr>
              <p:spPr bwMode="gray">
                <a:xfrm>
                  <a:off x="3017" y="1403"/>
                  <a:ext cx="10" cy="10"/>
                </a:xfrm>
                <a:custGeom>
                  <a:gdLst>
                    <a:gd name="T0" fmla="*/ 10 w 17"/>
                    <a:gd name="T1" fmla="*/ 8 h 17"/>
                    <a:gd name="T2" fmla="*/ 16 w 17"/>
                    <a:gd name="T3" fmla="*/ 4 h 17"/>
                    <a:gd name="T4" fmla="*/ 10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2 h 17"/>
                    <a:gd name="T16" fmla="*/ 10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0" y="8"/>
                      </a:moveTo>
                      <a:lnTo>
                        <a:pt x="16" y="4"/>
                      </a:lnTo>
                      <a:lnTo>
                        <a:pt x="10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2"/>
                      </a:lnTo>
                      <a:lnTo>
                        <a:pt x="10" y="8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29" name="Freeform 2557"/>
                <p:cNvSpPr/>
                <p:nvPr>
                  <p:custDataLst>
                    <p:tags r:id="rId257"/>
                  </p:custDataLst>
                </p:nvPr>
              </p:nvSpPr>
              <p:spPr bwMode="gray">
                <a:xfrm>
                  <a:off x="3008" y="1403"/>
                  <a:ext cx="10" cy="9"/>
                </a:xfrm>
                <a:custGeom>
                  <a:gdLst>
                    <a:gd name="T0" fmla="*/ 5 w 17"/>
                    <a:gd name="T1" fmla="*/ 14 h 17"/>
                    <a:gd name="T2" fmla="*/ 1 w 17"/>
                    <a:gd name="T3" fmla="*/ 12 h 17"/>
                    <a:gd name="T4" fmla="*/ 1 w 17"/>
                    <a:gd name="T5" fmla="*/ 11 h 17"/>
                    <a:gd name="T6" fmla="*/ 0 w 17"/>
                    <a:gd name="T7" fmla="*/ 9 h 17"/>
                    <a:gd name="T8" fmla="*/ 1 w 17"/>
                    <a:gd name="T9" fmla="*/ 8 h 17"/>
                    <a:gd name="T10" fmla="*/ 1 w 17"/>
                    <a:gd name="T11" fmla="*/ 4 h 17"/>
                    <a:gd name="T12" fmla="*/ 3 w 17"/>
                    <a:gd name="T13" fmla="*/ 3 h 17"/>
                    <a:gd name="T14" fmla="*/ 5 w 17"/>
                    <a:gd name="T15" fmla="*/ 1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3 h 17"/>
                    <a:gd name="T22" fmla="*/ 16 w 17"/>
                    <a:gd name="T23" fmla="*/ 6 h 17"/>
                    <a:gd name="T24" fmla="*/ 14 w 17"/>
                    <a:gd name="T25" fmla="*/ 8 h 17"/>
                    <a:gd name="T26" fmla="*/ 14 w 17"/>
                    <a:gd name="T27" fmla="*/ 11 h 17"/>
                    <a:gd name="T28" fmla="*/ 12 w 17"/>
                    <a:gd name="T29" fmla="*/ 12 h 17"/>
                    <a:gd name="T30" fmla="*/ 8 w 17"/>
                    <a:gd name="T31" fmla="*/ 14 h 17"/>
                    <a:gd name="T32" fmla="*/ 7 w 17"/>
                    <a:gd name="T33" fmla="*/ 16 h 17"/>
                    <a:gd name="T34" fmla="*/ 5 w 17"/>
                    <a:gd name="T35" fmla="*/ 14 h 17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w 17"/>
                    <a:gd name="T55" fmla="*/ 0 h 17"/>
                    <a:gd name="T56" fmla="*/ 17 w 17"/>
                    <a:gd name="T57" fmla="*/ 17 h 17"/>
                  </a:gdLst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T54" t="T55" r="T56" b="T57"/>
                  <a:pathLst>
                    <a:path w="17" h="17">
                      <a:moveTo>
                        <a:pt x="5" y="14"/>
                      </a:moveTo>
                      <a:lnTo>
                        <a:pt x="1" y="12"/>
                      </a:lnTo>
                      <a:lnTo>
                        <a:pt x="1" y="11"/>
                      </a:lnTo>
                      <a:lnTo>
                        <a:pt x="0" y="9"/>
                      </a:lnTo>
                      <a:lnTo>
                        <a:pt x="1" y="8"/>
                      </a:lnTo>
                      <a:lnTo>
                        <a:pt x="1" y="4"/>
                      </a:lnTo>
                      <a:lnTo>
                        <a:pt x="3" y="3"/>
                      </a:lnTo>
                      <a:lnTo>
                        <a:pt x="5" y="1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3"/>
                      </a:lnTo>
                      <a:lnTo>
                        <a:pt x="16" y="6"/>
                      </a:lnTo>
                      <a:lnTo>
                        <a:pt x="14" y="8"/>
                      </a:lnTo>
                      <a:lnTo>
                        <a:pt x="14" y="11"/>
                      </a:lnTo>
                      <a:lnTo>
                        <a:pt x="12" y="12"/>
                      </a:lnTo>
                      <a:lnTo>
                        <a:pt x="8" y="14"/>
                      </a:lnTo>
                      <a:lnTo>
                        <a:pt x="7" y="16"/>
                      </a:lnTo>
                      <a:lnTo>
                        <a:pt x="5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30" name="Freeform 2558"/>
                <p:cNvSpPr/>
                <p:nvPr>
                  <p:custDataLst>
                    <p:tags r:id="rId258"/>
                  </p:custDataLst>
                </p:nvPr>
              </p:nvSpPr>
              <p:spPr bwMode="gray">
                <a:xfrm>
                  <a:off x="3009" y="1403"/>
                  <a:ext cx="10" cy="10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7 h 17"/>
                    <a:gd name="T4" fmla="*/ 16 w 17"/>
                    <a:gd name="T5" fmla="*/ 5 h 17"/>
                    <a:gd name="T6" fmla="*/ 13 w 17"/>
                    <a:gd name="T7" fmla="*/ 1 h 17"/>
                    <a:gd name="T8" fmla="*/ 11 w 17"/>
                    <a:gd name="T9" fmla="*/ 0 h 17"/>
                    <a:gd name="T10" fmla="*/ 9 w 17"/>
                    <a:gd name="T11" fmla="*/ 1 h 17"/>
                    <a:gd name="T12" fmla="*/ 4 w 17"/>
                    <a:gd name="T13" fmla="*/ 3 h 17"/>
                    <a:gd name="T14" fmla="*/ 2 w 17"/>
                    <a:gd name="T15" fmla="*/ 5 h 17"/>
                    <a:gd name="T16" fmla="*/ 2 w 17"/>
                    <a:gd name="T17" fmla="*/ 8 h 17"/>
                    <a:gd name="T18" fmla="*/ 0 w 17"/>
                    <a:gd name="T19" fmla="*/ 10 h 17"/>
                    <a:gd name="T20" fmla="*/ 2 w 17"/>
                    <a:gd name="T21" fmla="*/ 14 h 17"/>
                    <a:gd name="T22" fmla="*/ 4 w 17"/>
                    <a:gd name="T23" fmla="*/ 16 h 17"/>
                    <a:gd name="T24" fmla="*/ 6 w 17"/>
                    <a:gd name="T25" fmla="*/ 14 h 17"/>
                    <a:gd name="T26" fmla="*/ 11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3" y="7"/>
                      </a:lnTo>
                      <a:lnTo>
                        <a:pt x="16" y="5"/>
                      </a:lnTo>
                      <a:lnTo>
                        <a:pt x="13" y="1"/>
                      </a:lnTo>
                      <a:lnTo>
                        <a:pt x="11" y="0"/>
                      </a:lnTo>
                      <a:lnTo>
                        <a:pt x="9" y="1"/>
                      </a:lnTo>
                      <a:lnTo>
                        <a:pt x="4" y="3"/>
                      </a:lnTo>
                      <a:lnTo>
                        <a:pt x="2" y="5"/>
                      </a:lnTo>
                      <a:lnTo>
                        <a:pt x="2" y="8"/>
                      </a:lnTo>
                      <a:lnTo>
                        <a:pt x="0" y="10"/>
                      </a:lnTo>
                      <a:lnTo>
                        <a:pt x="2" y="14"/>
                      </a:lnTo>
                      <a:lnTo>
                        <a:pt x="4" y="16"/>
                      </a:lnTo>
                      <a:lnTo>
                        <a:pt x="6" y="14"/>
                      </a:lnTo>
                      <a:lnTo>
                        <a:pt x="11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31" name="Freeform 2559"/>
                <p:cNvSpPr/>
                <p:nvPr>
                  <p:custDataLst>
                    <p:tags r:id="rId259"/>
                  </p:custDataLst>
                </p:nvPr>
              </p:nvSpPr>
              <p:spPr bwMode="gray">
                <a:xfrm>
                  <a:off x="3011" y="1404"/>
                  <a:ext cx="8" cy="10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10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32" name="Freeform 2560"/>
                <p:cNvSpPr/>
                <p:nvPr>
                  <p:custDataLst>
                    <p:tags r:id="rId260"/>
                  </p:custDataLst>
                </p:nvPr>
              </p:nvSpPr>
              <p:spPr bwMode="gray">
                <a:xfrm>
                  <a:off x="3004" y="1405"/>
                  <a:ext cx="9" cy="9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7 h 17"/>
                    <a:gd name="T10" fmla="*/ 2 w 17"/>
                    <a:gd name="T11" fmla="*/ 3 h 17"/>
                    <a:gd name="T12" fmla="*/ 4 w 17"/>
                    <a:gd name="T13" fmla="*/ 1 h 17"/>
                    <a:gd name="T14" fmla="*/ 6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6 w 17"/>
                    <a:gd name="T23" fmla="*/ 3 h 17"/>
                    <a:gd name="T24" fmla="*/ 16 w 17"/>
                    <a:gd name="T25" fmla="*/ 5 h 17"/>
                    <a:gd name="T26" fmla="*/ 16 w 17"/>
                    <a:gd name="T27" fmla="*/ 8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10 w 17"/>
                    <a:gd name="T33" fmla="*/ 16 h 17"/>
                    <a:gd name="T34" fmla="*/ 8 w 17"/>
                    <a:gd name="T35" fmla="*/ 16 h 17"/>
                    <a:gd name="T36" fmla="*/ 6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7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8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33" name="Freeform 2561"/>
                <p:cNvSpPr/>
                <p:nvPr>
                  <p:custDataLst>
                    <p:tags r:id="rId261"/>
                  </p:custDataLst>
                </p:nvPr>
              </p:nvSpPr>
              <p:spPr bwMode="gray">
                <a:xfrm>
                  <a:off x="3006" y="1405"/>
                  <a:ext cx="9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8 h 17"/>
                    <a:gd name="T4" fmla="*/ 16 w 17"/>
                    <a:gd name="T5" fmla="*/ 4 h 17"/>
                    <a:gd name="T6" fmla="*/ 16 w 17"/>
                    <a:gd name="T7" fmla="*/ 2 h 17"/>
                    <a:gd name="T8" fmla="*/ 13 w 17"/>
                    <a:gd name="T9" fmla="*/ 0 h 17"/>
                    <a:gd name="T10" fmla="*/ 10 w 17"/>
                    <a:gd name="T11" fmla="*/ 0 h 17"/>
                    <a:gd name="T12" fmla="*/ 8 w 17"/>
                    <a:gd name="T13" fmla="*/ 0 h 17"/>
                    <a:gd name="T14" fmla="*/ 5 w 17"/>
                    <a:gd name="T15" fmla="*/ 2 h 17"/>
                    <a:gd name="T16" fmla="*/ 2 w 17"/>
                    <a:gd name="T17" fmla="*/ 6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5 w 17"/>
                    <a:gd name="T27" fmla="*/ 16 h 17"/>
                    <a:gd name="T28" fmla="*/ 8 w 17"/>
                    <a:gd name="T29" fmla="*/ 16 h 17"/>
                    <a:gd name="T30" fmla="*/ 10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6" y="8"/>
                      </a:ln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34" name="Freeform 2562"/>
                <p:cNvSpPr/>
                <p:nvPr>
                  <p:custDataLst>
                    <p:tags r:id="rId262"/>
                  </p:custDataLst>
                </p:nvPr>
              </p:nvSpPr>
              <p:spPr bwMode="gray">
                <a:xfrm>
                  <a:off x="3006" y="1408"/>
                  <a:ext cx="10" cy="9"/>
                </a:xfrm>
                <a:custGeom>
                  <a:gdLst>
                    <a:gd name="T0" fmla="*/ 12 w 17"/>
                    <a:gd name="T1" fmla="*/ 12 h 17"/>
                    <a:gd name="T2" fmla="*/ 16 w 17"/>
                    <a:gd name="T3" fmla="*/ 4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4 h 17"/>
                    <a:gd name="T10" fmla="*/ 0 w 17"/>
                    <a:gd name="T11" fmla="*/ 12 h 17"/>
                    <a:gd name="T12" fmla="*/ 4 w 17"/>
                    <a:gd name="T13" fmla="*/ 16 h 17"/>
                    <a:gd name="T14" fmla="*/ 8 w 17"/>
                    <a:gd name="T15" fmla="*/ 16 h 17"/>
                    <a:gd name="T16" fmla="*/ 12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12"/>
                      </a:moveTo>
                      <a:lnTo>
                        <a:pt x="16" y="4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4"/>
                      </a:lnTo>
                      <a:lnTo>
                        <a:pt x="0" y="12"/>
                      </a:lnTo>
                      <a:lnTo>
                        <a:pt x="4" y="16"/>
                      </a:lnTo>
                      <a:lnTo>
                        <a:pt x="8" y="16"/>
                      </a:lnTo>
                      <a:lnTo>
                        <a:pt x="12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35" name="Freeform 2563"/>
                <p:cNvSpPr/>
                <p:nvPr>
                  <p:custDataLst>
                    <p:tags r:id="rId263"/>
                  </p:custDataLst>
                </p:nvPr>
              </p:nvSpPr>
              <p:spPr bwMode="gray">
                <a:xfrm>
                  <a:off x="3011" y="1404"/>
                  <a:ext cx="8" cy="10"/>
                </a:xfrm>
                <a:custGeom>
                  <a:gdLst>
                    <a:gd name="T0" fmla="*/ 6 w 17"/>
                    <a:gd name="T1" fmla="*/ 14 h 17"/>
                    <a:gd name="T2" fmla="*/ 2 w 17"/>
                    <a:gd name="T3" fmla="*/ 12 h 17"/>
                    <a:gd name="T4" fmla="*/ 0 w 17"/>
                    <a:gd name="T5" fmla="*/ 11 h 17"/>
                    <a:gd name="T6" fmla="*/ 0 w 17"/>
                    <a:gd name="T7" fmla="*/ 9 h 17"/>
                    <a:gd name="T8" fmla="*/ 0 w 17"/>
                    <a:gd name="T9" fmla="*/ 8 h 17"/>
                    <a:gd name="T10" fmla="*/ 2 w 17"/>
                    <a:gd name="T11" fmla="*/ 4 h 17"/>
                    <a:gd name="T12" fmla="*/ 4 w 17"/>
                    <a:gd name="T13" fmla="*/ 3 h 17"/>
                    <a:gd name="T14" fmla="*/ 6 w 17"/>
                    <a:gd name="T15" fmla="*/ 1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3 h 17"/>
                    <a:gd name="T22" fmla="*/ 16 w 17"/>
                    <a:gd name="T23" fmla="*/ 3 h 17"/>
                    <a:gd name="T24" fmla="*/ 16 w 17"/>
                    <a:gd name="T25" fmla="*/ 6 h 17"/>
                    <a:gd name="T26" fmla="*/ 16 w 17"/>
                    <a:gd name="T27" fmla="*/ 8 h 17"/>
                    <a:gd name="T28" fmla="*/ 14 w 17"/>
                    <a:gd name="T29" fmla="*/ 11 h 17"/>
                    <a:gd name="T30" fmla="*/ 12 w 17"/>
                    <a:gd name="T31" fmla="*/ 12 h 17"/>
                    <a:gd name="T32" fmla="*/ 10 w 17"/>
                    <a:gd name="T33" fmla="*/ 14 h 17"/>
                    <a:gd name="T34" fmla="*/ 8 w 17"/>
                    <a:gd name="T35" fmla="*/ 16 h 17"/>
                    <a:gd name="T36" fmla="*/ 6 w 17"/>
                    <a:gd name="T37" fmla="*/ 14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6" y="14"/>
                      </a:moveTo>
                      <a:lnTo>
                        <a:pt x="2" y="12"/>
                      </a:lnTo>
                      <a:lnTo>
                        <a:pt x="0" y="11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2" y="4"/>
                      </a:lnTo>
                      <a:lnTo>
                        <a:pt x="4" y="3"/>
                      </a:lnTo>
                      <a:lnTo>
                        <a:pt x="6" y="1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3"/>
                      </a:lnTo>
                      <a:lnTo>
                        <a:pt x="16" y="3"/>
                      </a:lnTo>
                      <a:lnTo>
                        <a:pt x="16" y="6"/>
                      </a:lnTo>
                      <a:lnTo>
                        <a:pt x="16" y="8"/>
                      </a:lnTo>
                      <a:lnTo>
                        <a:pt x="14" y="11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36" name="Freeform 2564"/>
                <p:cNvSpPr/>
                <p:nvPr>
                  <p:custDataLst>
                    <p:tags r:id="rId264"/>
                  </p:custDataLst>
                </p:nvPr>
              </p:nvSpPr>
              <p:spPr bwMode="gray">
                <a:xfrm>
                  <a:off x="3012" y="1404"/>
                  <a:ext cx="9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7 h 17"/>
                    <a:gd name="T4" fmla="*/ 16 w 17"/>
                    <a:gd name="T5" fmla="*/ 5 h 17"/>
                    <a:gd name="T6" fmla="*/ 16 w 17"/>
                    <a:gd name="T7" fmla="*/ 1 h 17"/>
                    <a:gd name="T8" fmla="*/ 13 w 17"/>
                    <a:gd name="T9" fmla="*/ 1 h 17"/>
                    <a:gd name="T10" fmla="*/ 10 w 17"/>
                    <a:gd name="T11" fmla="*/ 0 h 17"/>
                    <a:gd name="T12" fmla="*/ 8 w 17"/>
                    <a:gd name="T13" fmla="*/ 1 h 17"/>
                    <a:gd name="T14" fmla="*/ 5 w 17"/>
                    <a:gd name="T15" fmla="*/ 3 h 17"/>
                    <a:gd name="T16" fmla="*/ 2 w 17"/>
                    <a:gd name="T17" fmla="*/ 5 h 17"/>
                    <a:gd name="T18" fmla="*/ 0 w 17"/>
                    <a:gd name="T19" fmla="*/ 8 h 17"/>
                    <a:gd name="T20" fmla="*/ 0 w 17"/>
                    <a:gd name="T21" fmla="*/ 10 h 17"/>
                    <a:gd name="T22" fmla="*/ 0 w 17"/>
                    <a:gd name="T23" fmla="*/ 14 h 17"/>
                    <a:gd name="T24" fmla="*/ 2 w 17"/>
                    <a:gd name="T25" fmla="*/ 14 h 17"/>
                    <a:gd name="T26" fmla="*/ 5 w 17"/>
                    <a:gd name="T27" fmla="*/ 16 h 17"/>
                    <a:gd name="T28" fmla="*/ 8 w 17"/>
                    <a:gd name="T29" fmla="*/ 14 h 17"/>
                    <a:gd name="T30" fmla="*/ 10 w 17"/>
                    <a:gd name="T31" fmla="*/ 12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6" y="7"/>
                      </a:lnTo>
                      <a:lnTo>
                        <a:pt x="16" y="5"/>
                      </a:lnTo>
                      <a:lnTo>
                        <a:pt x="16" y="1"/>
                      </a:lnTo>
                      <a:lnTo>
                        <a:pt x="13" y="1"/>
                      </a:lnTo>
                      <a:lnTo>
                        <a:pt x="10" y="0"/>
                      </a:lnTo>
                      <a:lnTo>
                        <a:pt x="8" y="1"/>
                      </a:lnTo>
                      <a:lnTo>
                        <a:pt x="5" y="3"/>
                      </a:lnTo>
                      <a:lnTo>
                        <a:pt x="2" y="5"/>
                      </a:lnTo>
                      <a:lnTo>
                        <a:pt x="0" y="8"/>
                      </a:lnTo>
                      <a:lnTo>
                        <a:pt x="0" y="10"/>
                      </a:lnTo>
                      <a:lnTo>
                        <a:pt x="0" y="14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37" name="Freeform 2565"/>
                <p:cNvSpPr/>
                <p:nvPr>
                  <p:custDataLst>
                    <p:tags r:id="rId265"/>
                  </p:custDataLst>
                </p:nvPr>
              </p:nvSpPr>
              <p:spPr bwMode="gray">
                <a:xfrm>
                  <a:off x="3012" y="1405"/>
                  <a:ext cx="10" cy="10"/>
                </a:xfrm>
                <a:custGeom>
                  <a:gdLst>
                    <a:gd name="T0" fmla="*/ 12 w 17"/>
                    <a:gd name="T1" fmla="*/ 8 h 17"/>
                    <a:gd name="T2" fmla="*/ 16 w 17"/>
                    <a:gd name="T3" fmla="*/ 4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4 h 17"/>
                    <a:gd name="T10" fmla="*/ 0 w 17"/>
                    <a:gd name="T11" fmla="*/ 12 h 17"/>
                    <a:gd name="T12" fmla="*/ 4 w 17"/>
                    <a:gd name="T13" fmla="*/ 16 h 17"/>
                    <a:gd name="T14" fmla="*/ 8 w 17"/>
                    <a:gd name="T15" fmla="*/ 12 h 17"/>
                    <a:gd name="T16" fmla="*/ 12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8"/>
                      </a:moveTo>
                      <a:lnTo>
                        <a:pt x="16" y="4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4"/>
                      </a:lnTo>
                      <a:lnTo>
                        <a:pt x="0" y="12"/>
                      </a:lnTo>
                      <a:lnTo>
                        <a:pt x="4" y="16"/>
                      </a:lnTo>
                      <a:lnTo>
                        <a:pt x="8" y="12"/>
                      </a:lnTo>
                      <a:lnTo>
                        <a:pt x="12" y="8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38" name="Freeform 2566"/>
                <p:cNvSpPr/>
                <p:nvPr>
                  <p:custDataLst>
                    <p:tags r:id="rId266"/>
                  </p:custDataLst>
                </p:nvPr>
              </p:nvSpPr>
              <p:spPr bwMode="gray">
                <a:xfrm>
                  <a:off x="3006" y="1406"/>
                  <a:ext cx="10" cy="11"/>
                </a:xfrm>
                <a:custGeom>
                  <a:gdLst>
                    <a:gd name="T0" fmla="*/ 5 w 17"/>
                    <a:gd name="T1" fmla="*/ 16 h 17"/>
                    <a:gd name="T2" fmla="*/ 1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7 h 17"/>
                    <a:gd name="T10" fmla="*/ 1 w 17"/>
                    <a:gd name="T11" fmla="*/ 3 h 17"/>
                    <a:gd name="T12" fmla="*/ 3 w 17"/>
                    <a:gd name="T13" fmla="*/ 1 h 17"/>
                    <a:gd name="T14" fmla="*/ 5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4 w 17"/>
                    <a:gd name="T23" fmla="*/ 3 h 17"/>
                    <a:gd name="T24" fmla="*/ 16 w 17"/>
                    <a:gd name="T25" fmla="*/ 5 h 17"/>
                    <a:gd name="T26" fmla="*/ 14 w 17"/>
                    <a:gd name="T27" fmla="*/ 8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8 w 17"/>
                    <a:gd name="T33" fmla="*/ 16 h 17"/>
                    <a:gd name="T34" fmla="*/ 7 w 17"/>
                    <a:gd name="T35" fmla="*/ 16 h 17"/>
                    <a:gd name="T36" fmla="*/ 5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5" y="16"/>
                      </a:moveTo>
                      <a:lnTo>
                        <a:pt x="1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7"/>
                      </a:lnTo>
                      <a:lnTo>
                        <a:pt x="1" y="3"/>
                      </a:lnTo>
                      <a:lnTo>
                        <a:pt x="3" y="1"/>
                      </a:lnTo>
                      <a:lnTo>
                        <a:pt x="5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4" y="3"/>
                      </a:lnTo>
                      <a:lnTo>
                        <a:pt x="16" y="5"/>
                      </a:lnTo>
                      <a:lnTo>
                        <a:pt x="14" y="8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8" y="16"/>
                      </a:lnTo>
                      <a:lnTo>
                        <a:pt x="7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39" name="Freeform 2567"/>
                <p:cNvSpPr/>
                <p:nvPr>
                  <p:custDataLst>
                    <p:tags r:id="rId267"/>
                  </p:custDataLst>
                </p:nvPr>
              </p:nvSpPr>
              <p:spPr bwMode="gray">
                <a:xfrm>
                  <a:off x="3007" y="1408"/>
                  <a:ext cx="10" cy="9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8 h 17"/>
                    <a:gd name="T4" fmla="*/ 16 w 17"/>
                    <a:gd name="T5" fmla="*/ 4 h 17"/>
                    <a:gd name="T6" fmla="*/ 13 w 17"/>
                    <a:gd name="T7" fmla="*/ 2 h 17"/>
                    <a:gd name="T8" fmla="*/ 13 w 17"/>
                    <a:gd name="T9" fmla="*/ 0 h 17"/>
                    <a:gd name="T10" fmla="*/ 11 w 17"/>
                    <a:gd name="T11" fmla="*/ 0 h 17"/>
                    <a:gd name="T12" fmla="*/ 6 w 17"/>
                    <a:gd name="T13" fmla="*/ 0 h 17"/>
                    <a:gd name="T14" fmla="*/ 4 w 17"/>
                    <a:gd name="T15" fmla="*/ 2 h 17"/>
                    <a:gd name="T16" fmla="*/ 2 w 17"/>
                    <a:gd name="T17" fmla="*/ 6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4 w 17"/>
                    <a:gd name="T27" fmla="*/ 16 h 17"/>
                    <a:gd name="T28" fmla="*/ 6 w 17"/>
                    <a:gd name="T29" fmla="*/ 16 h 17"/>
                    <a:gd name="T30" fmla="*/ 11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3" y="8"/>
                      </a:ln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1" y="0"/>
                      </a:lnTo>
                      <a:lnTo>
                        <a:pt x="6" y="0"/>
                      </a:lnTo>
                      <a:lnTo>
                        <a:pt x="4" y="2"/>
                      </a:lnTo>
                      <a:lnTo>
                        <a:pt x="2" y="6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6" y="16"/>
                      </a:lnTo>
                      <a:lnTo>
                        <a:pt x="11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40" name="Freeform 2568"/>
                <p:cNvSpPr/>
                <p:nvPr>
                  <p:custDataLst>
                    <p:tags r:id="rId268"/>
                  </p:custDataLst>
                </p:nvPr>
              </p:nvSpPr>
              <p:spPr bwMode="gray">
                <a:xfrm>
                  <a:off x="3008" y="1408"/>
                  <a:ext cx="10" cy="11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41" name="Freeform 2569"/>
                <p:cNvSpPr/>
                <p:nvPr>
                  <p:custDataLst>
                    <p:tags r:id="rId269"/>
                  </p:custDataLst>
                </p:nvPr>
              </p:nvSpPr>
              <p:spPr bwMode="gray">
                <a:xfrm>
                  <a:off x="2992" y="1415"/>
                  <a:ext cx="8" cy="12"/>
                </a:xfrm>
                <a:custGeom>
                  <a:gdLst>
                    <a:gd name="T0" fmla="*/ 5 w 17"/>
                    <a:gd name="T1" fmla="*/ 16 h 17"/>
                    <a:gd name="T2" fmla="*/ 1 w 17"/>
                    <a:gd name="T3" fmla="*/ 12 h 17"/>
                    <a:gd name="T4" fmla="*/ 0 w 17"/>
                    <a:gd name="T5" fmla="*/ 12 h 17"/>
                    <a:gd name="T6" fmla="*/ 0 w 17"/>
                    <a:gd name="T7" fmla="*/ 9 h 17"/>
                    <a:gd name="T8" fmla="*/ 0 w 17"/>
                    <a:gd name="T9" fmla="*/ 8 h 17"/>
                    <a:gd name="T10" fmla="*/ 1 w 17"/>
                    <a:gd name="T11" fmla="*/ 4 h 17"/>
                    <a:gd name="T12" fmla="*/ 3 w 17"/>
                    <a:gd name="T13" fmla="*/ 3 h 17"/>
                    <a:gd name="T14" fmla="*/ 5 w 17"/>
                    <a:gd name="T15" fmla="*/ 1 h 17"/>
                    <a:gd name="T16" fmla="*/ 8 w 17"/>
                    <a:gd name="T17" fmla="*/ 0 h 17"/>
                    <a:gd name="T18" fmla="*/ 10 w 17"/>
                    <a:gd name="T19" fmla="*/ 1 h 17"/>
                    <a:gd name="T20" fmla="*/ 14 w 17"/>
                    <a:gd name="T21" fmla="*/ 3 h 17"/>
                    <a:gd name="T22" fmla="*/ 14 w 17"/>
                    <a:gd name="T23" fmla="*/ 4 h 17"/>
                    <a:gd name="T24" fmla="*/ 16 w 17"/>
                    <a:gd name="T25" fmla="*/ 6 h 17"/>
                    <a:gd name="T26" fmla="*/ 14 w 17"/>
                    <a:gd name="T27" fmla="*/ 8 h 17"/>
                    <a:gd name="T28" fmla="*/ 14 w 17"/>
                    <a:gd name="T29" fmla="*/ 11 h 17"/>
                    <a:gd name="T30" fmla="*/ 12 w 17"/>
                    <a:gd name="T31" fmla="*/ 12 h 17"/>
                    <a:gd name="T32" fmla="*/ 8 w 17"/>
                    <a:gd name="T33" fmla="*/ 14 h 17"/>
                    <a:gd name="T34" fmla="*/ 7 w 17"/>
                    <a:gd name="T35" fmla="*/ 16 h 17"/>
                    <a:gd name="T36" fmla="*/ 5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5" y="16"/>
                      </a:moveTo>
                      <a:lnTo>
                        <a:pt x="1" y="12"/>
                      </a:lnTo>
                      <a:lnTo>
                        <a:pt x="0" y="12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1" y="4"/>
                      </a:lnTo>
                      <a:lnTo>
                        <a:pt x="3" y="3"/>
                      </a:lnTo>
                      <a:lnTo>
                        <a:pt x="5" y="1"/>
                      </a:lnTo>
                      <a:lnTo>
                        <a:pt x="8" y="0"/>
                      </a:lnTo>
                      <a:lnTo>
                        <a:pt x="10" y="1"/>
                      </a:lnTo>
                      <a:lnTo>
                        <a:pt x="14" y="3"/>
                      </a:lnTo>
                      <a:lnTo>
                        <a:pt x="14" y="4"/>
                      </a:lnTo>
                      <a:lnTo>
                        <a:pt x="16" y="6"/>
                      </a:lnTo>
                      <a:lnTo>
                        <a:pt x="14" y="8"/>
                      </a:lnTo>
                      <a:lnTo>
                        <a:pt x="14" y="11"/>
                      </a:lnTo>
                      <a:lnTo>
                        <a:pt x="12" y="12"/>
                      </a:lnTo>
                      <a:lnTo>
                        <a:pt x="8" y="14"/>
                      </a:lnTo>
                      <a:lnTo>
                        <a:pt x="7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43" name="Freeform 2570"/>
                <p:cNvSpPr/>
                <p:nvPr>
                  <p:custDataLst>
                    <p:tags r:id="rId270"/>
                  </p:custDataLst>
                </p:nvPr>
              </p:nvSpPr>
              <p:spPr bwMode="gray">
                <a:xfrm>
                  <a:off x="2993" y="1417"/>
                  <a:ext cx="8" cy="11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6 h 17"/>
                    <a:gd name="T4" fmla="*/ 16 w 17"/>
                    <a:gd name="T5" fmla="*/ 4 h 17"/>
                    <a:gd name="T6" fmla="*/ 13 w 17"/>
                    <a:gd name="T7" fmla="*/ 2 h 17"/>
                    <a:gd name="T8" fmla="*/ 13 w 17"/>
                    <a:gd name="T9" fmla="*/ 0 h 17"/>
                    <a:gd name="T10" fmla="*/ 11 w 17"/>
                    <a:gd name="T11" fmla="*/ 0 h 17"/>
                    <a:gd name="T12" fmla="*/ 6 w 17"/>
                    <a:gd name="T13" fmla="*/ 0 h 17"/>
                    <a:gd name="T14" fmla="*/ 4 w 17"/>
                    <a:gd name="T15" fmla="*/ 2 h 17"/>
                    <a:gd name="T16" fmla="*/ 2 w 17"/>
                    <a:gd name="T17" fmla="*/ 4 h 17"/>
                    <a:gd name="T18" fmla="*/ 0 w 17"/>
                    <a:gd name="T19" fmla="*/ 8 h 17"/>
                    <a:gd name="T20" fmla="*/ 0 w 17"/>
                    <a:gd name="T21" fmla="*/ 10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4 w 17"/>
                    <a:gd name="T27" fmla="*/ 16 h 17"/>
                    <a:gd name="T28" fmla="*/ 6 w 17"/>
                    <a:gd name="T29" fmla="*/ 14 h 17"/>
                    <a:gd name="T30" fmla="*/ 11 w 17"/>
                    <a:gd name="T31" fmla="*/ 12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3" y="6"/>
                      </a:ln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1" y="0"/>
                      </a:lnTo>
                      <a:lnTo>
                        <a:pt x="6" y="0"/>
                      </a:lnTo>
                      <a:lnTo>
                        <a:pt x="4" y="2"/>
                      </a:lnTo>
                      <a:lnTo>
                        <a:pt x="2" y="4"/>
                      </a:lnTo>
                      <a:lnTo>
                        <a:pt x="0" y="8"/>
                      </a:lnTo>
                      <a:lnTo>
                        <a:pt x="0" y="10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6" y="14"/>
                      </a:lnTo>
                      <a:lnTo>
                        <a:pt x="11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44" name="Freeform 2571"/>
                <p:cNvSpPr/>
                <p:nvPr>
                  <p:custDataLst>
                    <p:tags r:id="rId271"/>
                  </p:custDataLst>
                </p:nvPr>
              </p:nvSpPr>
              <p:spPr bwMode="gray">
                <a:xfrm>
                  <a:off x="2993" y="1419"/>
                  <a:ext cx="9" cy="10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45" name="Freeform 2572"/>
                <p:cNvSpPr/>
                <p:nvPr>
                  <p:custDataLst>
                    <p:tags r:id="rId272"/>
                  </p:custDataLst>
                </p:nvPr>
              </p:nvSpPr>
              <p:spPr bwMode="gray">
                <a:xfrm>
                  <a:off x="3000" y="1384"/>
                  <a:ext cx="11" cy="22"/>
                </a:xfrm>
                <a:custGeom>
                  <a:gdLst>
                    <a:gd name="T0" fmla="*/ 19 w 20"/>
                    <a:gd name="T1" fmla="*/ 11 h 35"/>
                    <a:gd name="T2" fmla="*/ 0 w 20"/>
                    <a:gd name="T3" fmla="*/ 0 h 35"/>
                    <a:gd name="T4" fmla="*/ 0 w 20"/>
                    <a:gd name="T5" fmla="*/ 22 h 35"/>
                    <a:gd name="T6" fmla="*/ 19 w 20"/>
                    <a:gd name="T7" fmla="*/ 34 h 35"/>
                    <a:gd name="T8" fmla="*/ 19 w 20"/>
                    <a:gd name="T9" fmla="*/ 11 h 3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0"/>
                    <a:gd name="T16" fmla="*/ 0 h 35"/>
                    <a:gd name="T17" fmla="*/ 20 w 20"/>
                    <a:gd name="T18" fmla="*/ 35 h 35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0" h="35">
                      <a:moveTo>
                        <a:pt x="19" y="11"/>
                      </a:moveTo>
                      <a:lnTo>
                        <a:pt x="0" y="0"/>
                      </a:lnTo>
                      <a:lnTo>
                        <a:pt x="0" y="22"/>
                      </a:lnTo>
                      <a:lnTo>
                        <a:pt x="19" y="34"/>
                      </a:lnTo>
                      <a:lnTo>
                        <a:pt x="19" y="11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46" name="Freeform 2573"/>
                <p:cNvSpPr/>
                <p:nvPr>
                  <p:custDataLst>
                    <p:tags r:id="rId273"/>
                  </p:custDataLst>
                </p:nvPr>
              </p:nvSpPr>
              <p:spPr bwMode="gray">
                <a:xfrm>
                  <a:off x="3041" y="1382"/>
                  <a:ext cx="10" cy="10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8 h 17"/>
                    <a:gd name="T8" fmla="*/ 0 w 17"/>
                    <a:gd name="T9" fmla="*/ 7 h 17"/>
                    <a:gd name="T10" fmla="*/ 2 w 17"/>
                    <a:gd name="T11" fmla="*/ 3 h 17"/>
                    <a:gd name="T12" fmla="*/ 4 w 17"/>
                    <a:gd name="T13" fmla="*/ 1 h 17"/>
                    <a:gd name="T14" fmla="*/ 6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6 w 17"/>
                    <a:gd name="T23" fmla="*/ 3 h 17"/>
                    <a:gd name="T24" fmla="*/ 16 w 17"/>
                    <a:gd name="T25" fmla="*/ 5 h 17"/>
                    <a:gd name="T26" fmla="*/ 16 w 17"/>
                    <a:gd name="T27" fmla="*/ 7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10 w 17"/>
                    <a:gd name="T33" fmla="*/ 14 h 17"/>
                    <a:gd name="T34" fmla="*/ 8 w 17"/>
                    <a:gd name="T35" fmla="*/ 16 h 17"/>
                    <a:gd name="T36" fmla="*/ 6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8"/>
                      </a:lnTo>
                      <a:lnTo>
                        <a:pt x="0" y="7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7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47" name="Freeform 2574"/>
                <p:cNvSpPr/>
                <p:nvPr>
                  <p:custDataLst>
                    <p:tags r:id="rId274"/>
                  </p:custDataLst>
                </p:nvPr>
              </p:nvSpPr>
              <p:spPr bwMode="gray">
                <a:xfrm>
                  <a:off x="3043" y="1383"/>
                  <a:ext cx="9" cy="9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6 h 17"/>
                    <a:gd name="T4" fmla="*/ 16 w 17"/>
                    <a:gd name="T5" fmla="*/ 4 h 17"/>
                    <a:gd name="T6" fmla="*/ 16 w 17"/>
                    <a:gd name="T7" fmla="*/ 2 h 17"/>
                    <a:gd name="T8" fmla="*/ 13 w 17"/>
                    <a:gd name="T9" fmla="*/ 0 h 17"/>
                    <a:gd name="T10" fmla="*/ 10 w 17"/>
                    <a:gd name="T11" fmla="*/ 0 h 17"/>
                    <a:gd name="T12" fmla="*/ 8 w 17"/>
                    <a:gd name="T13" fmla="*/ 0 h 17"/>
                    <a:gd name="T14" fmla="*/ 5 w 17"/>
                    <a:gd name="T15" fmla="*/ 2 h 17"/>
                    <a:gd name="T16" fmla="*/ 2 w 17"/>
                    <a:gd name="T17" fmla="*/ 4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5 w 17"/>
                    <a:gd name="T27" fmla="*/ 16 h 17"/>
                    <a:gd name="T28" fmla="*/ 8 w 17"/>
                    <a:gd name="T29" fmla="*/ 14 h 17"/>
                    <a:gd name="T30" fmla="*/ 10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6" y="6"/>
                      </a:ln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48" name="Freeform 2575"/>
                <p:cNvSpPr/>
                <p:nvPr>
                  <p:custDataLst>
                    <p:tags r:id="rId275"/>
                  </p:custDataLst>
                </p:nvPr>
              </p:nvSpPr>
              <p:spPr bwMode="gray">
                <a:xfrm>
                  <a:off x="3043" y="1384"/>
                  <a:ext cx="10" cy="10"/>
                </a:xfrm>
                <a:custGeom>
                  <a:gdLst>
                    <a:gd name="T0" fmla="*/ 12 w 17"/>
                    <a:gd name="T1" fmla="*/ 12 h 17"/>
                    <a:gd name="T2" fmla="*/ 16 w 17"/>
                    <a:gd name="T3" fmla="*/ 4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4 h 17"/>
                    <a:gd name="T10" fmla="*/ 0 w 17"/>
                    <a:gd name="T11" fmla="*/ 12 h 17"/>
                    <a:gd name="T12" fmla="*/ 4 w 17"/>
                    <a:gd name="T13" fmla="*/ 16 h 17"/>
                    <a:gd name="T14" fmla="*/ 8 w 17"/>
                    <a:gd name="T15" fmla="*/ 16 h 17"/>
                    <a:gd name="T16" fmla="*/ 12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12"/>
                      </a:moveTo>
                      <a:lnTo>
                        <a:pt x="16" y="4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4"/>
                      </a:lnTo>
                      <a:lnTo>
                        <a:pt x="0" y="12"/>
                      </a:lnTo>
                      <a:lnTo>
                        <a:pt x="4" y="16"/>
                      </a:lnTo>
                      <a:lnTo>
                        <a:pt x="8" y="16"/>
                      </a:lnTo>
                      <a:lnTo>
                        <a:pt x="12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49" name="Freeform 2576"/>
                <p:cNvSpPr/>
                <p:nvPr>
                  <p:custDataLst>
                    <p:tags r:id="rId276"/>
                  </p:custDataLst>
                </p:nvPr>
              </p:nvSpPr>
              <p:spPr bwMode="gray">
                <a:xfrm>
                  <a:off x="3037" y="1384"/>
                  <a:ext cx="9" cy="10"/>
                </a:xfrm>
                <a:custGeom>
                  <a:gdLst>
                    <a:gd name="T0" fmla="*/ 5 w 17"/>
                    <a:gd name="T1" fmla="*/ 16 h 17"/>
                    <a:gd name="T2" fmla="*/ 1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7 h 17"/>
                    <a:gd name="T10" fmla="*/ 1 w 17"/>
                    <a:gd name="T11" fmla="*/ 5 h 17"/>
                    <a:gd name="T12" fmla="*/ 3 w 17"/>
                    <a:gd name="T13" fmla="*/ 1 h 17"/>
                    <a:gd name="T14" fmla="*/ 5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4 w 17"/>
                    <a:gd name="T23" fmla="*/ 3 h 17"/>
                    <a:gd name="T24" fmla="*/ 16 w 17"/>
                    <a:gd name="T25" fmla="*/ 5 h 17"/>
                    <a:gd name="T26" fmla="*/ 14 w 17"/>
                    <a:gd name="T27" fmla="*/ 8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8 w 17"/>
                    <a:gd name="T33" fmla="*/ 16 h 17"/>
                    <a:gd name="T34" fmla="*/ 7 w 17"/>
                    <a:gd name="T35" fmla="*/ 16 h 17"/>
                    <a:gd name="T36" fmla="*/ 5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5" y="16"/>
                      </a:moveTo>
                      <a:lnTo>
                        <a:pt x="1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7"/>
                      </a:lnTo>
                      <a:lnTo>
                        <a:pt x="1" y="5"/>
                      </a:lnTo>
                      <a:lnTo>
                        <a:pt x="3" y="1"/>
                      </a:lnTo>
                      <a:lnTo>
                        <a:pt x="5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4" y="3"/>
                      </a:lnTo>
                      <a:lnTo>
                        <a:pt x="16" y="5"/>
                      </a:lnTo>
                      <a:lnTo>
                        <a:pt x="14" y="8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8" y="16"/>
                      </a:lnTo>
                      <a:lnTo>
                        <a:pt x="7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50" name="Freeform 2577"/>
                <p:cNvSpPr/>
                <p:nvPr>
                  <p:custDataLst>
                    <p:tags r:id="rId277"/>
                  </p:custDataLst>
                </p:nvPr>
              </p:nvSpPr>
              <p:spPr bwMode="gray">
                <a:xfrm>
                  <a:off x="3038" y="1384"/>
                  <a:ext cx="9" cy="11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8 h 17"/>
                    <a:gd name="T4" fmla="*/ 16 w 17"/>
                    <a:gd name="T5" fmla="*/ 4 h 17"/>
                    <a:gd name="T6" fmla="*/ 13 w 17"/>
                    <a:gd name="T7" fmla="*/ 2 h 17"/>
                    <a:gd name="T8" fmla="*/ 13 w 17"/>
                    <a:gd name="T9" fmla="*/ 0 h 17"/>
                    <a:gd name="T10" fmla="*/ 11 w 17"/>
                    <a:gd name="T11" fmla="*/ 0 h 17"/>
                    <a:gd name="T12" fmla="*/ 6 w 17"/>
                    <a:gd name="T13" fmla="*/ 0 h 17"/>
                    <a:gd name="T14" fmla="*/ 4 w 17"/>
                    <a:gd name="T15" fmla="*/ 2 h 17"/>
                    <a:gd name="T16" fmla="*/ 2 w 17"/>
                    <a:gd name="T17" fmla="*/ 6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4 w 17"/>
                    <a:gd name="T27" fmla="*/ 16 h 17"/>
                    <a:gd name="T28" fmla="*/ 6 w 17"/>
                    <a:gd name="T29" fmla="*/ 16 h 17"/>
                    <a:gd name="T30" fmla="*/ 11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3" y="8"/>
                      </a:ln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1" y="0"/>
                      </a:lnTo>
                      <a:lnTo>
                        <a:pt x="6" y="0"/>
                      </a:lnTo>
                      <a:lnTo>
                        <a:pt x="4" y="2"/>
                      </a:lnTo>
                      <a:lnTo>
                        <a:pt x="2" y="6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6" y="16"/>
                      </a:lnTo>
                      <a:lnTo>
                        <a:pt x="11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51" name="Freeform 2578"/>
                <p:cNvSpPr/>
                <p:nvPr>
                  <p:custDataLst>
                    <p:tags r:id="rId278"/>
                  </p:custDataLst>
                </p:nvPr>
              </p:nvSpPr>
              <p:spPr bwMode="gray">
                <a:xfrm>
                  <a:off x="3039" y="1386"/>
                  <a:ext cx="9" cy="11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8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52" name="Freeform 2579"/>
                <p:cNvSpPr/>
                <p:nvPr>
                  <p:custDataLst>
                    <p:tags r:id="rId279"/>
                  </p:custDataLst>
                </p:nvPr>
              </p:nvSpPr>
              <p:spPr bwMode="gray">
                <a:xfrm>
                  <a:off x="3043" y="1383"/>
                  <a:ext cx="10" cy="9"/>
                </a:xfrm>
                <a:custGeom>
                  <a:gdLst>
                    <a:gd name="T0" fmla="*/ 5 w 17"/>
                    <a:gd name="T1" fmla="*/ 16 h 17"/>
                    <a:gd name="T2" fmla="*/ 1 w 17"/>
                    <a:gd name="T3" fmla="*/ 12 h 17"/>
                    <a:gd name="T4" fmla="*/ 0 w 17"/>
                    <a:gd name="T5" fmla="*/ 12 h 17"/>
                    <a:gd name="T6" fmla="*/ 0 w 17"/>
                    <a:gd name="T7" fmla="*/ 9 h 17"/>
                    <a:gd name="T8" fmla="*/ 0 w 17"/>
                    <a:gd name="T9" fmla="*/ 8 h 17"/>
                    <a:gd name="T10" fmla="*/ 1 w 17"/>
                    <a:gd name="T11" fmla="*/ 4 h 17"/>
                    <a:gd name="T12" fmla="*/ 3 w 17"/>
                    <a:gd name="T13" fmla="*/ 3 h 17"/>
                    <a:gd name="T14" fmla="*/ 5 w 17"/>
                    <a:gd name="T15" fmla="*/ 1 h 17"/>
                    <a:gd name="T16" fmla="*/ 8 w 17"/>
                    <a:gd name="T17" fmla="*/ 0 h 17"/>
                    <a:gd name="T18" fmla="*/ 10 w 17"/>
                    <a:gd name="T19" fmla="*/ 1 h 17"/>
                    <a:gd name="T20" fmla="*/ 14 w 17"/>
                    <a:gd name="T21" fmla="*/ 3 h 17"/>
                    <a:gd name="T22" fmla="*/ 14 w 17"/>
                    <a:gd name="T23" fmla="*/ 4 h 17"/>
                    <a:gd name="T24" fmla="*/ 16 w 17"/>
                    <a:gd name="T25" fmla="*/ 6 h 17"/>
                    <a:gd name="T26" fmla="*/ 14 w 17"/>
                    <a:gd name="T27" fmla="*/ 8 h 17"/>
                    <a:gd name="T28" fmla="*/ 14 w 17"/>
                    <a:gd name="T29" fmla="*/ 11 h 17"/>
                    <a:gd name="T30" fmla="*/ 12 w 17"/>
                    <a:gd name="T31" fmla="*/ 12 h 17"/>
                    <a:gd name="T32" fmla="*/ 8 w 17"/>
                    <a:gd name="T33" fmla="*/ 14 h 17"/>
                    <a:gd name="T34" fmla="*/ 7 w 17"/>
                    <a:gd name="T35" fmla="*/ 16 h 17"/>
                    <a:gd name="T36" fmla="*/ 5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5" y="16"/>
                      </a:moveTo>
                      <a:lnTo>
                        <a:pt x="1" y="12"/>
                      </a:lnTo>
                      <a:lnTo>
                        <a:pt x="0" y="12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1" y="4"/>
                      </a:lnTo>
                      <a:lnTo>
                        <a:pt x="3" y="3"/>
                      </a:lnTo>
                      <a:lnTo>
                        <a:pt x="5" y="1"/>
                      </a:lnTo>
                      <a:lnTo>
                        <a:pt x="8" y="0"/>
                      </a:lnTo>
                      <a:lnTo>
                        <a:pt x="10" y="1"/>
                      </a:lnTo>
                      <a:lnTo>
                        <a:pt x="14" y="3"/>
                      </a:lnTo>
                      <a:lnTo>
                        <a:pt x="14" y="4"/>
                      </a:lnTo>
                      <a:lnTo>
                        <a:pt x="16" y="6"/>
                      </a:lnTo>
                      <a:lnTo>
                        <a:pt x="14" y="8"/>
                      </a:lnTo>
                      <a:lnTo>
                        <a:pt x="14" y="11"/>
                      </a:lnTo>
                      <a:lnTo>
                        <a:pt x="12" y="12"/>
                      </a:lnTo>
                      <a:lnTo>
                        <a:pt x="8" y="14"/>
                      </a:lnTo>
                      <a:lnTo>
                        <a:pt x="7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53" name="Freeform 2580"/>
                <p:cNvSpPr/>
                <p:nvPr>
                  <p:custDataLst>
                    <p:tags r:id="rId280"/>
                  </p:custDataLst>
                </p:nvPr>
              </p:nvSpPr>
              <p:spPr bwMode="gray">
                <a:xfrm>
                  <a:off x="3044" y="1384"/>
                  <a:ext cx="9" cy="10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6 h 17"/>
                    <a:gd name="T4" fmla="*/ 16 w 17"/>
                    <a:gd name="T5" fmla="*/ 4 h 17"/>
                    <a:gd name="T6" fmla="*/ 13 w 17"/>
                    <a:gd name="T7" fmla="*/ 2 h 17"/>
                    <a:gd name="T8" fmla="*/ 13 w 17"/>
                    <a:gd name="T9" fmla="*/ 0 h 17"/>
                    <a:gd name="T10" fmla="*/ 11 w 17"/>
                    <a:gd name="T11" fmla="*/ 0 h 17"/>
                    <a:gd name="T12" fmla="*/ 6 w 17"/>
                    <a:gd name="T13" fmla="*/ 0 h 17"/>
                    <a:gd name="T14" fmla="*/ 4 w 17"/>
                    <a:gd name="T15" fmla="*/ 2 h 17"/>
                    <a:gd name="T16" fmla="*/ 2 w 17"/>
                    <a:gd name="T17" fmla="*/ 4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4 w 17"/>
                    <a:gd name="T27" fmla="*/ 16 h 17"/>
                    <a:gd name="T28" fmla="*/ 6 w 17"/>
                    <a:gd name="T29" fmla="*/ 14 h 17"/>
                    <a:gd name="T30" fmla="*/ 11 w 17"/>
                    <a:gd name="T31" fmla="*/ 12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3" y="6"/>
                      </a:ln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1" y="0"/>
                      </a:lnTo>
                      <a:lnTo>
                        <a:pt x="6" y="0"/>
                      </a:lnTo>
                      <a:lnTo>
                        <a:pt x="4" y="2"/>
                      </a:lnTo>
                      <a:lnTo>
                        <a:pt x="2" y="4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6" y="14"/>
                      </a:lnTo>
                      <a:lnTo>
                        <a:pt x="11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54" name="Freeform 2581"/>
                <p:cNvSpPr/>
                <p:nvPr>
                  <p:custDataLst>
                    <p:tags r:id="rId281"/>
                  </p:custDataLst>
                </p:nvPr>
              </p:nvSpPr>
              <p:spPr bwMode="gray">
                <a:xfrm>
                  <a:off x="3045" y="1384"/>
                  <a:ext cx="9" cy="11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55" name="Freeform 2582"/>
                <p:cNvSpPr/>
                <p:nvPr>
                  <p:custDataLst>
                    <p:tags r:id="rId282"/>
                  </p:custDataLst>
                </p:nvPr>
              </p:nvSpPr>
              <p:spPr bwMode="gray">
                <a:xfrm>
                  <a:off x="3039" y="1385"/>
                  <a:ext cx="9" cy="12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7 h 17"/>
                    <a:gd name="T10" fmla="*/ 2 w 17"/>
                    <a:gd name="T11" fmla="*/ 5 h 17"/>
                    <a:gd name="T12" fmla="*/ 4 w 17"/>
                    <a:gd name="T13" fmla="*/ 1 h 17"/>
                    <a:gd name="T14" fmla="*/ 6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6 w 17"/>
                    <a:gd name="T23" fmla="*/ 3 h 17"/>
                    <a:gd name="T24" fmla="*/ 16 w 17"/>
                    <a:gd name="T25" fmla="*/ 5 h 17"/>
                    <a:gd name="T26" fmla="*/ 16 w 17"/>
                    <a:gd name="T27" fmla="*/ 8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10 w 17"/>
                    <a:gd name="T33" fmla="*/ 16 h 17"/>
                    <a:gd name="T34" fmla="*/ 8 w 17"/>
                    <a:gd name="T35" fmla="*/ 16 h 17"/>
                    <a:gd name="T36" fmla="*/ 6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7"/>
                      </a:lnTo>
                      <a:lnTo>
                        <a:pt x="2" y="5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8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56" name="Freeform 2583"/>
                <p:cNvSpPr/>
                <p:nvPr>
                  <p:custDataLst>
                    <p:tags r:id="rId283"/>
                  </p:custDataLst>
                </p:nvPr>
              </p:nvSpPr>
              <p:spPr bwMode="gray">
                <a:xfrm>
                  <a:off x="3039" y="1386"/>
                  <a:ext cx="11" cy="11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8 h 17"/>
                    <a:gd name="T4" fmla="*/ 16 w 17"/>
                    <a:gd name="T5" fmla="*/ 4 h 17"/>
                    <a:gd name="T6" fmla="*/ 16 w 17"/>
                    <a:gd name="T7" fmla="*/ 2 h 17"/>
                    <a:gd name="T8" fmla="*/ 13 w 17"/>
                    <a:gd name="T9" fmla="*/ 0 h 17"/>
                    <a:gd name="T10" fmla="*/ 10 w 17"/>
                    <a:gd name="T11" fmla="*/ 0 h 17"/>
                    <a:gd name="T12" fmla="*/ 8 w 17"/>
                    <a:gd name="T13" fmla="*/ 0 h 17"/>
                    <a:gd name="T14" fmla="*/ 5 w 17"/>
                    <a:gd name="T15" fmla="*/ 2 h 17"/>
                    <a:gd name="T16" fmla="*/ 2 w 17"/>
                    <a:gd name="T17" fmla="*/ 6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5 w 17"/>
                    <a:gd name="T27" fmla="*/ 16 h 17"/>
                    <a:gd name="T28" fmla="*/ 8 w 17"/>
                    <a:gd name="T29" fmla="*/ 16 h 17"/>
                    <a:gd name="T30" fmla="*/ 10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6" y="8"/>
                      </a:ln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57" name="Freeform 2584"/>
                <p:cNvSpPr/>
                <p:nvPr>
                  <p:custDataLst>
                    <p:tags r:id="rId284"/>
                  </p:custDataLst>
                </p:nvPr>
              </p:nvSpPr>
              <p:spPr bwMode="gray">
                <a:xfrm>
                  <a:off x="3041" y="1387"/>
                  <a:ext cx="9" cy="12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8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8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58" name="Freeform 2585"/>
                <p:cNvSpPr/>
                <p:nvPr>
                  <p:custDataLst>
                    <p:tags r:id="rId285"/>
                  </p:custDataLst>
                </p:nvPr>
              </p:nvSpPr>
              <p:spPr bwMode="gray">
                <a:xfrm>
                  <a:off x="3000" y="1359"/>
                  <a:ext cx="53" cy="33"/>
                </a:xfrm>
                <a:custGeom>
                  <a:gdLst>
                    <a:gd name="T0" fmla="*/ 94 w 95"/>
                    <a:gd name="T1" fmla="*/ 11 h 55"/>
                    <a:gd name="T2" fmla="*/ 75 w 95"/>
                    <a:gd name="T3" fmla="*/ 0 h 55"/>
                    <a:gd name="T4" fmla="*/ 0 w 95"/>
                    <a:gd name="T5" fmla="*/ 43 h 55"/>
                    <a:gd name="T6" fmla="*/ 19 w 95"/>
                    <a:gd name="T7" fmla="*/ 54 h 55"/>
                    <a:gd name="T8" fmla="*/ 94 w 95"/>
                    <a:gd name="T9" fmla="*/ 11 h 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95"/>
                    <a:gd name="T16" fmla="*/ 0 h 55"/>
                    <a:gd name="T17" fmla="*/ 95 w 95"/>
                    <a:gd name="T18" fmla="*/ 55 h 55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95" h="55">
                      <a:moveTo>
                        <a:pt x="94" y="11"/>
                      </a:moveTo>
                      <a:lnTo>
                        <a:pt x="75" y="0"/>
                      </a:lnTo>
                      <a:lnTo>
                        <a:pt x="0" y="43"/>
                      </a:lnTo>
                      <a:lnTo>
                        <a:pt x="19" y="54"/>
                      </a:lnTo>
                      <a:lnTo>
                        <a:pt x="94" y="11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59" name="Freeform 2586"/>
                <p:cNvSpPr/>
                <p:nvPr>
                  <p:custDataLst>
                    <p:tags r:id="rId286"/>
                  </p:custDataLst>
                </p:nvPr>
              </p:nvSpPr>
              <p:spPr bwMode="gray">
                <a:xfrm>
                  <a:off x="3010" y="1365"/>
                  <a:ext cx="43" cy="41"/>
                </a:xfrm>
                <a:custGeom>
                  <a:gdLst>
                    <a:gd name="T0" fmla="*/ 75 w 76"/>
                    <a:gd name="T1" fmla="*/ 0 h 67"/>
                    <a:gd name="T2" fmla="*/ 0 w 76"/>
                    <a:gd name="T3" fmla="*/ 43 h 67"/>
                    <a:gd name="T4" fmla="*/ 0 w 76"/>
                    <a:gd name="T5" fmla="*/ 66 h 67"/>
                    <a:gd name="T6" fmla="*/ 75 w 76"/>
                    <a:gd name="T7" fmla="*/ 22 h 67"/>
                    <a:gd name="T8" fmla="*/ 75 w 76"/>
                    <a:gd name="T9" fmla="*/ 0 h 6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6"/>
                    <a:gd name="T16" fmla="*/ 0 h 67"/>
                    <a:gd name="T17" fmla="*/ 76 w 76"/>
                    <a:gd name="T18" fmla="*/ 67 h 6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6" h="67">
                      <a:moveTo>
                        <a:pt x="75" y="0"/>
                      </a:moveTo>
                      <a:lnTo>
                        <a:pt x="0" y="43"/>
                      </a:lnTo>
                      <a:lnTo>
                        <a:pt x="0" y="66"/>
                      </a:lnTo>
                      <a:lnTo>
                        <a:pt x="75" y="22"/>
                      </a:lnTo>
                      <a:lnTo>
                        <a:pt x="75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60" name="Freeform 2587"/>
                <p:cNvSpPr/>
                <p:nvPr>
                  <p:custDataLst>
                    <p:tags r:id="rId287"/>
                  </p:custDataLst>
                </p:nvPr>
              </p:nvSpPr>
              <p:spPr bwMode="gray">
                <a:xfrm>
                  <a:off x="2984" y="1408"/>
                  <a:ext cx="9" cy="11"/>
                </a:xfrm>
                <a:custGeom>
                  <a:gdLst>
                    <a:gd name="T0" fmla="*/ 11 w 17"/>
                    <a:gd name="T1" fmla="*/ 0 h 17"/>
                    <a:gd name="T2" fmla="*/ 0 w 17"/>
                    <a:gd name="T3" fmla="*/ 9 h 17"/>
                    <a:gd name="T4" fmla="*/ 2 w 17"/>
                    <a:gd name="T5" fmla="*/ 16 h 17"/>
                    <a:gd name="T6" fmla="*/ 16 w 17"/>
                    <a:gd name="T7" fmla="*/ 4 h 17"/>
                    <a:gd name="T8" fmla="*/ 11 w 17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1" y="0"/>
                      </a:moveTo>
                      <a:lnTo>
                        <a:pt x="0" y="9"/>
                      </a:lnTo>
                      <a:lnTo>
                        <a:pt x="2" y="16"/>
                      </a:lnTo>
                      <a:lnTo>
                        <a:pt x="16" y="4"/>
                      </a:lnTo>
                      <a:lnTo>
                        <a:pt x="11" y="0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61" name="Freeform 2588"/>
                <p:cNvSpPr/>
                <p:nvPr>
                  <p:custDataLst>
                    <p:tags r:id="rId288"/>
                  </p:custDataLst>
                </p:nvPr>
              </p:nvSpPr>
              <p:spPr bwMode="gray">
                <a:xfrm>
                  <a:off x="2983" y="1410"/>
                  <a:ext cx="10" cy="11"/>
                </a:xfrm>
                <a:custGeom>
                  <a:gdLst>
                    <a:gd name="T0" fmla="*/ 0 w 17"/>
                    <a:gd name="T1" fmla="*/ 11 h 17"/>
                    <a:gd name="T2" fmla="*/ 10 w 17"/>
                    <a:gd name="T3" fmla="*/ 16 h 17"/>
                    <a:gd name="T4" fmla="*/ 16 w 17"/>
                    <a:gd name="T5" fmla="*/ 4 h 17"/>
                    <a:gd name="T6" fmla="*/ 5 w 17"/>
                    <a:gd name="T7" fmla="*/ 0 h 17"/>
                    <a:gd name="T8" fmla="*/ 0 w 17"/>
                    <a:gd name="T9" fmla="*/ 11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11"/>
                      </a:moveTo>
                      <a:lnTo>
                        <a:pt x="10" y="16"/>
                      </a:lnTo>
                      <a:lnTo>
                        <a:pt x="16" y="4"/>
                      </a:lnTo>
                      <a:lnTo>
                        <a:pt x="5" y="0"/>
                      </a:lnTo>
                      <a:lnTo>
                        <a:pt x="0" y="11"/>
                      </a:lnTo>
                    </a:path>
                  </a:pathLst>
                </a:custGeom>
                <a:solidFill>
                  <a:srgbClr val="006C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62" name="Freeform 2589"/>
                <p:cNvSpPr/>
                <p:nvPr>
                  <p:custDataLst>
                    <p:tags r:id="rId289"/>
                  </p:custDataLst>
                </p:nvPr>
              </p:nvSpPr>
              <p:spPr bwMode="gray">
                <a:xfrm>
                  <a:off x="2982" y="1414"/>
                  <a:ext cx="9" cy="12"/>
                </a:xfrm>
                <a:custGeom>
                  <a:gdLst>
                    <a:gd name="T0" fmla="*/ 0 w 17"/>
                    <a:gd name="T1" fmla="*/ 3 h 17"/>
                    <a:gd name="T2" fmla="*/ 6 w 17"/>
                    <a:gd name="T3" fmla="*/ 11 h 17"/>
                    <a:gd name="T4" fmla="*/ 16 w 17"/>
                    <a:gd name="T5" fmla="*/ 16 h 17"/>
                    <a:gd name="T6" fmla="*/ 16 w 17"/>
                    <a:gd name="T7" fmla="*/ 14 h 17"/>
                    <a:gd name="T8" fmla="*/ 7 w 17"/>
                    <a:gd name="T9" fmla="*/ 8 h 17"/>
                    <a:gd name="T10" fmla="*/ 0 w 17"/>
                    <a:gd name="T11" fmla="*/ 0 h 17"/>
                    <a:gd name="T12" fmla="*/ 0 w 17"/>
                    <a:gd name="T13" fmla="*/ 3 h 17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17"/>
                    <a:gd name="T22" fmla="*/ 0 h 17"/>
                    <a:gd name="T23" fmla="*/ 17 w 17"/>
                    <a:gd name="T24" fmla="*/ 17 h 17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17" h="17">
                      <a:moveTo>
                        <a:pt x="0" y="3"/>
                      </a:moveTo>
                      <a:lnTo>
                        <a:pt x="6" y="11"/>
                      </a:lnTo>
                      <a:lnTo>
                        <a:pt x="16" y="16"/>
                      </a:lnTo>
                      <a:lnTo>
                        <a:pt x="16" y="14"/>
                      </a:lnTo>
                      <a:lnTo>
                        <a:pt x="7" y="8"/>
                      </a:lnTo>
                      <a:lnTo>
                        <a:pt x="0" y="0"/>
                      </a:lnTo>
                      <a:lnTo>
                        <a:pt x="0" y="3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63" name="Freeform 2590"/>
                <p:cNvSpPr/>
                <p:nvPr>
                  <p:custDataLst>
                    <p:tags r:id="rId290"/>
                  </p:custDataLst>
                </p:nvPr>
              </p:nvSpPr>
              <p:spPr bwMode="gray">
                <a:xfrm>
                  <a:off x="2999" y="1412"/>
                  <a:ext cx="7" cy="10"/>
                </a:xfrm>
                <a:custGeom>
                  <a:gdLst>
                    <a:gd name="T0" fmla="*/ 11 w 17"/>
                    <a:gd name="T1" fmla="*/ 0 h 17"/>
                    <a:gd name="T2" fmla="*/ 0 w 17"/>
                    <a:gd name="T3" fmla="*/ 12 h 17"/>
                    <a:gd name="T4" fmla="*/ 3 w 17"/>
                    <a:gd name="T5" fmla="*/ 16 h 17"/>
                    <a:gd name="T6" fmla="*/ 16 w 17"/>
                    <a:gd name="T7" fmla="*/ 4 h 17"/>
                    <a:gd name="T8" fmla="*/ 11 w 17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1" y="0"/>
                      </a:moveTo>
                      <a:lnTo>
                        <a:pt x="0" y="12"/>
                      </a:lnTo>
                      <a:lnTo>
                        <a:pt x="3" y="16"/>
                      </a:lnTo>
                      <a:lnTo>
                        <a:pt x="16" y="4"/>
                      </a:lnTo>
                      <a:lnTo>
                        <a:pt x="11" y="0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64" name="Freeform 2591"/>
                <p:cNvSpPr/>
                <p:nvPr>
                  <p:custDataLst>
                    <p:tags r:id="rId291"/>
                  </p:custDataLst>
                </p:nvPr>
              </p:nvSpPr>
              <p:spPr bwMode="gray">
                <a:xfrm>
                  <a:off x="3000" y="1413"/>
                  <a:ext cx="8" cy="10"/>
                </a:xfrm>
                <a:custGeom>
                  <a:gdLst>
                    <a:gd name="T0" fmla="*/ 16 w 17"/>
                    <a:gd name="T1" fmla="*/ 4 h 17"/>
                    <a:gd name="T2" fmla="*/ 0 w 17"/>
                    <a:gd name="T3" fmla="*/ 16 h 17"/>
                    <a:gd name="T4" fmla="*/ 0 w 17"/>
                    <a:gd name="T5" fmla="*/ 12 h 17"/>
                    <a:gd name="T6" fmla="*/ 16 w 17"/>
                    <a:gd name="T7" fmla="*/ 0 h 17"/>
                    <a:gd name="T8" fmla="*/ 16 w 17"/>
                    <a:gd name="T9" fmla="*/ 4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6" y="4"/>
                      </a:moveTo>
                      <a:lnTo>
                        <a:pt x="0" y="16"/>
                      </a:lnTo>
                      <a:lnTo>
                        <a:pt x="0" y="12"/>
                      </a:lnTo>
                      <a:lnTo>
                        <a:pt x="16" y="0"/>
                      </a:lnTo>
                      <a:lnTo>
                        <a:pt x="16" y="4"/>
                      </a:lnTo>
                    </a:path>
                  </a:pathLst>
                </a:custGeom>
                <a:solidFill>
                  <a:srgbClr val="003B3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65" name="Freeform 2592"/>
                <p:cNvSpPr/>
                <p:nvPr>
                  <p:custDataLst>
                    <p:tags r:id="rId292"/>
                  </p:custDataLst>
                </p:nvPr>
              </p:nvSpPr>
              <p:spPr bwMode="gray">
                <a:xfrm>
                  <a:off x="2999" y="1414"/>
                  <a:ext cx="7" cy="12"/>
                </a:xfrm>
                <a:custGeom>
                  <a:gdLst>
                    <a:gd name="T0" fmla="*/ 0 w 17"/>
                    <a:gd name="T1" fmla="*/ 8 h 17"/>
                    <a:gd name="T2" fmla="*/ 16 w 17"/>
                    <a:gd name="T3" fmla="*/ 16 h 17"/>
                    <a:gd name="T4" fmla="*/ 16 w 17"/>
                    <a:gd name="T5" fmla="*/ 8 h 17"/>
                    <a:gd name="T6" fmla="*/ 0 w 17"/>
                    <a:gd name="T7" fmla="*/ 0 h 17"/>
                    <a:gd name="T8" fmla="*/ 0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8"/>
                      </a:moveTo>
                      <a:lnTo>
                        <a:pt x="16" y="16"/>
                      </a:lnTo>
                      <a:lnTo>
                        <a:pt x="16" y="8"/>
                      </a:lnTo>
                      <a:lnTo>
                        <a:pt x="0" y="0"/>
                      </a:lnTo>
                      <a:lnTo>
                        <a:pt x="0" y="8"/>
                      </a:lnTo>
                    </a:path>
                  </a:pathLst>
                </a:custGeom>
                <a:solidFill>
                  <a:srgbClr val="006C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366" name="Freeform 2593"/>
                <p:cNvSpPr/>
                <p:nvPr>
                  <p:custDataLst>
                    <p:tags r:id="rId293"/>
                  </p:custDataLst>
                </p:nvPr>
              </p:nvSpPr>
              <p:spPr bwMode="gray">
                <a:xfrm>
                  <a:off x="2993" y="1392"/>
                  <a:ext cx="14" cy="11"/>
                </a:xfrm>
                <a:custGeom>
                  <a:gdLst>
                    <a:gd name="T0" fmla="*/ 9 w 28"/>
                    <a:gd name="T1" fmla="*/ 0 h 17"/>
                    <a:gd name="T2" fmla="*/ 0 w 28"/>
                    <a:gd name="T3" fmla="*/ 6 h 17"/>
                    <a:gd name="T4" fmla="*/ 17 w 28"/>
                    <a:gd name="T5" fmla="*/ 16 h 17"/>
                    <a:gd name="T6" fmla="*/ 27 w 28"/>
                    <a:gd name="T7" fmla="*/ 10 h 17"/>
                    <a:gd name="T8" fmla="*/ 9 w 28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8"/>
                    <a:gd name="T16" fmla="*/ 0 h 17"/>
                    <a:gd name="T17" fmla="*/ 28 w 28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7">
                      <a:moveTo>
                        <a:pt x="9" y="0"/>
                      </a:moveTo>
                      <a:lnTo>
                        <a:pt x="0" y="6"/>
                      </a:lnTo>
                      <a:lnTo>
                        <a:pt x="17" y="16"/>
                      </a:lnTo>
                      <a:lnTo>
                        <a:pt x="27" y="10"/>
                      </a:lnTo>
                      <a:lnTo>
                        <a:pt x="9" y="0"/>
                      </a:lnTo>
                    </a:path>
                  </a:pathLst>
                </a:custGeom>
                <a:solidFill>
                  <a:srgbClr val="66BCA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50" name="Freeform 2594"/>
                <p:cNvSpPr/>
                <p:nvPr>
                  <p:custDataLst>
                    <p:tags r:id="rId294"/>
                  </p:custDataLst>
                </p:nvPr>
              </p:nvSpPr>
              <p:spPr bwMode="gray">
                <a:xfrm>
                  <a:off x="3001" y="1400"/>
                  <a:ext cx="10" cy="14"/>
                </a:xfrm>
                <a:custGeom>
                  <a:gdLst>
                    <a:gd name="T0" fmla="*/ 16 w 17"/>
                    <a:gd name="T1" fmla="*/ 20 h 27"/>
                    <a:gd name="T2" fmla="*/ 0 w 17"/>
                    <a:gd name="T3" fmla="*/ 26 h 27"/>
                    <a:gd name="T4" fmla="*/ 0 w 17"/>
                    <a:gd name="T5" fmla="*/ 6 h 27"/>
                    <a:gd name="T6" fmla="*/ 16 w 17"/>
                    <a:gd name="T7" fmla="*/ 0 h 27"/>
                    <a:gd name="T8" fmla="*/ 16 w 17"/>
                    <a:gd name="T9" fmla="*/ 20 h 2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27"/>
                    <a:gd name="T17" fmla="*/ 17 w 17"/>
                    <a:gd name="T18" fmla="*/ 27 h 2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27">
                      <a:moveTo>
                        <a:pt x="16" y="20"/>
                      </a:moveTo>
                      <a:lnTo>
                        <a:pt x="0" y="26"/>
                      </a:lnTo>
                      <a:lnTo>
                        <a:pt x="0" y="6"/>
                      </a:lnTo>
                      <a:lnTo>
                        <a:pt x="16" y="0"/>
                      </a:lnTo>
                      <a:lnTo>
                        <a:pt x="16" y="20"/>
                      </a:lnTo>
                    </a:path>
                  </a:pathLst>
                </a:custGeom>
                <a:solidFill>
                  <a:srgbClr val="00512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55" name="Freeform 2595"/>
                <p:cNvSpPr/>
                <p:nvPr>
                  <p:custDataLst>
                    <p:tags r:id="rId295"/>
                  </p:custDataLst>
                </p:nvPr>
              </p:nvSpPr>
              <p:spPr bwMode="gray">
                <a:xfrm>
                  <a:off x="2993" y="1397"/>
                  <a:ext cx="9" cy="17"/>
                </a:xfrm>
                <a:custGeom>
                  <a:gdLst>
                    <a:gd name="T0" fmla="*/ 0 w 18"/>
                    <a:gd name="T1" fmla="*/ 20 h 31"/>
                    <a:gd name="T2" fmla="*/ 17 w 18"/>
                    <a:gd name="T3" fmla="*/ 30 h 31"/>
                    <a:gd name="T4" fmla="*/ 17 w 18"/>
                    <a:gd name="T5" fmla="*/ 10 h 31"/>
                    <a:gd name="T6" fmla="*/ 0 w 18"/>
                    <a:gd name="T7" fmla="*/ 0 h 31"/>
                    <a:gd name="T8" fmla="*/ 0 w 18"/>
                    <a:gd name="T9" fmla="*/ 20 h 3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8"/>
                    <a:gd name="T16" fmla="*/ 0 h 31"/>
                    <a:gd name="T17" fmla="*/ 18 w 18"/>
                    <a:gd name="T18" fmla="*/ 31 h 3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8" h="31">
                      <a:moveTo>
                        <a:pt x="0" y="20"/>
                      </a:moveTo>
                      <a:lnTo>
                        <a:pt x="17" y="30"/>
                      </a:lnTo>
                      <a:lnTo>
                        <a:pt x="17" y="10"/>
                      </a:lnTo>
                      <a:lnTo>
                        <a:pt x="0" y="0"/>
                      </a:lnTo>
                      <a:lnTo>
                        <a:pt x="0" y="20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56" name="Freeform 2596"/>
                <p:cNvSpPr/>
                <p:nvPr>
                  <p:custDataLst>
                    <p:tags r:id="rId296"/>
                  </p:custDataLst>
                </p:nvPr>
              </p:nvSpPr>
              <p:spPr bwMode="gray">
                <a:xfrm>
                  <a:off x="2991" y="1401"/>
                  <a:ext cx="10" cy="8"/>
                </a:xfrm>
                <a:custGeom>
                  <a:gdLst>
                    <a:gd name="T0" fmla="*/ 6 w 21"/>
                    <a:gd name="T1" fmla="*/ 0 h 17"/>
                    <a:gd name="T2" fmla="*/ 0 w 21"/>
                    <a:gd name="T3" fmla="*/ 4 h 17"/>
                    <a:gd name="T4" fmla="*/ 3 w 21"/>
                    <a:gd name="T5" fmla="*/ 13 h 17"/>
                    <a:gd name="T6" fmla="*/ 13 w 21"/>
                    <a:gd name="T7" fmla="*/ 16 h 17"/>
                    <a:gd name="T8" fmla="*/ 20 w 21"/>
                    <a:gd name="T9" fmla="*/ 10 h 17"/>
                    <a:gd name="T10" fmla="*/ 6 w 21"/>
                    <a:gd name="T11" fmla="*/ 0 h 1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21"/>
                    <a:gd name="T19" fmla="*/ 0 h 17"/>
                    <a:gd name="T20" fmla="*/ 21 w 21"/>
                    <a:gd name="T21" fmla="*/ 17 h 17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21" h="17">
                      <a:moveTo>
                        <a:pt x="6" y="0"/>
                      </a:moveTo>
                      <a:lnTo>
                        <a:pt x="0" y="4"/>
                      </a:lnTo>
                      <a:lnTo>
                        <a:pt x="3" y="13"/>
                      </a:lnTo>
                      <a:lnTo>
                        <a:pt x="13" y="16"/>
                      </a:lnTo>
                      <a:lnTo>
                        <a:pt x="20" y="10"/>
                      </a:lnTo>
                      <a:lnTo>
                        <a:pt x="6" y="0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57" name="Freeform 2597"/>
                <p:cNvSpPr/>
                <p:nvPr>
                  <p:custDataLst>
                    <p:tags r:id="rId297"/>
                  </p:custDataLst>
                </p:nvPr>
              </p:nvSpPr>
              <p:spPr bwMode="gray">
                <a:xfrm>
                  <a:off x="2997" y="1404"/>
                  <a:ext cx="7" cy="14"/>
                </a:xfrm>
                <a:custGeom>
                  <a:gdLst>
                    <a:gd name="T0" fmla="*/ 16 w 17"/>
                    <a:gd name="T1" fmla="*/ 16 h 23"/>
                    <a:gd name="T2" fmla="*/ 0 w 17"/>
                    <a:gd name="T3" fmla="*/ 22 h 23"/>
                    <a:gd name="T4" fmla="*/ 0 w 17"/>
                    <a:gd name="T5" fmla="*/ 10 h 23"/>
                    <a:gd name="T6" fmla="*/ 4 w 17"/>
                    <a:gd name="T7" fmla="*/ 4 h 23"/>
                    <a:gd name="T8" fmla="*/ 16 w 17"/>
                    <a:gd name="T9" fmla="*/ 0 h 23"/>
                    <a:gd name="T10" fmla="*/ 16 w 17"/>
                    <a:gd name="T11" fmla="*/ 16 h 23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7"/>
                    <a:gd name="T19" fmla="*/ 0 h 23"/>
                    <a:gd name="T20" fmla="*/ 17 w 17"/>
                    <a:gd name="T21" fmla="*/ 23 h 23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7" h="23">
                      <a:moveTo>
                        <a:pt x="16" y="16"/>
                      </a:moveTo>
                      <a:lnTo>
                        <a:pt x="0" y="22"/>
                      </a:lnTo>
                      <a:lnTo>
                        <a:pt x="0" y="10"/>
                      </a:lnTo>
                      <a:lnTo>
                        <a:pt x="4" y="4"/>
                      </a:lnTo>
                      <a:lnTo>
                        <a:pt x="16" y="0"/>
                      </a:lnTo>
                      <a:lnTo>
                        <a:pt x="16" y="16"/>
                      </a:lnTo>
                    </a:path>
                  </a:pathLst>
                </a:custGeom>
                <a:solidFill>
                  <a:srgbClr val="00512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58" name="Freeform 2598"/>
                <p:cNvSpPr/>
                <p:nvPr>
                  <p:custDataLst>
                    <p:tags r:id="rId298"/>
                  </p:custDataLst>
                </p:nvPr>
              </p:nvSpPr>
              <p:spPr bwMode="gray">
                <a:xfrm>
                  <a:off x="2990" y="1410"/>
                  <a:ext cx="9" cy="11"/>
                </a:xfrm>
                <a:custGeom>
                  <a:gdLst>
                    <a:gd name="T0" fmla="*/ 16 w 17"/>
                    <a:gd name="T1" fmla="*/ 12 h 18"/>
                    <a:gd name="T2" fmla="*/ 14 w 17"/>
                    <a:gd name="T3" fmla="*/ 9 h 18"/>
                    <a:gd name="T4" fmla="*/ 6 w 17"/>
                    <a:gd name="T5" fmla="*/ 11 h 18"/>
                    <a:gd name="T6" fmla="*/ 1 w 17"/>
                    <a:gd name="T7" fmla="*/ 17 h 18"/>
                    <a:gd name="T8" fmla="*/ 0 w 17"/>
                    <a:gd name="T9" fmla="*/ 16 h 18"/>
                    <a:gd name="T10" fmla="*/ 2 w 17"/>
                    <a:gd name="T11" fmla="*/ 7 h 18"/>
                    <a:gd name="T12" fmla="*/ 16 w 17"/>
                    <a:gd name="T13" fmla="*/ 0 h 18"/>
                    <a:gd name="T14" fmla="*/ 16 w 17"/>
                    <a:gd name="T15" fmla="*/ 12 h 18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w 17"/>
                    <a:gd name="T25" fmla="*/ 0 h 18"/>
                    <a:gd name="T26" fmla="*/ 17 w 17"/>
                    <a:gd name="T27" fmla="*/ 18 h 18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T24" t="T25" r="T26" b="T27"/>
                  <a:pathLst>
                    <a:path w="17" h="18">
                      <a:moveTo>
                        <a:pt x="16" y="12"/>
                      </a:moveTo>
                      <a:lnTo>
                        <a:pt x="14" y="9"/>
                      </a:lnTo>
                      <a:lnTo>
                        <a:pt x="6" y="11"/>
                      </a:lnTo>
                      <a:lnTo>
                        <a:pt x="1" y="17"/>
                      </a:lnTo>
                      <a:lnTo>
                        <a:pt x="0" y="16"/>
                      </a:lnTo>
                      <a:lnTo>
                        <a:pt x="2" y="7"/>
                      </a:lnTo>
                      <a:lnTo>
                        <a:pt x="16" y="0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00512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59" name="Freeform 2599"/>
                <p:cNvSpPr/>
                <p:nvPr>
                  <p:custDataLst>
                    <p:tags r:id="rId299"/>
                  </p:custDataLst>
                </p:nvPr>
              </p:nvSpPr>
              <p:spPr bwMode="gray">
                <a:xfrm>
                  <a:off x="2984" y="1411"/>
                  <a:ext cx="9" cy="11"/>
                </a:xfrm>
                <a:custGeom>
                  <a:gdLst>
                    <a:gd name="T0" fmla="*/ 0 w 17"/>
                    <a:gd name="T1" fmla="*/ 11 h 17"/>
                    <a:gd name="T2" fmla="*/ 13 w 17"/>
                    <a:gd name="T3" fmla="*/ 16 h 17"/>
                    <a:gd name="T4" fmla="*/ 16 w 17"/>
                    <a:gd name="T5" fmla="*/ 5 h 17"/>
                    <a:gd name="T6" fmla="*/ 5 w 17"/>
                    <a:gd name="T7" fmla="*/ 3 h 17"/>
                    <a:gd name="T8" fmla="*/ 1 w 17"/>
                    <a:gd name="T9" fmla="*/ 0 h 17"/>
                    <a:gd name="T10" fmla="*/ 0 w 17"/>
                    <a:gd name="T11" fmla="*/ 11 h 1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7"/>
                    <a:gd name="T19" fmla="*/ 0 h 17"/>
                    <a:gd name="T20" fmla="*/ 17 w 17"/>
                    <a:gd name="T21" fmla="*/ 17 h 17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7" h="17">
                      <a:moveTo>
                        <a:pt x="0" y="11"/>
                      </a:moveTo>
                      <a:lnTo>
                        <a:pt x="13" y="16"/>
                      </a:lnTo>
                      <a:lnTo>
                        <a:pt x="16" y="5"/>
                      </a:lnTo>
                      <a:lnTo>
                        <a:pt x="5" y="3"/>
                      </a:lnTo>
                      <a:lnTo>
                        <a:pt x="1" y="0"/>
                      </a:lnTo>
                      <a:lnTo>
                        <a:pt x="0" y="11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60" name="Freeform 2600"/>
                <p:cNvSpPr/>
                <p:nvPr>
                  <p:custDataLst>
                    <p:tags r:id="rId300"/>
                  </p:custDataLst>
                </p:nvPr>
              </p:nvSpPr>
              <p:spPr bwMode="gray">
                <a:xfrm>
                  <a:off x="2991" y="1413"/>
                  <a:ext cx="9" cy="10"/>
                </a:xfrm>
                <a:custGeom>
                  <a:gdLst>
                    <a:gd name="T0" fmla="*/ 13 w 17"/>
                    <a:gd name="T1" fmla="*/ 0 h 17"/>
                    <a:gd name="T2" fmla="*/ 0 w 17"/>
                    <a:gd name="T3" fmla="*/ 13 h 17"/>
                    <a:gd name="T4" fmla="*/ 5 w 17"/>
                    <a:gd name="T5" fmla="*/ 16 h 17"/>
                    <a:gd name="T6" fmla="*/ 16 w 17"/>
                    <a:gd name="T7" fmla="*/ 4 h 17"/>
                    <a:gd name="T8" fmla="*/ 13 w 17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3" y="0"/>
                      </a:moveTo>
                      <a:lnTo>
                        <a:pt x="0" y="13"/>
                      </a:lnTo>
                      <a:lnTo>
                        <a:pt x="5" y="16"/>
                      </a:lnTo>
                      <a:lnTo>
                        <a:pt x="16" y="4"/>
                      </a:lnTo>
                      <a:lnTo>
                        <a:pt x="13" y="0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61" name="Freeform 2601"/>
                <p:cNvSpPr/>
                <p:nvPr>
                  <p:custDataLst>
                    <p:tags r:id="rId301"/>
                  </p:custDataLst>
                </p:nvPr>
              </p:nvSpPr>
              <p:spPr bwMode="gray">
                <a:xfrm>
                  <a:off x="2992" y="1414"/>
                  <a:ext cx="8" cy="10"/>
                </a:xfrm>
                <a:custGeom>
                  <a:gdLst>
                    <a:gd name="T0" fmla="*/ 16 w 17"/>
                    <a:gd name="T1" fmla="*/ 8 h 17"/>
                    <a:gd name="T2" fmla="*/ 13 w 17"/>
                    <a:gd name="T3" fmla="*/ 9 h 17"/>
                    <a:gd name="T4" fmla="*/ 11 w 17"/>
                    <a:gd name="T5" fmla="*/ 3 h 17"/>
                    <a:gd name="T6" fmla="*/ 4 w 17"/>
                    <a:gd name="T7" fmla="*/ 8 h 17"/>
                    <a:gd name="T8" fmla="*/ 2 w 17"/>
                    <a:gd name="T9" fmla="*/ 14 h 17"/>
                    <a:gd name="T10" fmla="*/ 0 w 17"/>
                    <a:gd name="T11" fmla="*/ 16 h 17"/>
                    <a:gd name="T12" fmla="*/ 2 w 17"/>
                    <a:gd name="T13" fmla="*/ 8 h 17"/>
                    <a:gd name="T14" fmla="*/ 14 w 17"/>
                    <a:gd name="T15" fmla="*/ 0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3" y="9"/>
                      </a:lnTo>
                      <a:lnTo>
                        <a:pt x="11" y="3"/>
                      </a:lnTo>
                      <a:lnTo>
                        <a:pt x="4" y="8"/>
                      </a:lnTo>
                      <a:lnTo>
                        <a:pt x="2" y="14"/>
                      </a:lnTo>
                      <a:lnTo>
                        <a:pt x="0" y="16"/>
                      </a:lnTo>
                      <a:lnTo>
                        <a:pt x="2" y="8"/>
                      </a:lnTo>
                      <a:lnTo>
                        <a:pt x="14" y="0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3B3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62" name="Freeform 2602"/>
                <p:cNvSpPr/>
                <p:nvPr>
                  <p:custDataLst>
                    <p:tags r:id="rId302"/>
                  </p:custDataLst>
                </p:nvPr>
              </p:nvSpPr>
              <p:spPr bwMode="gray">
                <a:xfrm>
                  <a:off x="2990" y="1417"/>
                  <a:ext cx="10" cy="10"/>
                </a:xfrm>
                <a:custGeom>
                  <a:gdLst>
                    <a:gd name="T0" fmla="*/ 0 w 17"/>
                    <a:gd name="T1" fmla="*/ 13 h 17"/>
                    <a:gd name="T2" fmla="*/ 9 w 17"/>
                    <a:gd name="T3" fmla="*/ 16 h 17"/>
                    <a:gd name="T4" fmla="*/ 16 w 17"/>
                    <a:gd name="T5" fmla="*/ 2 h 17"/>
                    <a:gd name="T6" fmla="*/ 3 w 17"/>
                    <a:gd name="T7" fmla="*/ 0 h 17"/>
                    <a:gd name="T8" fmla="*/ 0 w 17"/>
                    <a:gd name="T9" fmla="*/ 13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13"/>
                      </a:moveTo>
                      <a:lnTo>
                        <a:pt x="9" y="16"/>
                      </a:lnTo>
                      <a:lnTo>
                        <a:pt x="16" y="2"/>
                      </a:lnTo>
                      <a:lnTo>
                        <a:pt x="3" y="0"/>
                      </a:lnTo>
                      <a:lnTo>
                        <a:pt x="0" y="13"/>
                      </a:lnTo>
                    </a:path>
                  </a:pathLst>
                </a:custGeom>
                <a:solidFill>
                  <a:srgbClr val="006C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63" name="Freeform 2603"/>
                <p:cNvSpPr/>
                <p:nvPr>
                  <p:custDataLst>
                    <p:tags r:id="rId303"/>
                  </p:custDataLst>
                </p:nvPr>
              </p:nvSpPr>
              <p:spPr bwMode="gray">
                <a:xfrm>
                  <a:off x="2998" y="1405"/>
                  <a:ext cx="8" cy="9"/>
                </a:xfrm>
                <a:custGeom>
                  <a:gdLst>
                    <a:gd name="T0" fmla="*/ 13 w 17"/>
                    <a:gd name="T1" fmla="*/ 8 h 17"/>
                    <a:gd name="T2" fmla="*/ 0 w 17"/>
                    <a:gd name="T3" fmla="*/ 16 h 17"/>
                    <a:gd name="T4" fmla="*/ 4 w 17"/>
                    <a:gd name="T5" fmla="*/ 5 h 17"/>
                    <a:gd name="T6" fmla="*/ 16 w 17"/>
                    <a:gd name="T7" fmla="*/ 0 h 17"/>
                    <a:gd name="T8" fmla="*/ 13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3" y="8"/>
                      </a:moveTo>
                      <a:lnTo>
                        <a:pt x="0" y="16"/>
                      </a:lnTo>
                      <a:lnTo>
                        <a:pt x="4" y="5"/>
                      </a:lnTo>
                      <a:lnTo>
                        <a:pt x="16" y="0"/>
                      </a:lnTo>
                      <a:lnTo>
                        <a:pt x="13" y="8"/>
                      </a:lnTo>
                    </a:path>
                  </a:pathLst>
                </a:custGeom>
                <a:solidFill>
                  <a:srgbClr val="6E87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64" name="Freeform 2604"/>
                <p:cNvSpPr/>
                <p:nvPr>
                  <p:custDataLst>
                    <p:tags r:id="rId304"/>
                  </p:custDataLst>
                </p:nvPr>
              </p:nvSpPr>
              <p:spPr bwMode="gray">
                <a:xfrm>
                  <a:off x="2986" y="1409"/>
                  <a:ext cx="11" cy="10"/>
                </a:xfrm>
                <a:custGeom>
                  <a:gdLst>
                    <a:gd name="T0" fmla="*/ 0 w 19"/>
                    <a:gd name="T1" fmla="*/ 12 h 17"/>
                    <a:gd name="T2" fmla="*/ 7 w 19"/>
                    <a:gd name="T3" fmla="*/ 16 h 17"/>
                    <a:gd name="T4" fmla="*/ 18 w 19"/>
                    <a:gd name="T5" fmla="*/ 3 h 17"/>
                    <a:gd name="T6" fmla="*/ 8 w 19"/>
                    <a:gd name="T7" fmla="*/ 0 h 17"/>
                    <a:gd name="T8" fmla="*/ 0 w 19"/>
                    <a:gd name="T9" fmla="*/ 12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17"/>
                    <a:gd name="T17" fmla="*/ 19 w 19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17">
                      <a:moveTo>
                        <a:pt x="0" y="12"/>
                      </a:moveTo>
                      <a:lnTo>
                        <a:pt x="7" y="16"/>
                      </a:lnTo>
                      <a:lnTo>
                        <a:pt x="18" y="3"/>
                      </a:lnTo>
                      <a:lnTo>
                        <a:pt x="8" y="0"/>
                      </a:lnTo>
                      <a:lnTo>
                        <a:pt x="0" y="12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65" name="Freeform 2605"/>
                <p:cNvSpPr/>
                <p:nvPr>
                  <p:custDataLst>
                    <p:tags r:id="rId305"/>
                  </p:custDataLst>
                </p:nvPr>
              </p:nvSpPr>
              <p:spPr bwMode="gray">
                <a:xfrm>
                  <a:off x="2985" y="1405"/>
                  <a:ext cx="9" cy="10"/>
                </a:xfrm>
                <a:custGeom>
                  <a:gdLst>
                    <a:gd name="T0" fmla="*/ 16 w 17"/>
                    <a:gd name="T1" fmla="*/ 6 h 17"/>
                    <a:gd name="T2" fmla="*/ 13 w 17"/>
                    <a:gd name="T3" fmla="*/ 0 h 17"/>
                    <a:gd name="T4" fmla="*/ 0 w 17"/>
                    <a:gd name="T5" fmla="*/ 12 h 17"/>
                    <a:gd name="T6" fmla="*/ 4 w 17"/>
                    <a:gd name="T7" fmla="*/ 16 h 17"/>
                    <a:gd name="T8" fmla="*/ 16 w 17"/>
                    <a:gd name="T9" fmla="*/ 6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6" y="6"/>
                      </a:moveTo>
                      <a:lnTo>
                        <a:pt x="13" y="0"/>
                      </a:lnTo>
                      <a:lnTo>
                        <a:pt x="0" y="12"/>
                      </a:lnTo>
                      <a:lnTo>
                        <a:pt x="4" y="16"/>
                      </a:lnTo>
                      <a:lnTo>
                        <a:pt x="16" y="6"/>
                      </a:lnTo>
                    </a:path>
                  </a:pathLst>
                </a:custGeom>
                <a:solidFill>
                  <a:srgbClr val="66BCA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66" name="Freeform 2606"/>
                <p:cNvSpPr/>
                <p:nvPr>
                  <p:custDataLst>
                    <p:tags r:id="rId306"/>
                  </p:custDataLst>
                </p:nvPr>
              </p:nvSpPr>
              <p:spPr bwMode="gray">
                <a:xfrm>
                  <a:off x="2990" y="1401"/>
                  <a:ext cx="10" cy="10"/>
                </a:xfrm>
                <a:custGeom>
                  <a:gdLst>
                    <a:gd name="T0" fmla="*/ 16 w 17"/>
                    <a:gd name="T1" fmla="*/ 8 h 17"/>
                    <a:gd name="T2" fmla="*/ 6 w 17"/>
                    <a:gd name="T3" fmla="*/ 0 h 17"/>
                    <a:gd name="T4" fmla="*/ 0 w 17"/>
                    <a:gd name="T5" fmla="*/ 9 h 17"/>
                    <a:gd name="T6" fmla="*/ 6 w 17"/>
                    <a:gd name="T7" fmla="*/ 16 h 17"/>
                    <a:gd name="T8" fmla="*/ 16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6" y="8"/>
                      </a:moveTo>
                      <a:lnTo>
                        <a:pt x="6" y="0"/>
                      </a:lnTo>
                      <a:lnTo>
                        <a:pt x="0" y="9"/>
                      </a:lnTo>
                      <a:lnTo>
                        <a:pt x="6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CEE1E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67" name="Freeform 2607"/>
                <p:cNvSpPr/>
                <p:nvPr>
                  <p:custDataLst>
                    <p:tags r:id="rId307"/>
                  </p:custDataLst>
                </p:nvPr>
              </p:nvSpPr>
              <p:spPr bwMode="gray">
                <a:xfrm>
                  <a:off x="2991" y="1405"/>
                  <a:ext cx="9" cy="9"/>
                </a:xfrm>
                <a:custGeom>
                  <a:gdLst>
                    <a:gd name="T0" fmla="*/ 0 w 17"/>
                    <a:gd name="T1" fmla="*/ 12 h 17"/>
                    <a:gd name="T2" fmla="*/ 12 w 17"/>
                    <a:gd name="T3" fmla="*/ 16 h 17"/>
                    <a:gd name="T4" fmla="*/ 16 w 17"/>
                    <a:gd name="T5" fmla="*/ 4 h 17"/>
                    <a:gd name="T6" fmla="*/ 3 w 17"/>
                    <a:gd name="T7" fmla="*/ 0 h 17"/>
                    <a:gd name="T8" fmla="*/ 0 w 17"/>
                    <a:gd name="T9" fmla="*/ 12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12"/>
                      </a:moveTo>
                      <a:lnTo>
                        <a:pt x="12" y="16"/>
                      </a:lnTo>
                      <a:lnTo>
                        <a:pt x="16" y="4"/>
                      </a:lnTo>
                      <a:lnTo>
                        <a:pt x="3" y="0"/>
                      </a:lnTo>
                      <a:lnTo>
                        <a:pt x="0" y="12"/>
                      </a:lnTo>
                    </a:path>
                  </a:pathLst>
                </a:custGeom>
                <a:solidFill>
                  <a:srgbClr val="9DB9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69" name="Freeform 2608"/>
                <p:cNvSpPr/>
                <p:nvPr>
                  <p:custDataLst>
                    <p:tags r:id="rId308"/>
                  </p:custDataLst>
                </p:nvPr>
              </p:nvSpPr>
              <p:spPr bwMode="gray">
                <a:xfrm>
                  <a:off x="2982" y="1414"/>
                  <a:ext cx="10" cy="10"/>
                </a:xfrm>
                <a:custGeom>
                  <a:gdLst>
                    <a:gd name="T0" fmla="*/ 2 w 18"/>
                    <a:gd name="T1" fmla="*/ 0 h 17"/>
                    <a:gd name="T2" fmla="*/ 0 w 18"/>
                    <a:gd name="T3" fmla="*/ 1 h 17"/>
                    <a:gd name="T4" fmla="*/ 7 w 18"/>
                    <a:gd name="T5" fmla="*/ 9 h 17"/>
                    <a:gd name="T6" fmla="*/ 15 w 18"/>
                    <a:gd name="T7" fmla="*/ 16 h 17"/>
                    <a:gd name="T8" fmla="*/ 17 w 18"/>
                    <a:gd name="T9" fmla="*/ 14 h 17"/>
                    <a:gd name="T10" fmla="*/ 8 w 18"/>
                    <a:gd name="T11" fmla="*/ 8 h 17"/>
                    <a:gd name="T12" fmla="*/ 2 w 18"/>
                    <a:gd name="T13" fmla="*/ 0 h 17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18"/>
                    <a:gd name="T22" fmla="*/ 0 h 17"/>
                    <a:gd name="T23" fmla="*/ 18 w 18"/>
                    <a:gd name="T24" fmla="*/ 17 h 17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18" h="17">
                      <a:moveTo>
                        <a:pt x="2" y="0"/>
                      </a:moveTo>
                      <a:lnTo>
                        <a:pt x="0" y="1"/>
                      </a:lnTo>
                      <a:lnTo>
                        <a:pt x="7" y="9"/>
                      </a:lnTo>
                      <a:lnTo>
                        <a:pt x="15" y="16"/>
                      </a:lnTo>
                      <a:lnTo>
                        <a:pt x="17" y="14"/>
                      </a:lnTo>
                      <a:lnTo>
                        <a:pt x="8" y="8"/>
                      </a:lnTo>
                      <a:lnTo>
                        <a:pt x="2" y="0"/>
                      </a:lnTo>
                    </a:path>
                  </a:pathLst>
                </a:custGeom>
                <a:solidFill>
                  <a:srgbClr val="CCCC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70" name="Freeform 2609"/>
                <p:cNvSpPr/>
                <p:nvPr>
                  <p:custDataLst>
                    <p:tags r:id="rId309"/>
                  </p:custDataLst>
                </p:nvPr>
              </p:nvSpPr>
              <p:spPr bwMode="gray">
                <a:xfrm>
                  <a:off x="2990" y="1420"/>
                  <a:ext cx="10" cy="10"/>
                </a:xfrm>
                <a:custGeom>
                  <a:gdLst>
                    <a:gd name="T0" fmla="*/ 16 w 17"/>
                    <a:gd name="T1" fmla="*/ 8 h 17"/>
                    <a:gd name="T2" fmla="*/ 0 w 17"/>
                    <a:gd name="T3" fmla="*/ 16 h 17"/>
                    <a:gd name="T4" fmla="*/ 0 w 17"/>
                    <a:gd name="T5" fmla="*/ 8 h 17"/>
                    <a:gd name="T6" fmla="*/ 16 w 17"/>
                    <a:gd name="T7" fmla="*/ 0 h 17"/>
                    <a:gd name="T8" fmla="*/ 16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6" y="8"/>
                      </a:moveTo>
                      <a:lnTo>
                        <a:pt x="0" y="16"/>
                      </a:lnTo>
                      <a:lnTo>
                        <a:pt x="0" y="8"/>
                      </a:lnTo>
                      <a:lnTo>
                        <a:pt x="16" y="0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71" name="Freeform 2610"/>
                <p:cNvSpPr/>
                <p:nvPr>
                  <p:custDataLst>
                    <p:tags r:id="rId310"/>
                  </p:custDataLst>
                </p:nvPr>
              </p:nvSpPr>
              <p:spPr bwMode="gray">
                <a:xfrm>
                  <a:off x="2991" y="1417"/>
                  <a:ext cx="9" cy="10"/>
                </a:xfrm>
                <a:custGeom>
                  <a:gdLst>
                    <a:gd name="T0" fmla="*/ 0 w 17"/>
                    <a:gd name="T1" fmla="*/ 8 h 17"/>
                    <a:gd name="T2" fmla="*/ 12 w 17"/>
                    <a:gd name="T3" fmla="*/ 16 h 17"/>
                    <a:gd name="T4" fmla="*/ 16 w 17"/>
                    <a:gd name="T5" fmla="*/ 8 h 17"/>
                    <a:gd name="T6" fmla="*/ 4 w 17"/>
                    <a:gd name="T7" fmla="*/ 0 h 17"/>
                    <a:gd name="T8" fmla="*/ 0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8"/>
                      </a:moveTo>
                      <a:lnTo>
                        <a:pt x="12" y="16"/>
                      </a:lnTo>
                      <a:lnTo>
                        <a:pt x="16" y="8"/>
                      </a:lnTo>
                      <a:lnTo>
                        <a:pt x="4" y="0"/>
                      </a:lnTo>
                      <a:lnTo>
                        <a:pt x="0" y="8"/>
                      </a:lnTo>
                    </a:path>
                  </a:pathLst>
                </a:custGeom>
                <a:solidFill>
                  <a:srgbClr val="66BCA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572" name="Freeform 2611"/>
                <p:cNvSpPr/>
                <p:nvPr>
                  <p:custDataLst>
                    <p:tags r:id="rId311"/>
                  </p:custDataLst>
                </p:nvPr>
              </p:nvSpPr>
              <p:spPr bwMode="gray">
                <a:xfrm>
                  <a:off x="2983" y="1411"/>
                  <a:ext cx="10" cy="11"/>
                </a:xfrm>
                <a:custGeom>
                  <a:gdLst>
                    <a:gd name="T0" fmla="*/ 0 w 17"/>
                    <a:gd name="T1" fmla="*/ 5 h 17"/>
                    <a:gd name="T2" fmla="*/ 16 w 17"/>
                    <a:gd name="T3" fmla="*/ 16 h 17"/>
                    <a:gd name="T4" fmla="*/ 16 w 17"/>
                    <a:gd name="T5" fmla="*/ 10 h 17"/>
                    <a:gd name="T6" fmla="*/ 8 w 17"/>
                    <a:gd name="T7" fmla="*/ 0 h 17"/>
                    <a:gd name="T8" fmla="*/ 0 w 17"/>
                    <a:gd name="T9" fmla="*/ 5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5"/>
                      </a:moveTo>
                      <a:lnTo>
                        <a:pt x="16" y="16"/>
                      </a:lnTo>
                      <a:lnTo>
                        <a:pt x="16" y="10"/>
                      </a:lnTo>
                      <a:lnTo>
                        <a:pt x="8" y="0"/>
                      </a:lnTo>
                      <a:lnTo>
                        <a:pt x="0" y="5"/>
                      </a:lnTo>
                    </a:path>
                  </a:pathLst>
                </a:custGeom>
                <a:solidFill>
                  <a:srgbClr val="66BCA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896075"/>
                  <a:endParaRPr lang="en-US" sz="2400" b="1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</p:grpSp>
          <p:sp>
            <p:nvSpPr>
              <p:cNvPr id="228" name="TextBox 2"/>
              <p:cNvSpPr txBox="1"/>
              <p:nvPr/>
            </p:nvSpPr>
            <p:spPr>
              <a:xfrm>
                <a:off x="2638904" y="1355880"/>
                <a:ext cx="595035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>
                    <a:latin typeface="Verdana" pitchFamily="34" charset="0"/>
                    <a:ea typeface="华文细黑"/>
                  </a:rPr>
                  <a:t>客户仓库</a:t>
                </a:r>
              </a:p>
            </p:txBody>
          </p:sp>
          <p:sp>
            <p:nvSpPr>
              <p:cNvPr id="229" name="TextBox 581"/>
              <p:cNvSpPr txBox="1"/>
              <p:nvPr/>
            </p:nvSpPr>
            <p:spPr>
              <a:xfrm>
                <a:off x="3722521" y="1355879"/>
                <a:ext cx="595035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>
                    <a:latin typeface="Verdana" pitchFamily="34" charset="0"/>
                    <a:ea typeface="华文细黑"/>
                  </a:rPr>
                  <a:t>出发网点</a:t>
                </a:r>
              </a:p>
            </p:txBody>
          </p:sp>
          <p:pic>
            <p:nvPicPr>
              <p:cNvPr id="231" name="图片 230"/>
              <p:cNvPicPr>
                <a:picLocks noChangeAspect="1"/>
              </p:cNvPicPr>
              <p:nvPr/>
            </p:nvPicPr>
            <p:blipFill>
              <a:blip r:embed="rId156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3840487" y="1018794"/>
                <a:ext cx="445616" cy="297146"/>
              </a:xfrm>
              <a:prstGeom prst="rect">
                <a:avLst/>
              </a:prstGeom>
            </p:spPr>
          </p:pic>
        </p:grpSp>
        <p:cxnSp>
          <p:nvCxnSpPr>
            <p:cNvPr id="573" name="直接箭头连接符 572"/>
            <p:cNvCxnSpPr/>
            <p:nvPr/>
          </p:nvCxnSpPr>
          <p:spPr bwMode="auto">
            <a:xfrm>
              <a:off x="5076057" y="2632329"/>
              <a:ext cx="594155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574" name="组合 573"/>
            <p:cNvGrpSpPr/>
            <p:nvPr/>
          </p:nvGrpSpPr>
          <p:grpSpPr>
            <a:xfrm>
              <a:off x="4716017" y="4076376"/>
              <a:ext cx="595035" cy="552529"/>
              <a:chOff x="3722521" y="1018794"/>
              <a:chExt cx="595035" cy="552529"/>
            </a:xfrm>
          </p:grpSpPr>
          <p:sp>
            <p:nvSpPr>
              <p:cNvPr id="575" name="TextBox 581"/>
              <p:cNvSpPr txBox="1"/>
              <p:nvPr/>
            </p:nvSpPr>
            <p:spPr>
              <a:xfrm>
                <a:off x="3722521" y="1355879"/>
                <a:ext cx="595035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>
                    <a:latin typeface="Verdana" pitchFamily="34" charset="0"/>
                    <a:ea typeface="华文细黑"/>
                  </a:rPr>
                  <a:t>出发网点</a:t>
                </a:r>
              </a:p>
            </p:txBody>
          </p:sp>
          <p:pic>
            <p:nvPicPr>
              <p:cNvPr id="576" name="图片 575"/>
              <p:cNvPicPr>
                <a:picLocks noChangeAspect="1"/>
              </p:cNvPicPr>
              <p:nvPr/>
            </p:nvPicPr>
            <p:blipFill>
              <a:blip r:embed="rId156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3840487" y="1018794"/>
                <a:ext cx="445616" cy="297146"/>
              </a:xfrm>
              <a:prstGeom prst="rect">
                <a:avLst/>
              </a:prstGeom>
            </p:spPr>
          </p:pic>
        </p:grpSp>
        <p:cxnSp>
          <p:nvCxnSpPr>
            <p:cNvPr id="577" name="直接箭头连接符 576"/>
            <p:cNvCxnSpPr/>
            <p:nvPr/>
          </p:nvCxnSpPr>
          <p:spPr bwMode="auto">
            <a:xfrm>
              <a:off x="5220073" y="4223369"/>
              <a:ext cx="594155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5" name="组合 4"/>
            <p:cNvGrpSpPr/>
            <p:nvPr/>
          </p:nvGrpSpPr>
          <p:grpSpPr>
            <a:xfrm>
              <a:off x="5777166" y="4099830"/>
              <a:ext cx="595035" cy="543010"/>
              <a:chOff x="6950274" y="1028313"/>
              <a:chExt cx="595035" cy="543010"/>
            </a:xfrm>
          </p:grpSpPr>
          <p:pic>
            <p:nvPicPr>
              <p:cNvPr id="370" name="Picture 3"/>
              <p:cNvPicPr>
                <a:picLocks noChangeAspect="1"/>
              </p:cNvPicPr>
              <p:nvPr/>
            </p:nvPicPr>
            <p:blipFill>
              <a:blip r:embed="rId3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084156" y="1028313"/>
                <a:ext cx="297077" cy="278107"/>
              </a:xfrm>
              <a:prstGeom prst="rect">
                <a:avLst/>
              </a:prstGeom>
            </p:spPr>
          </p:pic>
          <p:sp>
            <p:nvSpPr>
              <p:cNvPr id="374" name="TextBox 585"/>
              <p:cNvSpPr txBox="1"/>
              <p:nvPr/>
            </p:nvSpPr>
            <p:spPr>
              <a:xfrm>
                <a:off x="6950274" y="1355879"/>
                <a:ext cx="595035" cy="2154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>
                    <a:latin typeface="Verdana" pitchFamily="34" charset="0"/>
                    <a:ea typeface="华文细黑"/>
                  </a:rPr>
                  <a:t>到达客户</a:t>
                </a:r>
              </a:p>
            </p:txBody>
          </p:sp>
        </p:grpSp>
        <p:sp>
          <p:nvSpPr>
            <p:cNvPr id="578" name="TextBox 2"/>
            <p:cNvSpPr txBox="1"/>
            <p:nvPr/>
          </p:nvSpPr>
          <p:spPr>
            <a:xfrm>
              <a:off x="468268" y="2283718"/>
              <a:ext cx="1007388" cy="449535"/>
            </a:xfrm>
            <a:prstGeom prst="rect">
              <a:avLst/>
            </a:prstGeom>
            <a:solidFill>
              <a:srgbClr val="323C64"/>
            </a:solidFill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solidFill>
                    <a:schemeClr val="bg1"/>
                  </a:solidFill>
                  <a:latin typeface="Verdana" pitchFamily="34" charset="0"/>
                  <a:ea typeface="华文细黑"/>
                </a:rPr>
                <a:t>大客户模式变革思考</a:t>
              </a:r>
              <a:endParaRPr lang="zh-CN" altLang="en-US" sz="1200" b="1">
                <a:solidFill>
                  <a:schemeClr val="bg1"/>
                </a:solidFill>
                <a:latin typeface="Verdana" pitchFamily="34" charset="0"/>
                <a:ea typeface="华文细黑"/>
              </a:endParaRPr>
            </a:p>
          </p:txBody>
        </p:sp>
        <p:sp>
          <p:nvSpPr>
            <p:cNvPr id="613" name="TextBox 2"/>
            <p:cNvSpPr txBox="1"/>
            <p:nvPr/>
          </p:nvSpPr>
          <p:spPr>
            <a:xfrm>
              <a:off x="1710405" y="2643758"/>
              <a:ext cx="2285995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100" smtClean="0">
                  <a:latin typeface="Verdana" pitchFamily="34" charset="0"/>
                  <a:ea typeface="华文细黑"/>
                </a:rPr>
                <a:t>无法满足大客户完全定制化服务</a:t>
              </a:r>
              <a:endParaRPr lang="zh-CN" altLang="en-US" sz="1100">
                <a:latin typeface="Verdana" pitchFamily="34" charset="0"/>
                <a:ea typeface="华文细黑"/>
              </a:endParaRPr>
            </a:p>
          </p:txBody>
        </p:sp>
        <p:sp>
          <p:nvSpPr>
            <p:cNvPr id="628" name="TextBox 2"/>
            <p:cNvSpPr txBox="1"/>
            <p:nvPr/>
          </p:nvSpPr>
          <p:spPr>
            <a:xfrm>
              <a:off x="1710405" y="4299942"/>
              <a:ext cx="2034393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171450" indent="-171450" algn="l" rtl="0" fontAlgn="base"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u"/>
                <a:defRPr sz="1000" b="1" kern="1200">
                  <a:solidFill>
                    <a:schemeClr val="tx1"/>
                  </a:solidFill>
                  <a:latin typeface="Verdana" pitchFamily="34" charset="0"/>
                  <a:ea typeface="华文细黑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zh-CN" altLang="en-US" sz="1100" b="0" smtClean="0"/>
                <a:t>同行运营模式灵活自主，成本更低</a:t>
              </a:r>
              <a:endParaRPr lang="zh-CN" altLang="en-US" sz="1100" b="0"/>
            </a:p>
          </p:txBody>
        </p:sp>
        <p:sp>
          <p:nvSpPr>
            <p:cNvPr id="629" name="TextBox 2"/>
            <p:cNvSpPr txBox="1"/>
            <p:nvPr/>
          </p:nvSpPr>
          <p:spPr>
            <a:xfrm>
              <a:off x="1817527" y="4083918"/>
              <a:ext cx="195126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171450" indent="-171450" algn="l" rtl="0" fontAlgn="base"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u"/>
                <a:defRPr sz="1000" b="1" kern="1200">
                  <a:solidFill>
                    <a:schemeClr val="tx1"/>
                  </a:solidFill>
                  <a:latin typeface="Verdana" pitchFamily="34" charset="0"/>
                  <a:ea typeface="华文细黑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zh-CN" altLang="en-US" sz="1200" smtClean="0"/>
                <a:t>市场角度</a:t>
              </a:r>
              <a:endParaRPr lang="zh-CN" altLang="en-US" sz="1200"/>
            </a:p>
          </p:txBody>
        </p:sp>
      </p:grpSp>
      <p:grpSp>
        <p:nvGrpSpPr>
          <p:cNvPr id="580" name="Group 4712"/>
          <p:cNvGrpSpPr/>
          <p:nvPr/>
        </p:nvGrpSpPr>
        <p:grpSpPr>
          <a:xfrm>
            <a:off x="1522616" y="2161819"/>
            <a:ext cx="297724" cy="283379"/>
            <a:chOff x="3475038" y="4198938"/>
            <a:chExt cx="1090613" cy="1090613"/>
          </a:xfrm>
        </p:grpSpPr>
        <p:sp>
          <p:nvSpPr>
            <p:cNvPr id="581" name="Oval 240"/>
            <p:cNvSpPr>
              <a:spLocks noChangeArrowheads="1"/>
            </p:cNvSpPr>
            <p:nvPr/>
          </p:nvSpPr>
          <p:spPr bwMode="auto">
            <a:xfrm>
              <a:off x="3475038" y="4198938"/>
              <a:ext cx="1090613" cy="1090613"/>
            </a:xfrm>
            <a:prstGeom prst="ellipse">
              <a:avLst/>
            </a:prstGeom>
            <a:solidFill>
              <a:srgbClr val="FF8E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82" name="Freeform 241"/>
            <p:cNvSpPr/>
            <p:nvPr/>
          </p:nvSpPr>
          <p:spPr bwMode="auto">
            <a:xfrm>
              <a:off x="3481388" y="4202113"/>
              <a:ext cx="808038" cy="739775"/>
            </a:xfrm>
            <a:custGeom>
              <a:gdLst>
                <a:gd name="T0" fmla="*/ 242 w 415"/>
                <a:gd name="T1" fmla="*/ 0 h 379"/>
                <a:gd name="T2" fmla="*/ 0 w 415"/>
                <a:gd name="T3" fmla="*/ 240 h 379"/>
                <a:gd name="T4" fmla="*/ 139 w 415"/>
                <a:gd name="T5" fmla="*/ 379 h 379"/>
                <a:gd name="T6" fmla="*/ 139 w 415"/>
                <a:gd name="T7" fmla="*/ 173 h 379"/>
                <a:gd name="T8" fmla="*/ 191 w 415"/>
                <a:gd name="T9" fmla="*/ 162 h 379"/>
                <a:gd name="T10" fmla="*/ 190 w 415"/>
                <a:gd name="T11" fmla="*/ 161 h 379"/>
                <a:gd name="T12" fmla="*/ 200 w 415"/>
                <a:gd name="T13" fmla="*/ 138 h 379"/>
                <a:gd name="T14" fmla="*/ 354 w 415"/>
                <a:gd name="T15" fmla="*/ 138 h 379"/>
                <a:gd name="T16" fmla="*/ 382 w 415"/>
                <a:gd name="T17" fmla="*/ 166 h 379"/>
                <a:gd name="T18" fmla="*/ 415 w 415"/>
                <a:gd name="T19" fmla="*/ 173 h 379"/>
                <a:gd name="T20" fmla="*/ 242 w 415"/>
                <a:gd name="T21" fmla="*/ 0 h 3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15" h="379">
                  <a:moveTo>
                    <a:pt x="242" y="0"/>
                  </a:moveTo>
                  <a:cubicBezTo>
                    <a:pt x="116" y="16"/>
                    <a:pt x="17" y="115"/>
                    <a:pt x="0" y="240"/>
                  </a:cubicBezTo>
                  <a:cubicBezTo>
                    <a:pt x="139" y="379"/>
                    <a:pt x="139" y="379"/>
                    <a:pt x="139" y="379"/>
                  </a:cubicBezTo>
                  <a:cubicBezTo>
                    <a:pt x="139" y="173"/>
                    <a:pt x="139" y="173"/>
                    <a:pt x="139" y="173"/>
                  </a:cubicBezTo>
                  <a:cubicBezTo>
                    <a:pt x="191" y="162"/>
                    <a:pt x="191" y="162"/>
                    <a:pt x="191" y="162"/>
                  </a:cubicBezTo>
                  <a:cubicBezTo>
                    <a:pt x="190" y="161"/>
                    <a:pt x="190" y="161"/>
                    <a:pt x="190" y="161"/>
                  </a:cubicBezTo>
                  <a:cubicBezTo>
                    <a:pt x="200" y="138"/>
                    <a:pt x="200" y="138"/>
                    <a:pt x="200" y="138"/>
                  </a:cubicBezTo>
                  <a:cubicBezTo>
                    <a:pt x="354" y="138"/>
                    <a:pt x="354" y="138"/>
                    <a:pt x="354" y="138"/>
                  </a:cubicBezTo>
                  <a:cubicBezTo>
                    <a:pt x="382" y="166"/>
                    <a:pt x="382" y="166"/>
                    <a:pt x="382" y="166"/>
                  </a:cubicBezTo>
                  <a:cubicBezTo>
                    <a:pt x="415" y="173"/>
                    <a:pt x="415" y="173"/>
                    <a:pt x="415" y="173"/>
                  </a:cubicBezTo>
                  <a:cubicBezTo>
                    <a:pt x="242" y="0"/>
                    <a:pt x="242" y="0"/>
                    <a:pt x="242" y="0"/>
                  </a:cubicBezTo>
                </a:path>
              </a:pathLst>
            </a:custGeom>
            <a:solidFill>
              <a:srgbClr val="FFA35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83" name="Freeform 242"/>
            <p:cNvSpPr/>
            <p:nvPr/>
          </p:nvSpPr>
          <p:spPr bwMode="auto">
            <a:xfrm>
              <a:off x="3751263" y="4471988"/>
              <a:ext cx="811213" cy="812800"/>
            </a:xfrm>
            <a:custGeom>
              <a:gdLst>
                <a:gd name="T0" fmla="*/ 215 w 416"/>
                <a:gd name="T1" fmla="*/ 0 h 417"/>
                <a:gd name="T2" fmla="*/ 61 w 416"/>
                <a:gd name="T3" fmla="*/ 0 h 417"/>
                <a:gd name="T4" fmla="*/ 51 w 416"/>
                <a:gd name="T5" fmla="*/ 23 h 417"/>
                <a:gd name="T6" fmla="*/ 52 w 416"/>
                <a:gd name="T7" fmla="*/ 24 h 417"/>
                <a:gd name="T8" fmla="*/ 0 w 416"/>
                <a:gd name="T9" fmla="*/ 35 h 417"/>
                <a:gd name="T10" fmla="*/ 0 w 416"/>
                <a:gd name="T11" fmla="*/ 242 h 417"/>
                <a:gd name="T12" fmla="*/ 0 w 416"/>
                <a:gd name="T13" fmla="*/ 242 h 417"/>
                <a:gd name="T14" fmla="*/ 176 w 416"/>
                <a:gd name="T15" fmla="*/ 417 h 417"/>
                <a:gd name="T16" fmla="*/ 416 w 416"/>
                <a:gd name="T17" fmla="*/ 175 h 417"/>
                <a:gd name="T18" fmla="*/ 276 w 416"/>
                <a:gd name="T19" fmla="*/ 35 h 417"/>
                <a:gd name="T20" fmla="*/ 276 w 416"/>
                <a:gd name="T21" fmla="*/ 35 h 417"/>
                <a:gd name="T22" fmla="*/ 276 w 416"/>
                <a:gd name="T23" fmla="*/ 35 h 417"/>
                <a:gd name="T24" fmla="*/ 276 w 416"/>
                <a:gd name="T25" fmla="*/ 35 h 417"/>
                <a:gd name="T26" fmla="*/ 243 w 416"/>
                <a:gd name="T27" fmla="*/ 28 h 417"/>
                <a:gd name="T28" fmla="*/ 215 w 416"/>
                <a:gd name="T29" fmla="*/ 0 h 4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16" h="417">
                  <a:moveTo>
                    <a:pt x="215" y="0"/>
                  </a:moveTo>
                  <a:cubicBezTo>
                    <a:pt x="61" y="0"/>
                    <a:pt x="61" y="0"/>
                    <a:pt x="61" y="0"/>
                  </a:cubicBezTo>
                  <a:cubicBezTo>
                    <a:pt x="51" y="23"/>
                    <a:pt x="51" y="23"/>
                    <a:pt x="51" y="23"/>
                  </a:cubicBezTo>
                  <a:cubicBezTo>
                    <a:pt x="52" y="24"/>
                    <a:pt x="52" y="24"/>
                    <a:pt x="52" y="24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0" y="242"/>
                    <a:pt x="0" y="242"/>
                    <a:pt x="0" y="242"/>
                  </a:cubicBezTo>
                  <a:cubicBezTo>
                    <a:pt x="0" y="242"/>
                    <a:pt x="0" y="242"/>
                    <a:pt x="0" y="242"/>
                  </a:cubicBezTo>
                  <a:cubicBezTo>
                    <a:pt x="176" y="417"/>
                    <a:pt x="176" y="417"/>
                    <a:pt x="176" y="417"/>
                  </a:cubicBezTo>
                  <a:cubicBezTo>
                    <a:pt x="301" y="400"/>
                    <a:pt x="400" y="301"/>
                    <a:pt x="416" y="175"/>
                  </a:cubicBezTo>
                  <a:cubicBezTo>
                    <a:pt x="276" y="35"/>
                    <a:pt x="276" y="35"/>
                    <a:pt x="276" y="35"/>
                  </a:cubicBezTo>
                  <a:cubicBezTo>
                    <a:pt x="276" y="35"/>
                    <a:pt x="276" y="35"/>
                    <a:pt x="276" y="35"/>
                  </a:cubicBezTo>
                  <a:cubicBezTo>
                    <a:pt x="276" y="35"/>
                    <a:pt x="276" y="35"/>
                    <a:pt x="276" y="35"/>
                  </a:cubicBezTo>
                  <a:cubicBezTo>
                    <a:pt x="276" y="35"/>
                    <a:pt x="276" y="35"/>
                    <a:pt x="276" y="35"/>
                  </a:cubicBezTo>
                  <a:cubicBezTo>
                    <a:pt x="243" y="28"/>
                    <a:pt x="243" y="28"/>
                    <a:pt x="243" y="28"/>
                  </a:cubicBezTo>
                  <a:cubicBezTo>
                    <a:pt x="215" y="0"/>
                    <a:pt x="215" y="0"/>
                    <a:pt x="215" y="0"/>
                  </a:cubicBezTo>
                </a:path>
              </a:pathLst>
            </a:custGeom>
            <a:solidFill>
              <a:srgbClr val="ED74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84" name="Freeform 243"/>
            <p:cNvSpPr/>
            <p:nvPr/>
          </p:nvSpPr>
          <p:spPr bwMode="auto">
            <a:xfrm>
              <a:off x="3751263" y="4516438"/>
              <a:ext cx="538163" cy="427038"/>
            </a:xfrm>
            <a:custGeom>
              <a:gdLst>
                <a:gd name="T0" fmla="*/ 339 w 339"/>
                <a:gd name="T1" fmla="*/ 15 h 269"/>
                <a:gd name="T2" fmla="*/ 268 w 339"/>
                <a:gd name="T3" fmla="*/ 0 h 269"/>
                <a:gd name="T4" fmla="*/ 71 w 339"/>
                <a:gd name="T5" fmla="*/ 0 h 269"/>
                <a:gd name="T6" fmla="*/ 0 w 339"/>
                <a:gd name="T7" fmla="*/ 15 h 269"/>
                <a:gd name="T8" fmla="*/ 0 w 339"/>
                <a:gd name="T9" fmla="*/ 269 h 269"/>
                <a:gd name="T10" fmla="*/ 339 w 339"/>
                <a:gd name="T11" fmla="*/ 269 h 269"/>
                <a:gd name="T12" fmla="*/ 339 w 339"/>
                <a:gd name="T13" fmla="*/ 15 h 2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9" h="269">
                  <a:moveTo>
                    <a:pt x="339" y="15"/>
                  </a:moveTo>
                  <a:lnTo>
                    <a:pt x="268" y="0"/>
                  </a:lnTo>
                  <a:lnTo>
                    <a:pt x="71" y="0"/>
                  </a:lnTo>
                  <a:lnTo>
                    <a:pt x="0" y="15"/>
                  </a:lnTo>
                  <a:lnTo>
                    <a:pt x="0" y="269"/>
                  </a:lnTo>
                  <a:lnTo>
                    <a:pt x="339" y="269"/>
                  </a:lnTo>
                  <a:lnTo>
                    <a:pt x="339" y="15"/>
                  </a:lnTo>
                  <a:close/>
                </a:path>
              </a:pathLst>
            </a:custGeom>
            <a:solidFill>
              <a:srgbClr val="F2F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85" name="Freeform 244"/>
            <p:cNvSpPr/>
            <p:nvPr/>
          </p:nvSpPr>
          <p:spPr bwMode="auto">
            <a:xfrm>
              <a:off x="4013200" y="4635501"/>
              <a:ext cx="98425" cy="263525"/>
            </a:xfrm>
            <a:custGeom>
              <a:gdLst>
                <a:gd name="T0" fmla="*/ 62 w 62"/>
                <a:gd name="T1" fmla="*/ 136 h 166"/>
                <a:gd name="T2" fmla="*/ 53 w 62"/>
                <a:gd name="T3" fmla="*/ 166 h 166"/>
                <a:gd name="T4" fmla="*/ 28 w 62"/>
                <a:gd name="T5" fmla="*/ 146 h 166"/>
                <a:gd name="T6" fmla="*/ 0 w 62"/>
                <a:gd name="T7" fmla="*/ 2 h 166"/>
                <a:gd name="T8" fmla="*/ 10 w 62"/>
                <a:gd name="T9" fmla="*/ 0 h 166"/>
                <a:gd name="T10" fmla="*/ 62 w 62"/>
                <a:gd name="T11" fmla="*/ 136 h 1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2" h="166">
                  <a:moveTo>
                    <a:pt x="62" y="136"/>
                  </a:moveTo>
                  <a:lnTo>
                    <a:pt x="53" y="166"/>
                  </a:lnTo>
                  <a:lnTo>
                    <a:pt x="28" y="146"/>
                  </a:lnTo>
                  <a:lnTo>
                    <a:pt x="0" y="2"/>
                  </a:lnTo>
                  <a:lnTo>
                    <a:pt x="10" y="0"/>
                  </a:lnTo>
                  <a:lnTo>
                    <a:pt x="62" y="136"/>
                  </a:lnTo>
                  <a:close/>
                </a:path>
              </a:pathLst>
            </a:custGeom>
            <a:solidFill>
              <a:srgbClr val="0362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86" name="Freeform 245"/>
            <p:cNvSpPr/>
            <p:nvPr/>
          </p:nvSpPr>
          <p:spPr bwMode="auto">
            <a:xfrm>
              <a:off x="3956050" y="4637088"/>
              <a:ext cx="128588" cy="381000"/>
            </a:xfrm>
            <a:custGeom>
              <a:gdLst>
                <a:gd name="T0" fmla="*/ 81 w 81"/>
                <a:gd name="T1" fmla="*/ 190 h 240"/>
                <a:gd name="T2" fmla="*/ 41 w 81"/>
                <a:gd name="T3" fmla="*/ 240 h 240"/>
                <a:gd name="T4" fmla="*/ 0 w 81"/>
                <a:gd name="T5" fmla="*/ 190 h 240"/>
                <a:gd name="T6" fmla="*/ 28 w 81"/>
                <a:gd name="T7" fmla="*/ 0 h 240"/>
                <a:gd name="T8" fmla="*/ 53 w 81"/>
                <a:gd name="T9" fmla="*/ 0 h 240"/>
                <a:gd name="T10" fmla="*/ 81 w 81"/>
                <a:gd name="T11" fmla="*/ 19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" h="240">
                  <a:moveTo>
                    <a:pt x="81" y="190"/>
                  </a:moveTo>
                  <a:lnTo>
                    <a:pt x="41" y="240"/>
                  </a:lnTo>
                  <a:lnTo>
                    <a:pt x="0" y="190"/>
                  </a:lnTo>
                  <a:lnTo>
                    <a:pt x="28" y="0"/>
                  </a:lnTo>
                  <a:lnTo>
                    <a:pt x="53" y="0"/>
                  </a:lnTo>
                  <a:lnTo>
                    <a:pt x="81" y="190"/>
                  </a:lnTo>
                  <a:close/>
                </a:path>
              </a:pathLst>
            </a:custGeom>
            <a:solidFill>
              <a:srgbClr val="0575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87" name="Freeform 246"/>
            <p:cNvSpPr/>
            <p:nvPr/>
          </p:nvSpPr>
          <p:spPr bwMode="auto">
            <a:xfrm>
              <a:off x="3981450" y="4573588"/>
              <a:ext cx="77788" cy="63500"/>
            </a:xfrm>
            <a:custGeom>
              <a:gdLst>
                <a:gd name="T0" fmla="*/ 37 w 49"/>
                <a:gd name="T1" fmla="*/ 40 h 40"/>
                <a:gd name="T2" fmla="*/ 12 w 49"/>
                <a:gd name="T3" fmla="*/ 40 h 40"/>
                <a:gd name="T4" fmla="*/ 0 w 49"/>
                <a:gd name="T5" fmla="*/ 14 h 40"/>
                <a:gd name="T6" fmla="*/ 5 w 49"/>
                <a:gd name="T7" fmla="*/ 0 h 40"/>
                <a:gd name="T8" fmla="*/ 44 w 49"/>
                <a:gd name="T9" fmla="*/ 0 h 40"/>
                <a:gd name="T10" fmla="*/ 49 w 49"/>
                <a:gd name="T11" fmla="*/ 14 h 40"/>
                <a:gd name="T12" fmla="*/ 37 w 49"/>
                <a:gd name="T13" fmla="*/ 4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9" h="40">
                  <a:moveTo>
                    <a:pt x="37" y="40"/>
                  </a:moveTo>
                  <a:lnTo>
                    <a:pt x="12" y="40"/>
                  </a:lnTo>
                  <a:lnTo>
                    <a:pt x="0" y="14"/>
                  </a:lnTo>
                  <a:lnTo>
                    <a:pt x="5" y="0"/>
                  </a:lnTo>
                  <a:lnTo>
                    <a:pt x="44" y="0"/>
                  </a:lnTo>
                  <a:lnTo>
                    <a:pt x="49" y="14"/>
                  </a:lnTo>
                  <a:lnTo>
                    <a:pt x="37" y="40"/>
                  </a:lnTo>
                  <a:close/>
                </a:path>
              </a:pathLst>
            </a:custGeom>
            <a:solidFill>
              <a:srgbClr val="0362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88" name="Freeform 247"/>
            <p:cNvSpPr/>
            <p:nvPr/>
          </p:nvSpPr>
          <p:spPr bwMode="auto">
            <a:xfrm>
              <a:off x="3851275" y="4471988"/>
              <a:ext cx="338138" cy="44450"/>
            </a:xfrm>
            <a:custGeom>
              <a:gdLst>
                <a:gd name="T0" fmla="*/ 12 w 213"/>
                <a:gd name="T1" fmla="*/ 0 h 28"/>
                <a:gd name="T2" fmla="*/ 201 w 213"/>
                <a:gd name="T3" fmla="*/ 0 h 28"/>
                <a:gd name="T4" fmla="*/ 213 w 213"/>
                <a:gd name="T5" fmla="*/ 28 h 28"/>
                <a:gd name="T6" fmla="*/ 0 w 213"/>
                <a:gd name="T7" fmla="*/ 28 h 28"/>
                <a:gd name="T8" fmla="*/ 12 w 213"/>
                <a:gd name="T9" fmla="*/ 0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3" h="28">
                  <a:moveTo>
                    <a:pt x="12" y="0"/>
                  </a:moveTo>
                  <a:lnTo>
                    <a:pt x="201" y="0"/>
                  </a:lnTo>
                  <a:lnTo>
                    <a:pt x="213" y="28"/>
                  </a:lnTo>
                  <a:lnTo>
                    <a:pt x="0" y="28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B8D1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89" name="Freeform 248"/>
            <p:cNvSpPr/>
            <p:nvPr/>
          </p:nvSpPr>
          <p:spPr bwMode="auto">
            <a:xfrm>
              <a:off x="3851275" y="4471988"/>
              <a:ext cx="169863" cy="207963"/>
            </a:xfrm>
            <a:custGeom>
              <a:gdLst>
                <a:gd name="T0" fmla="*/ 0 w 107"/>
                <a:gd name="T1" fmla="*/ 28 h 131"/>
                <a:gd name="T2" fmla="*/ 51 w 107"/>
                <a:gd name="T3" fmla="*/ 131 h 131"/>
                <a:gd name="T4" fmla="*/ 107 w 107"/>
                <a:gd name="T5" fmla="*/ 64 h 131"/>
                <a:gd name="T6" fmla="*/ 12 w 107"/>
                <a:gd name="T7" fmla="*/ 0 h 131"/>
                <a:gd name="T8" fmla="*/ 0 w 107"/>
                <a:gd name="T9" fmla="*/ 28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7" h="131">
                  <a:moveTo>
                    <a:pt x="0" y="28"/>
                  </a:moveTo>
                  <a:lnTo>
                    <a:pt x="51" y="131"/>
                  </a:lnTo>
                  <a:lnTo>
                    <a:pt x="107" y="64"/>
                  </a:lnTo>
                  <a:lnTo>
                    <a:pt x="12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CEE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90" name="Freeform 249"/>
            <p:cNvSpPr/>
            <p:nvPr/>
          </p:nvSpPr>
          <p:spPr bwMode="auto">
            <a:xfrm>
              <a:off x="4021138" y="4471988"/>
              <a:ext cx="168275" cy="207963"/>
            </a:xfrm>
            <a:custGeom>
              <a:gdLst>
                <a:gd name="T0" fmla="*/ 94 w 106"/>
                <a:gd name="T1" fmla="*/ 0 h 131"/>
                <a:gd name="T2" fmla="*/ 0 w 106"/>
                <a:gd name="T3" fmla="*/ 64 h 131"/>
                <a:gd name="T4" fmla="*/ 55 w 106"/>
                <a:gd name="T5" fmla="*/ 131 h 131"/>
                <a:gd name="T6" fmla="*/ 106 w 106"/>
                <a:gd name="T7" fmla="*/ 28 h 131"/>
                <a:gd name="T8" fmla="*/ 94 w 106"/>
                <a:gd name="T9" fmla="*/ 0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5" h="131">
                  <a:moveTo>
                    <a:pt x="94" y="0"/>
                  </a:moveTo>
                  <a:lnTo>
                    <a:pt x="0" y="64"/>
                  </a:lnTo>
                  <a:lnTo>
                    <a:pt x="55" y="131"/>
                  </a:lnTo>
                  <a:lnTo>
                    <a:pt x="106" y="28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rgbClr val="CEE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91" name="Rectangle 250"/>
            <p:cNvSpPr>
              <a:spLocks noChangeArrowheads="1"/>
            </p:cNvSpPr>
            <p:nvPr/>
          </p:nvSpPr>
          <p:spPr bwMode="auto">
            <a:xfrm>
              <a:off x="4098925" y="4730751"/>
              <a:ext cx="138113" cy="17463"/>
            </a:xfrm>
            <a:prstGeom prst="rect">
              <a:avLst/>
            </a:prstGeom>
            <a:solidFill>
              <a:srgbClr val="CEE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92" name="Rectangle 251"/>
            <p:cNvSpPr>
              <a:spLocks noChangeArrowheads="1"/>
            </p:cNvSpPr>
            <p:nvPr/>
          </p:nvSpPr>
          <p:spPr bwMode="auto">
            <a:xfrm>
              <a:off x="4141788" y="4691063"/>
              <a:ext cx="19050" cy="179388"/>
            </a:xfrm>
            <a:prstGeom prst="rect">
              <a:avLst/>
            </a:prstGeom>
            <a:solidFill>
              <a:srgbClr val="FF8E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93" name="Rectangle 252"/>
            <p:cNvSpPr>
              <a:spLocks noChangeArrowheads="1"/>
            </p:cNvSpPr>
            <p:nvPr/>
          </p:nvSpPr>
          <p:spPr bwMode="auto">
            <a:xfrm>
              <a:off x="4141788" y="4667251"/>
              <a:ext cx="19050" cy="17463"/>
            </a:xfrm>
            <a:prstGeom prst="rect">
              <a:avLst/>
            </a:prstGeom>
            <a:solidFill>
              <a:srgbClr val="FF8E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94" name="Freeform 253"/>
            <p:cNvSpPr/>
            <p:nvPr/>
          </p:nvSpPr>
          <p:spPr bwMode="auto">
            <a:xfrm>
              <a:off x="4141788" y="4870451"/>
              <a:ext cx="19050" cy="20638"/>
            </a:xfrm>
            <a:custGeom>
              <a:gdLst>
                <a:gd name="T0" fmla="*/ 7 w 12"/>
                <a:gd name="T1" fmla="*/ 13 h 13"/>
                <a:gd name="T2" fmla="*/ 5 w 12"/>
                <a:gd name="T3" fmla="*/ 13 h 13"/>
                <a:gd name="T4" fmla="*/ 0 w 12"/>
                <a:gd name="T5" fmla="*/ 0 h 13"/>
                <a:gd name="T6" fmla="*/ 12 w 12"/>
                <a:gd name="T7" fmla="*/ 0 h 13"/>
                <a:gd name="T8" fmla="*/ 7 w 12"/>
                <a:gd name="T9" fmla="*/ 13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3">
                  <a:moveTo>
                    <a:pt x="7" y="13"/>
                  </a:moveTo>
                  <a:lnTo>
                    <a:pt x="5" y="13"/>
                  </a:lnTo>
                  <a:lnTo>
                    <a:pt x="0" y="0"/>
                  </a:lnTo>
                  <a:lnTo>
                    <a:pt x="12" y="0"/>
                  </a:lnTo>
                  <a:lnTo>
                    <a:pt x="7" y="13"/>
                  </a:lnTo>
                  <a:close/>
                </a:path>
              </a:pathLst>
            </a:custGeom>
            <a:solidFill>
              <a:srgbClr val="FF8E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95" name="Freeform 254"/>
            <p:cNvSpPr/>
            <p:nvPr/>
          </p:nvSpPr>
          <p:spPr bwMode="auto">
            <a:xfrm>
              <a:off x="4149725" y="4891088"/>
              <a:ext cx="3175" cy="3175"/>
            </a:xfrm>
            <a:custGeom>
              <a:gdLst>
                <a:gd name="T0" fmla="*/ 1 w 2"/>
                <a:gd name="T1" fmla="*/ 2 h 2"/>
                <a:gd name="T2" fmla="*/ 1 w 2"/>
                <a:gd name="T3" fmla="*/ 2 h 2"/>
                <a:gd name="T4" fmla="*/ 0 w 2"/>
                <a:gd name="T5" fmla="*/ 0 h 2"/>
                <a:gd name="T6" fmla="*/ 2 w 2"/>
                <a:gd name="T7" fmla="*/ 0 h 2"/>
                <a:gd name="T8" fmla="*/ 1 w 2"/>
                <a:gd name="T9" fmla="*/ 2 h 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2">
                  <a:moveTo>
                    <a:pt x="1" y="2"/>
                  </a:moveTo>
                  <a:lnTo>
                    <a:pt x="1" y="2"/>
                  </a:lnTo>
                  <a:lnTo>
                    <a:pt x="0" y="0"/>
                  </a:lnTo>
                  <a:lnTo>
                    <a:pt x="2" y="0"/>
                  </a:lnTo>
                  <a:lnTo>
                    <a:pt x="1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96" name="Rectangle 255"/>
            <p:cNvSpPr>
              <a:spLocks noChangeArrowheads="1"/>
            </p:cNvSpPr>
            <p:nvPr/>
          </p:nvSpPr>
          <p:spPr bwMode="auto">
            <a:xfrm>
              <a:off x="4143375" y="4684713"/>
              <a:ext cx="15875" cy="6350"/>
            </a:xfrm>
            <a:prstGeom prst="rect">
              <a:avLst/>
            </a:prstGeom>
            <a:solidFill>
              <a:srgbClr val="CEE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97" name="Freeform 256"/>
            <p:cNvSpPr/>
            <p:nvPr/>
          </p:nvSpPr>
          <p:spPr bwMode="auto">
            <a:xfrm>
              <a:off x="4160838" y="4694238"/>
              <a:ext cx="3175" cy="17463"/>
            </a:xfrm>
            <a:custGeom>
              <a:gdLst>
                <a:gd name="T0" fmla="*/ 2 w 2"/>
                <a:gd name="T1" fmla="*/ 8 h 11"/>
                <a:gd name="T2" fmla="*/ 0 w 2"/>
                <a:gd name="T3" fmla="*/ 11 h 11"/>
                <a:gd name="T4" fmla="*/ 0 w 2"/>
                <a:gd name="T5" fmla="*/ 0 h 11"/>
                <a:gd name="T6" fmla="*/ 2 w 2"/>
                <a:gd name="T7" fmla="*/ 0 h 11"/>
                <a:gd name="T8" fmla="*/ 2 w 2"/>
                <a:gd name="T9" fmla="*/ 8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11">
                  <a:moveTo>
                    <a:pt x="2" y="8"/>
                  </a:moveTo>
                  <a:lnTo>
                    <a:pt x="0" y="11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8"/>
                  </a:lnTo>
                  <a:close/>
                </a:path>
              </a:pathLst>
            </a:custGeom>
            <a:solidFill>
              <a:srgbClr val="FF9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98" name="Rectangle 257"/>
            <p:cNvSpPr>
              <a:spLocks noChangeArrowheads="1"/>
            </p:cNvSpPr>
            <p:nvPr/>
          </p:nvSpPr>
          <p:spPr bwMode="auto">
            <a:xfrm>
              <a:off x="4141788" y="4797426"/>
              <a:ext cx="19050" cy="158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599" name="Rectangle 258"/>
            <p:cNvSpPr>
              <a:spLocks noChangeArrowheads="1"/>
            </p:cNvSpPr>
            <p:nvPr/>
          </p:nvSpPr>
          <p:spPr bwMode="auto">
            <a:xfrm>
              <a:off x="4164013" y="4691063"/>
              <a:ext cx="3175" cy="80963"/>
            </a:xfrm>
            <a:prstGeom prst="rect">
              <a:avLst/>
            </a:prstGeom>
            <a:solidFill>
              <a:srgbClr val="FF8E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00" name="Freeform 259"/>
            <p:cNvSpPr/>
            <p:nvPr/>
          </p:nvSpPr>
          <p:spPr bwMode="auto">
            <a:xfrm>
              <a:off x="4162425" y="4759326"/>
              <a:ext cx="1588" cy="7938"/>
            </a:xfrm>
            <a:custGeom>
              <a:gdLst>
                <a:gd name="T0" fmla="*/ 1 w 1"/>
                <a:gd name="T1" fmla="*/ 0 h 4"/>
                <a:gd name="T2" fmla="*/ 1 w 1"/>
                <a:gd name="T3" fmla="*/ 4 h 4"/>
                <a:gd name="T4" fmla="*/ 0 w 1"/>
                <a:gd name="T5" fmla="*/ 2 h 4"/>
                <a:gd name="T6" fmla="*/ 1 w 1"/>
                <a:gd name="T7" fmla="*/ 0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4">
                  <a:moveTo>
                    <a:pt x="1" y="0"/>
                  </a:moveTo>
                  <a:cubicBezTo>
                    <a:pt x="1" y="4"/>
                    <a:pt x="1" y="4"/>
                    <a:pt x="1" y="4"/>
                  </a:cubicBezTo>
                  <a:cubicBezTo>
                    <a:pt x="0" y="4"/>
                    <a:pt x="0" y="3"/>
                    <a:pt x="0" y="2"/>
                  </a:cubicBezTo>
                  <a:cubicBezTo>
                    <a:pt x="0" y="1"/>
                    <a:pt x="0" y="0"/>
                    <a:pt x="1" y="0"/>
                  </a:cubicBezTo>
                  <a:close/>
                </a:path>
              </a:pathLst>
            </a:custGeom>
            <a:solidFill>
              <a:srgbClr val="FF9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</p:grpSp>
      <p:grpSp>
        <p:nvGrpSpPr>
          <p:cNvPr id="601" name="Group 4698"/>
          <p:cNvGrpSpPr/>
          <p:nvPr/>
        </p:nvGrpSpPr>
        <p:grpSpPr>
          <a:xfrm>
            <a:off x="1522616" y="3003798"/>
            <a:ext cx="345545" cy="354639"/>
            <a:chOff x="2032000" y="2755900"/>
            <a:chExt cx="1092200" cy="1092200"/>
          </a:xfrm>
        </p:grpSpPr>
        <p:sp>
          <p:nvSpPr>
            <p:cNvPr id="602" name="Oval 108"/>
            <p:cNvSpPr>
              <a:spLocks noChangeArrowheads="1"/>
            </p:cNvSpPr>
            <p:nvPr/>
          </p:nvSpPr>
          <p:spPr bwMode="auto">
            <a:xfrm>
              <a:off x="2032000" y="2755900"/>
              <a:ext cx="1092200" cy="1092200"/>
            </a:xfrm>
            <a:prstGeom prst="ellipse">
              <a:avLst/>
            </a:prstGeom>
            <a:solidFill>
              <a:srgbClr val="C1D3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03" name="Freeform 109"/>
            <p:cNvSpPr/>
            <p:nvPr/>
          </p:nvSpPr>
          <p:spPr bwMode="auto">
            <a:xfrm>
              <a:off x="2043113" y="2762250"/>
              <a:ext cx="679450" cy="852488"/>
            </a:xfrm>
            <a:custGeom>
              <a:gdLst>
                <a:gd name="T0" fmla="*/ 232 w 349"/>
                <a:gd name="T1" fmla="*/ 0 h 437"/>
                <a:gd name="T2" fmla="*/ 0 w 349"/>
                <a:gd name="T3" fmla="*/ 226 h 437"/>
                <a:gd name="T4" fmla="*/ 211 w 349"/>
                <a:gd name="T5" fmla="*/ 437 h 437"/>
                <a:gd name="T6" fmla="*/ 211 w 349"/>
                <a:gd name="T7" fmla="*/ 434 h 437"/>
                <a:gd name="T8" fmla="*/ 208 w 349"/>
                <a:gd name="T9" fmla="*/ 430 h 437"/>
                <a:gd name="T10" fmla="*/ 195 w 349"/>
                <a:gd name="T11" fmla="*/ 343 h 437"/>
                <a:gd name="T12" fmla="*/ 195 w 349"/>
                <a:gd name="T13" fmla="*/ 343 h 437"/>
                <a:gd name="T14" fmla="*/ 191 w 349"/>
                <a:gd name="T15" fmla="*/ 313 h 437"/>
                <a:gd name="T16" fmla="*/ 176 w 349"/>
                <a:gd name="T17" fmla="*/ 211 h 437"/>
                <a:gd name="T18" fmla="*/ 161 w 349"/>
                <a:gd name="T19" fmla="*/ 195 h 437"/>
                <a:gd name="T20" fmla="*/ 164 w 349"/>
                <a:gd name="T21" fmla="*/ 184 h 437"/>
                <a:gd name="T22" fmla="*/ 164 w 349"/>
                <a:gd name="T23" fmla="*/ 164 h 437"/>
                <a:gd name="T24" fmla="*/ 174 w 349"/>
                <a:gd name="T25" fmla="*/ 164 h 437"/>
                <a:gd name="T26" fmla="*/ 201 w 349"/>
                <a:gd name="T27" fmla="*/ 117 h 437"/>
                <a:gd name="T28" fmla="*/ 349 w 349"/>
                <a:gd name="T29" fmla="*/ 117 h 437"/>
                <a:gd name="T30" fmla="*/ 349 w 349"/>
                <a:gd name="T31" fmla="*/ 117 h 437"/>
                <a:gd name="T32" fmla="*/ 232 w 349"/>
                <a:gd name="T33" fmla="*/ 0 h 4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9" h="437">
                  <a:moveTo>
                    <a:pt x="232" y="0"/>
                  </a:moveTo>
                  <a:cubicBezTo>
                    <a:pt x="115" y="18"/>
                    <a:pt x="21" y="109"/>
                    <a:pt x="0" y="226"/>
                  </a:cubicBezTo>
                  <a:cubicBezTo>
                    <a:pt x="211" y="437"/>
                    <a:pt x="211" y="437"/>
                    <a:pt x="211" y="437"/>
                  </a:cubicBezTo>
                  <a:cubicBezTo>
                    <a:pt x="211" y="434"/>
                    <a:pt x="211" y="434"/>
                    <a:pt x="211" y="434"/>
                  </a:cubicBezTo>
                  <a:cubicBezTo>
                    <a:pt x="208" y="430"/>
                    <a:pt x="208" y="430"/>
                    <a:pt x="208" y="430"/>
                  </a:cubicBezTo>
                  <a:cubicBezTo>
                    <a:pt x="195" y="343"/>
                    <a:pt x="195" y="343"/>
                    <a:pt x="195" y="343"/>
                  </a:cubicBezTo>
                  <a:cubicBezTo>
                    <a:pt x="195" y="343"/>
                    <a:pt x="195" y="343"/>
                    <a:pt x="195" y="343"/>
                  </a:cubicBezTo>
                  <a:cubicBezTo>
                    <a:pt x="191" y="313"/>
                    <a:pt x="191" y="313"/>
                    <a:pt x="191" y="313"/>
                  </a:cubicBezTo>
                  <a:cubicBezTo>
                    <a:pt x="176" y="211"/>
                    <a:pt x="176" y="211"/>
                    <a:pt x="176" y="211"/>
                  </a:cubicBezTo>
                  <a:cubicBezTo>
                    <a:pt x="161" y="195"/>
                    <a:pt x="161" y="195"/>
                    <a:pt x="161" y="195"/>
                  </a:cubicBezTo>
                  <a:cubicBezTo>
                    <a:pt x="164" y="184"/>
                    <a:pt x="164" y="184"/>
                    <a:pt x="164" y="184"/>
                  </a:cubicBezTo>
                  <a:cubicBezTo>
                    <a:pt x="164" y="164"/>
                    <a:pt x="164" y="164"/>
                    <a:pt x="164" y="164"/>
                  </a:cubicBezTo>
                  <a:cubicBezTo>
                    <a:pt x="174" y="164"/>
                    <a:pt x="174" y="164"/>
                    <a:pt x="174" y="164"/>
                  </a:cubicBezTo>
                  <a:cubicBezTo>
                    <a:pt x="201" y="117"/>
                    <a:pt x="201" y="117"/>
                    <a:pt x="201" y="117"/>
                  </a:cubicBezTo>
                  <a:cubicBezTo>
                    <a:pt x="349" y="117"/>
                    <a:pt x="349" y="117"/>
                    <a:pt x="349" y="117"/>
                  </a:cubicBezTo>
                  <a:cubicBezTo>
                    <a:pt x="349" y="117"/>
                    <a:pt x="349" y="117"/>
                    <a:pt x="349" y="117"/>
                  </a:cubicBezTo>
                  <a:cubicBezTo>
                    <a:pt x="232" y="0"/>
                    <a:pt x="232" y="0"/>
                    <a:pt x="232" y="0"/>
                  </a:cubicBezTo>
                </a:path>
              </a:pathLst>
            </a:custGeom>
            <a:solidFill>
              <a:srgbClr val="D0DF6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04" name="Freeform 110"/>
            <p:cNvSpPr/>
            <p:nvPr/>
          </p:nvSpPr>
          <p:spPr bwMode="auto">
            <a:xfrm>
              <a:off x="2355850" y="2990850"/>
              <a:ext cx="762000" cy="847725"/>
            </a:xfrm>
            <a:custGeom>
              <a:gdLst>
                <a:gd name="T0" fmla="*/ 188 w 391"/>
                <a:gd name="T1" fmla="*/ 0 h 435"/>
                <a:gd name="T2" fmla="*/ 40 w 391"/>
                <a:gd name="T3" fmla="*/ 0 h 435"/>
                <a:gd name="T4" fmla="*/ 13 w 391"/>
                <a:gd name="T5" fmla="*/ 47 h 435"/>
                <a:gd name="T6" fmla="*/ 3 w 391"/>
                <a:gd name="T7" fmla="*/ 47 h 435"/>
                <a:gd name="T8" fmla="*/ 3 w 391"/>
                <a:gd name="T9" fmla="*/ 67 h 435"/>
                <a:gd name="T10" fmla="*/ 0 w 391"/>
                <a:gd name="T11" fmla="*/ 78 h 435"/>
                <a:gd name="T12" fmla="*/ 15 w 391"/>
                <a:gd name="T13" fmla="*/ 94 h 435"/>
                <a:gd name="T14" fmla="*/ 30 w 391"/>
                <a:gd name="T15" fmla="*/ 196 h 435"/>
                <a:gd name="T16" fmla="*/ 34 w 391"/>
                <a:gd name="T17" fmla="*/ 226 h 435"/>
                <a:gd name="T18" fmla="*/ 34 w 391"/>
                <a:gd name="T19" fmla="*/ 226 h 435"/>
                <a:gd name="T20" fmla="*/ 47 w 391"/>
                <a:gd name="T21" fmla="*/ 313 h 435"/>
                <a:gd name="T22" fmla="*/ 50 w 391"/>
                <a:gd name="T23" fmla="*/ 317 h 435"/>
                <a:gd name="T24" fmla="*/ 50 w 391"/>
                <a:gd name="T25" fmla="*/ 320 h 435"/>
                <a:gd name="T26" fmla="*/ 50 w 391"/>
                <a:gd name="T27" fmla="*/ 320 h 435"/>
                <a:gd name="T28" fmla="*/ 165 w 391"/>
                <a:gd name="T29" fmla="*/ 435 h 435"/>
                <a:gd name="T30" fmla="*/ 391 w 391"/>
                <a:gd name="T31" fmla="*/ 203 h 435"/>
                <a:gd name="T32" fmla="*/ 188 w 391"/>
                <a:gd name="T33" fmla="*/ 0 h 435"/>
                <a:gd name="T34" fmla="*/ 188 w 391"/>
                <a:gd name="T35" fmla="*/ 0 h 4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91" h="435">
                  <a:moveTo>
                    <a:pt x="188" y="0"/>
                  </a:moveTo>
                  <a:cubicBezTo>
                    <a:pt x="40" y="0"/>
                    <a:pt x="40" y="0"/>
                    <a:pt x="40" y="0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3" y="47"/>
                    <a:pt x="3" y="47"/>
                    <a:pt x="3" y="47"/>
                  </a:cubicBezTo>
                  <a:cubicBezTo>
                    <a:pt x="3" y="67"/>
                    <a:pt x="3" y="67"/>
                    <a:pt x="3" y="67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15" y="94"/>
                    <a:pt x="15" y="94"/>
                    <a:pt x="15" y="94"/>
                  </a:cubicBezTo>
                  <a:cubicBezTo>
                    <a:pt x="30" y="196"/>
                    <a:pt x="30" y="196"/>
                    <a:pt x="30" y="196"/>
                  </a:cubicBezTo>
                  <a:cubicBezTo>
                    <a:pt x="34" y="226"/>
                    <a:pt x="34" y="226"/>
                    <a:pt x="34" y="226"/>
                  </a:cubicBezTo>
                  <a:cubicBezTo>
                    <a:pt x="34" y="226"/>
                    <a:pt x="34" y="226"/>
                    <a:pt x="34" y="226"/>
                  </a:cubicBezTo>
                  <a:cubicBezTo>
                    <a:pt x="47" y="313"/>
                    <a:pt x="47" y="313"/>
                    <a:pt x="47" y="313"/>
                  </a:cubicBezTo>
                  <a:cubicBezTo>
                    <a:pt x="50" y="317"/>
                    <a:pt x="50" y="317"/>
                    <a:pt x="50" y="317"/>
                  </a:cubicBezTo>
                  <a:cubicBezTo>
                    <a:pt x="50" y="320"/>
                    <a:pt x="50" y="320"/>
                    <a:pt x="50" y="320"/>
                  </a:cubicBezTo>
                  <a:cubicBezTo>
                    <a:pt x="50" y="320"/>
                    <a:pt x="50" y="320"/>
                    <a:pt x="50" y="320"/>
                  </a:cubicBezTo>
                  <a:cubicBezTo>
                    <a:pt x="165" y="435"/>
                    <a:pt x="165" y="435"/>
                    <a:pt x="165" y="435"/>
                  </a:cubicBezTo>
                  <a:cubicBezTo>
                    <a:pt x="282" y="414"/>
                    <a:pt x="373" y="320"/>
                    <a:pt x="391" y="203"/>
                  </a:cubicBezTo>
                  <a:cubicBezTo>
                    <a:pt x="188" y="0"/>
                    <a:pt x="188" y="0"/>
                    <a:pt x="188" y="0"/>
                  </a:cubicBezTo>
                  <a:cubicBezTo>
                    <a:pt x="188" y="0"/>
                    <a:pt x="188" y="0"/>
                    <a:pt x="188" y="0"/>
                  </a:cubicBezTo>
                </a:path>
              </a:pathLst>
            </a:custGeom>
            <a:solidFill>
              <a:srgbClr val="9DB1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05" name="Freeform 111"/>
            <p:cNvSpPr/>
            <p:nvPr/>
          </p:nvSpPr>
          <p:spPr bwMode="auto">
            <a:xfrm>
              <a:off x="2381250" y="3143250"/>
              <a:ext cx="393700" cy="457200"/>
            </a:xfrm>
            <a:custGeom>
              <a:gdLst>
                <a:gd name="T0" fmla="*/ 206 w 248"/>
                <a:gd name="T1" fmla="*/ 288 h 288"/>
                <a:gd name="T2" fmla="*/ 42 w 248"/>
                <a:gd name="T3" fmla="*/ 288 h 288"/>
                <a:gd name="T4" fmla="*/ 0 w 248"/>
                <a:gd name="T5" fmla="*/ 0 h 288"/>
                <a:gd name="T6" fmla="*/ 248 w 248"/>
                <a:gd name="T7" fmla="*/ 0 h 288"/>
                <a:gd name="T8" fmla="*/ 206 w 248"/>
                <a:gd name="T9" fmla="*/ 288 h 2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8" h="288">
                  <a:moveTo>
                    <a:pt x="206" y="288"/>
                  </a:moveTo>
                  <a:lnTo>
                    <a:pt x="42" y="288"/>
                  </a:lnTo>
                  <a:lnTo>
                    <a:pt x="0" y="0"/>
                  </a:lnTo>
                  <a:lnTo>
                    <a:pt x="248" y="0"/>
                  </a:lnTo>
                  <a:lnTo>
                    <a:pt x="206" y="288"/>
                  </a:lnTo>
                  <a:close/>
                </a:path>
              </a:pathLst>
            </a:custGeom>
            <a:solidFill>
              <a:srgbClr val="F281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06" name="Freeform 112"/>
            <p:cNvSpPr/>
            <p:nvPr/>
          </p:nvSpPr>
          <p:spPr bwMode="auto">
            <a:xfrm>
              <a:off x="2406650" y="3311525"/>
              <a:ext cx="342900" cy="119063"/>
            </a:xfrm>
            <a:custGeom>
              <a:gdLst>
                <a:gd name="T0" fmla="*/ 206 w 216"/>
                <a:gd name="T1" fmla="*/ 75 h 75"/>
                <a:gd name="T2" fmla="*/ 10 w 216"/>
                <a:gd name="T3" fmla="*/ 75 h 75"/>
                <a:gd name="T4" fmla="*/ 0 w 216"/>
                <a:gd name="T5" fmla="*/ 0 h 75"/>
                <a:gd name="T6" fmla="*/ 216 w 216"/>
                <a:gd name="T7" fmla="*/ 0 h 75"/>
                <a:gd name="T8" fmla="*/ 206 w 216"/>
                <a:gd name="T9" fmla="*/ 75 h 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6" h="75">
                  <a:moveTo>
                    <a:pt x="206" y="75"/>
                  </a:moveTo>
                  <a:lnTo>
                    <a:pt x="10" y="75"/>
                  </a:lnTo>
                  <a:lnTo>
                    <a:pt x="0" y="0"/>
                  </a:lnTo>
                  <a:lnTo>
                    <a:pt x="216" y="0"/>
                  </a:lnTo>
                  <a:lnTo>
                    <a:pt x="206" y="75"/>
                  </a:lnTo>
                  <a:close/>
                </a:path>
              </a:pathLst>
            </a:custGeom>
            <a:solidFill>
              <a:srgbClr val="3449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07" name="Freeform 113"/>
            <p:cNvSpPr/>
            <p:nvPr/>
          </p:nvSpPr>
          <p:spPr bwMode="auto">
            <a:xfrm>
              <a:off x="2381250" y="2990850"/>
              <a:ext cx="393700" cy="90488"/>
            </a:xfrm>
            <a:custGeom>
              <a:gdLst>
                <a:gd name="T0" fmla="*/ 215 w 248"/>
                <a:gd name="T1" fmla="*/ 0 h 57"/>
                <a:gd name="T2" fmla="*/ 33 w 248"/>
                <a:gd name="T3" fmla="*/ 0 h 57"/>
                <a:gd name="T4" fmla="*/ 0 w 248"/>
                <a:gd name="T5" fmla="*/ 57 h 57"/>
                <a:gd name="T6" fmla="*/ 248 w 248"/>
                <a:gd name="T7" fmla="*/ 57 h 57"/>
                <a:gd name="T8" fmla="*/ 215 w 248"/>
                <a:gd name="T9" fmla="*/ 0 h 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8" h="57">
                  <a:moveTo>
                    <a:pt x="215" y="0"/>
                  </a:moveTo>
                  <a:lnTo>
                    <a:pt x="33" y="0"/>
                  </a:lnTo>
                  <a:lnTo>
                    <a:pt x="0" y="57"/>
                  </a:lnTo>
                  <a:lnTo>
                    <a:pt x="248" y="57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08" name="Freeform 114"/>
            <p:cNvSpPr/>
            <p:nvPr/>
          </p:nvSpPr>
          <p:spPr bwMode="auto">
            <a:xfrm>
              <a:off x="2355850" y="3121025"/>
              <a:ext cx="444500" cy="22225"/>
            </a:xfrm>
            <a:custGeom>
              <a:gdLst>
                <a:gd name="T0" fmla="*/ 276 w 280"/>
                <a:gd name="T1" fmla="*/ 0 h 14"/>
                <a:gd name="T2" fmla="*/ 4 w 280"/>
                <a:gd name="T3" fmla="*/ 0 h 14"/>
                <a:gd name="T4" fmla="*/ 0 w 280"/>
                <a:gd name="T5" fmla="*/ 14 h 14"/>
                <a:gd name="T6" fmla="*/ 280 w 280"/>
                <a:gd name="T7" fmla="*/ 14 h 14"/>
                <a:gd name="T8" fmla="*/ 276 w 280"/>
                <a:gd name="T9" fmla="*/ 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0" h="14">
                  <a:moveTo>
                    <a:pt x="276" y="0"/>
                  </a:moveTo>
                  <a:lnTo>
                    <a:pt x="4" y="0"/>
                  </a:lnTo>
                  <a:lnTo>
                    <a:pt x="0" y="14"/>
                  </a:lnTo>
                  <a:lnTo>
                    <a:pt x="280" y="14"/>
                  </a:lnTo>
                  <a:lnTo>
                    <a:pt x="27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09" name="Rectangle 115"/>
            <p:cNvSpPr>
              <a:spLocks noChangeArrowheads="1"/>
            </p:cNvSpPr>
            <p:nvPr/>
          </p:nvSpPr>
          <p:spPr bwMode="auto">
            <a:xfrm>
              <a:off x="2362200" y="3081338"/>
              <a:ext cx="431800" cy="39688"/>
            </a:xfrm>
            <a:prstGeom prst="rect">
              <a:avLst/>
            </a:prstGeom>
            <a:solidFill>
              <a:srgbClr val="3449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10" name="Oval 116"/>
            <p:cNvSpPr>
              <a:spLocks noChangeArrowheads="1"/>
            </p:cNvSpPr>
            <p:nvPr/>
          </p:nvSpPr>
          <p:spPr bwMode="auto">
            <a:xfrm>
              <a:off x="2466975" y="3259138"/>
              <a:ext cx="222250" cy="223838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11" name="Freeform 117"/>
            <p:cNvSpPr>
              <a:spLocks noEditPoints="1"/>
            </p:cNvSpPr>
            <p:nvPr/>
          </p:nvSpPr>
          <p:spPr bwMode="auto">
            <a:xfrm>
              <a:off x="2481263" y="3275013"/>
              <a:ext cx="195263" cy="195263"/>
            </a:xfrm>
            <a:custGeom>
              <a:gdLst>
                <a:gd name="T0" fmla="*/ 50 w 100"/>
                <a:gd name="T1" fmla="*/ 0 h 100"/>
                <a:gd name="T2" fmla="*/ 0 w 100"/>
                <a:gd name="T3" fmla="*/ 50 h 100"/>
                <a:gd name="T4" fmla="*/ 50 w 100"/>
                <a:gd name="T5" fmla="*/ 100 h 100"/>
                <a:gd name="T6" fmla="*/ 100 w 100"/>
                <a:gd name="T7" fmla="*/ 50 h 100"/>
                <a:gd name="T8" fmla="*/ 50 w 100"/>
                <a:gd name="T9" fmla="*/ 0 h 100"/>
                <a:gd name="T10" fmla="*/ 50 w 100"/>
                <a:gd name="T11" fmla="*/ 97 h 100"/>
                <a:gd name="T12" fmla="*/ 3 w 100"/>
                <a:gd name="T13" fmla="*/ 50 h 100"/>
                <a:gd name="T14" fmla="*/ 50 w 100"/>
                <a:gd name="T15" fmla="*/ 2 h 100"/>
                <a:gd name="T16" fmla="*/ 97 w 100"/>
                <a:gd name="T17" fmla="*/ 50 h 100"/>
                <a:gd name="T18" fmla="*/ 50 w 100"/>
                <a:gd name="T19" fmla="*/ 97 h 1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0" h="100">
                  <a:moveTo>
                    <a:pt x="50" y="0"/>
                  </a:moveTo>
                  <a:cubicBezTo>
                    <a:pt x="22" y="0"/>
                    <a:pt x="0" y="22"/>
                    <a:pt x="0" y="50"/>
                  </a:cubicBezTo>
                  <a:cubicBezTo>
                    <a:pt x="0" y="77"/>
                    <a:pt x="22" y="100"/>
                    <a:pt x="50" y="100"/>
                  </a:cubicBezTo>
                  <a:cubicBezTo>
                    <a:pt x="78" y="100"/>
                    <a:pt x="100" y="77"/>
                    <a:pt x="100" y="50"/>
                  </a:cubicBezTo>
                  <a:cubicBezTo>
                    <a:pt x="100" y="22"/>
                    <a:pt x="78" y="0"/>
                    <a:pt x="50" y="0"/>
                  </a:cubicBezTo>
                  <a:close/>
                  <a:moveTo>
                    <a:pt x="50" y="97"/>
                  </a:moveTo>
                  <a:cubicBezTo>
                    <a:pt x="24" y="97"/>
                    <a:pt x="3" y="76"/>
                    <a:pt x="3" y="50"/>
                  </a:cubicBezTo>
                  <a:cubicBezTo>
                    <a:pt x="3" y="24"/>
                    <a:pt x="24" y="2"/>
                    <a:pt x="50" y="2"/>
                  </a:cubicBezTo>
                  <a:cubicBezTo>
                    <a:pt x="76" y="2"/>
                    <a:pt x="97" y="24"/>
                    <a:pt x="97" y="50"/>
                  </a:cubicBezTo>
                  <a:cubicBezTo>
                    <a:pt x="97" y="76"/>
                    <a:pt x="76" y="97"/>
                    <a:pt x="50" y="97"/>
                  </a:cubicBezTo>
                  <a:close/>
                </a:path>
              </a:pathLst>
            </a:custGeom>
            <a:solidFill>
              <a:srgbClr val="3449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12" name="Rectangle 118"/>
            <p:cNvSpPr>
              <a:spLocks noChangeArrowheads="1"/>
            </p:cNvSpPr>
            <p:nvPr/>
          </p:nvSpPr>
          <p:spPr bwMode="auto">
            <a:xfrm>
              <a:off x="2454275" y="3600450"/>
              <a:ext cx="249238" cy="14288"/>
            </a:xfrm>
            <a:prstGeom prst="rect">
              <a:avLst/>
            </a:prstGeom>
            <a:solidFill>
              <a:srgbClr val="3449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</p:grpSp>
      <p:grpSp>
        <p:nvGrpSpPr>
          <p:cNvPr id="614" name="Group 4701"/>
          <p:cNvGrpSpPr/>
          <p:nvPr/>
        </p:nvGrpSpPr>
        <p:grpSpPr>
          <a:xfrm>
            <a:off x="1522616" y="3867894"/>
            <a:ext cx="304828" cy="281515"/>
            <a:chOff x="590550" y="5640388"/>
            <a:chExt cx="1090613" cy="1092200"/>
          </a:xfrm>
        </p:grpSpPr>
        <p:sp>
          <p:nvSpPr>
            <p:cNvPr id="615" name="Oval 359"/>
            <p:cNvSpPr>
              <a:spLocks noChangeArrowheads="1"/>
            </p:cNvSpPr>
            <p:nvPr/>
          </p:nvSpPr>
          <p:spPr bwMode="auto">
            <a:xfrm>
              <a:off x="590550" y="5640388"/>
              <a:ext cx="1090613" cy="1092200"/>
            </a:xfrm>
            <a:prstGeom prst="ellipse">
              <a:avLst/>
            </a:prstGeom>
            <a:solidFill>
              <a:srgbClr val="0575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16" name="Freeform 360"/>
            <p:cNvSpPr/>
            <p:nvPr/>
          </p:nvSpPr>
          <p:spPr bwMode="auto">
            <a:xfrm>
              <a:off x="636588" y="5643563"/>
              <a:ext cx="773113" cy="549275"/>
            </a:xfrm>
            <a:custGeom>
              <a:gdLst>
                <a:gd name="T0" fmla="*/ 235 w 396"/>
                <a:gd name="T1" fmla="*/ 0 h 282"/>
                <a:gd name="T2" fmla="*/ 0 w 396"/>
                <a:gd name="T3" fmla="*/ 166 h 282"/>
                <a:gd name="T4" fmla="*/ 116 w 396"/>
                <a:gd name="T5" fmla="*/ 282 h 282"/>
                <a:gd name="T6" fmla="*/ 396 w 396"/>
                <a:gd name="T7" fmla="*/ 160 h 282"/>
                <a:gd name="T8" fmla="*/ 235 w 396"/>
                <a:gd name="T9" fmla="*/ 0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6" h="282">
                  <a:moveTo>
                    <a:pt x="235" y="0"/>
                  </a:moveTo>
                  <a:cubicBezTo>
                    <a:pt x="130" y="7"/>
                    <a:pt x="41" y="73"/>
                    <a:pt x="0" y="166"/>
                  </a:cubicBezTo>
                  <a:cubicBezTo>
                    <a:pt x="116" y="282"/>
                    <a:pt x="116" y="282"/>
                    <a:pt x="116" y="282"/>
                  </a:cubicBezTo>
                  <a:cubicBezTo>
                    <a:pt x="396" y="160"/>
                    <a:pt x="396" y="160"/>
                    <a:pt x="396" y="160"/>
                  </a:cubicBezTo>
                  <a:cubicBezTo>
                    <a:pt x="235" y="0"/>
                    <a:pt x="235" y="0"/>
                    <a:pt x="235" y="0"/>
                  </a:cubicBezTo>
                </a:path>
              </a:pathLst>
            </a:custGeom>
            <a:solidFill>
              <a:srgbClr val="258A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17" name="Freeform 361"/>
            <p:cNvSpPr/>
            <p:nvPr/>
          </p:nvSpPr>
          <p:spPr bwMode="auto">
            <a:xfrm>
              <a:off x="863600" y="5954713"/>
              <a:ext cx="815975" cy="730250"/>
            </a:xfrm>
            <a:custGeom>
              <a:gdLst>
                <a:gd name="T0" fmla="*/ 280 w 419"/>
                <a:gd name="T1" fmla="*/ 0 h 375"/>
                <a:gd name="T2" fmla="*/ 280 w 419"/>
                <a:gd name="T3" fmla="*/ 0 h 375"/>
                <a:gd name="T4" fmla="*/ 0 w 419"/>
                <a:gd name="T5" fmla="*/ 122 h 375"/>
                <a:gd name="T6" fmla="*/ 253 w 419"/>
                <a:gd name="T7" fmla="*/ 375 h 375"/>
                <a:gd name="T8" fmla="*/ 419 w 419"/>
                <a:gd name="T9" fmla="*/ 140 h 375"/>
                <a:gd name="T10" fmla="*/ 280 w 419"/>
                <a:gd name="T11" fmla="*/ 0 h 3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9" h="375">
                  <a:moveTo>
                    <a:pt x="280" y="0"/>
                  </a:moveTo>
                  <a:cubicBezTo>
                    <a:pt x="280" y="0"/>
                    <a:pt x="280" y="0"/>
                    <a:pt x="280" y="0"/>
                  </a:cubicBezTo>
                  <a:cubicBezTo>
                    <a:pt x="0" y="122"/>
                    <a:pt x="0" y="122"/>
                    <a:pt x="0" y="122"/>
                  </a:cubicBezTo>
                  <a:cubicBezTo>
                    <a:pt x="253" y="375"/>
                    <a:pt x="253" y="375"/>
                    <a:pt x="253" y="375"/>
                  </a:cubicBezTo>
                  <a:cubicBezTo>
                    <a:pt x="346" y="334"/>
                    <a:pt x="412" y="245"/>
                    <a:pt x="419" y="140"/>
                  </a:cubicBezTo>
                  <a:cubicBezTo>
                    <a:pt x="280" y="0"/>
                    <a:pt x="280" y="0"/>
                    <a:pt x="280" y="0"/>
                  </a:cubicBezTo>
                </a:path>
              </a:pathLst>
            </a:custGeom>
            <a:solidFill>
              <a:srgbClr val="025E9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18" name="Freeform 362"/>
            <p:cNvSpPr/>
            <p:nvPr/>
          </p:nvSpPr>
          <p:spPr bwMode="auto">
            <a:xfrm>
              <a:off x="1050925" y="6359526"/>
              <a:ext cx="4763" cy="17463"/>
            </a:xfrm>
            <a:custGeom>
              <a:gdLst>
                <a:gd name="T0" fmla="*/ 2 w 3"/>
                <a:gd name="T1" fmla="*/ 9 h 9"/>
                <a:gd name="T2" fmla="*/ 2 w 3"/>
                <a:gd name="T3" fmla="*/ 9 h 9"/>
                <a:gd name="T4" fmla="*/ 1 w 3"/>
                <a:gd name="T5" fmla="*/ 7 h 9"/>
                <a:gd name="T6" fmla="*/ 1 w 3"/>
                <a:gd name="T7" fmla="*/ 1 h 9"/>
                <a:gd name="T8" fmla="*/ 2 w 3"/>
                <a:gd name="T9" fmla="*/ 0 h 9"/>
                <a:gd name="T10" fmla="*/ 3 w 3"/>
                <a:gd name="T11" fmla="*/ 1 h 9"/>
                <a:gd name="T12" fmla="*/ 3 w 3"/>
                <a:gd name="T13" fmla="*/ 7 h 9"/>
                <a:gd name="T14" fmla="*/ 2 w 3"/>
                <a:gd name="T15" fmla="*/ 9 h 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" h="9">
                  <a:moveTo>
                    <a:pt x="2" y="9"/>
                  </a:move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7"/>
                  </a:cubicBezTo>
                  <a:cubicBezTo>
                    <a:pt x="1" y="5"/>
                    <a:pt x="1" y="3"/>
                    <a:pt x="1" y="1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2" y="0"/>
                    <a:pt x="3" y="0"/>
                    <a:pt x="3" y="1"/>
                  </a:cubicBezTo>
                  <a:cubicBezTo>
                    <a:pt x="3" y="3"/>
                    <a:pt x="3" y="5"/>
                    <a:pt x="3" y="7"/>
                  </a:cubicBezTo>
                  <a:cubicBezTo>
                    <a:pt x="3" y="8"/>
                    <a:pt x="3" y="9"/>
                    <a:pt x="2" y="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19" name="Freeform 363"/>
            <p:cNvSpPr>
              <a:spLocks noEditPoints="1"/>
            </p:cNvSpPr>
            <p:nvPr/>
          </p:nvSpPr>
          <p:spPr bwMode="auto">
            <a:xfrm>
              <a:off x="844550" y="6313488"/>
              <a:ext cx="209550" cy="298450"/>
            </a:xfrm>
            <a:custGeom>
              <a:gdLst>
                <a:gd name="T0" fmla="*/ 0 w 108"/>
                <a:gd name="T1" fmla="*/ 152 h 153"/>
                <a:gd name="T2" fmla="*/ 9 w 108"/>
                <a:gd name="T3" fmla="*/ 143 h 153"/>
                <a:gd name="T4" fmla="*/ 11 w 108"/>
                <a:gd name="T5" fmla="*/ 144 h 153"/>
                <a:gd name="T6" fmla="*/ 1 w 108"/>
                <a:gd name="T7" fmla="*/ 153 h 153"/>
                <a:gd name="T8" fmla="*/ 18 w 108"/>
                <a:gd name="T9" fmla="*/ 136 h 153"/>
                <a:gd name="T10" fmla="*/ 27 w 108"/>
                <a:gd name="T11" fmla="*/ 126 h 153"/>
                <a:gd name="T12" fmla="*/ 29 w 108"/>
                <a:gd name="T13" fmla="*/ 128 h 153"/>
                <a:gd name="T14" fmla="*/ 19 w 108"/>
                <a:gd name="T15" fmla="*/ 137 h 153"/>
                <a:gd name="T16" fmla="*/ 35 w 108"/>
                <a:gd name="T17" fmla="*/ 119 h 153"/>
                <a:gd name="T18" fmla="*/ 43 w 108"/>
                <a:gd name="T19" fmla="*/ 109 h 153"/>
                <a:gd name="T20" fmla="*/ 45 w 108"/>
                <a:gd name="T21" fmla="*/ 110 h 153"/>
                <a:gd name="T22" fmla="*/ 36 w 108"/>
                <a:gd name="T23" fmla="*/ 120 h 153"/>
                <a:gd name="T24" fmla="*/ 51 w 108"/>
                <a:gd name="T25" fmla="*/ 101 h 153"/>
                <a:gd name="T26" fmla="*/ 57 w 108"/>
                <a:gd name="T27" fmla="*/ 89 h 153"/>
                <a:gd name="T28" fmla="*/ 59 w 108"/>
                <a:gd name="T29" fmla="*/ 91 h 153"/>
                <a:gd name="T30" fmla="*/ 51 w 108"/>
                <a:gd name="T31" fmla="*/ 101 h 153"/>
                <a:gd name="T32" fmla="*/ 64 w 108"/>
                <a:gd name="T33" fmla="*/ 80 h 153"/>
                <a:gd name="T34" fmla="*/ 64 w 108"/>
                <a:gd name="T35" fmla="*/ 78 h 153"/>
                <a:gd name="T36" fmla="*/ 69 w 108"/>
                <a:gd name="T37" fmla="*/ 68 h 153"/>
                <a:gd name="T38" fmla="*/ 66 w 108"/>
                <a:gd name="T39" fmla="*/ 78 h 153"/>
                <a:gd name="T40" fmla="*/ 77 w 108"/>
                <a:gd name="T41" fmla="*/ 77 h 153"/>
                <a:gd name="T42" fmla="*/ 65 w 108"/>
                <a:gd name="T43" fmla="*/ 80 h 153"/>
                <a:gd name="T44" fmla="*/ 52 w 108"/>
                <a:gd name="T45" fmla="*/ 78 h 153"/>
                <a:gd name="T46" fmla="*/ 40 w 108"/>
                <a:gd name="T47" fmla="*/ 72 h 153"/>
                <a:gd name="T48" fmla="*/ 53 w 108"/>
                <a:gd name="T49" fmla="*/ 76 h 153"/>
                <a:gd name="T50" fmla="*/ 52 w 108"/>
                <a:gd name="T51" fmla="*/ 79 h 153"/>
                <a:gd name="T52" fmla="*/ 86 w 108"/>
                <a:gd name="T53" fmla="*/ 73 h 153"/>
                <a:gd name="T54" fmla="*/ 95 w 108"/>
                <a:gd name="T55" fmla="*/ 63 h 153"/>
                <a:gd name="T56" fmla="*/ 96 w 108"/>
                <a:gd name="T57" fmla="*/ 65 h 153"/>
                <a:gd name="T58" fmla="*/ 87 w 108"/>
                <a:gd name="T59" fmla="*/ 74 h 153"/>
                <a:gd name="T60" fmla="*/ 31 w 108"/>
                <a:gd name="T61" fmla="*/ 67 h 153"/>
                <a:gd name="T62" fmla="*/ 23 w 108"/>
                <a:gd name="T63" fmla="*/ 56 h 153"/>
                <a:gd name="T64" fmla="*/ 32 w 108"/>
                <a:gd name="T65" fmla="*/ 65 h 153"/>
                <a:gd name="T66" fmla="*/ 31 w 108"/>
                <a:gd name="T67" fmla="*/ 67 h 153"/>
                <a:gd name="T68" fmla="*/ 72 w 108"/>
                <a:gd name="T69" fmla="*/ 58 h 153"/>
                <a:gd name="T70" fmla="*/ 72 w 108"/>
                <a:gd name="T71" fmla="*/ 47 h 153"/>
                <a:gd name="T72" fmla="*/ 73 w 108"/>
                <a:gd name="T73" fmla="*/ 44 h 153"/>
                <a:gd name="T74" fmla="*/ 75 w 108"/>
                <a:gd name="T75" fmla="*/ 47 h 153"/>
                <a:gd name="T76" fmla="*/ 72 w 108"/>
                <a:gd name="T77" fmla="*/ 59 h 153"/>
                <a:gd name="T78" fmla="*/ 101 w 108"/>
                <a:gd name="T79" fmla="*/ 55 h 153"/>
                <a:gd name="T80" fmla="*/ 105 w 108"/>
                <a:gd name="T81" fmla="*/ 43 h 153"/>
                <a:gd name="T82" fmla="*/ 107 w 108"/>
                <a:gd name="T83" fmla="*/ 43 h 153"/>
                <a:gd name="T84" fmla="*/ 102 w 108"/>
                <a:gd name="T85" fmla="*/ 56 h 153"/>
                <a:gd name="T86" fmla="*/ 16 w 108"/>
                <a:gd name="T87" fmla="*/ 47 h 153"/>
                <a:gd name="T88" fmla="*/ 15 w 108"/>
                <a:gd name="T89" fmla="*/ 34 h 153"/>
                <a:gd name="T90" fmla="*/ 19 w 108"/>
                <a:gd name="T91" fmla="*/ 46 h 153"/>
                <a:gd name="T92" fmla="*/ 72 w 108"/>
                <a:gd name="T93" fmla="*/ 35 h 153"/>
                <a:gd name="T94" fmla="*/ 67 w 108"/>
                <a:gd name="T95" fmla="*/ 23 h 153"/>
                <a:gd name="T96" fmla="*/ 69 w 108"/>
                <a:gd name="T97" fmla="*/ 22 h 153"/>
                <a:gd name="T98" fmla="*/ 72 w 108"/>
                <a:gd name="T99" fmla="*/ 35 h 153"/>
                <a:gd name="T100" fmla="*/ 15 w 108"/>
                <a:gd name="T101" fmla="*/ 24 h 153"/>
                <a:gd name="T102" fmla="*/ 19 w 108"/>
                <a:gd name="T103" fmla="*/ 11 h 153"/>
                <a:gd name="T104" fmla="*/ 21 w 108"/>
                <a:gd name="T105" fmla="*/ 13 h 153"/>
                <a:gd name="T106" fmla="*/ 15 w 108"/>
                <a:gd name="T107" fmla="*/ 24 h 153"/>
                <a:gd name="T108" fmla="*/ 60 w 108"/>
                <a:gd name="T109" fmla="*/ 13 h 153"/>
                <a:gd name="T110" fmla="*/ 51 w 108"/>
                <a:gd name="T111" fmla="*/ 4 h 153"/>
                <a:gd name="T112" fmla="*/ 62 w 108"/>
                <a:gd name="T113" fmla="*/ 11 h 153"/>
                <a:gd name="T114" fmla="*/ 61 w 108"/>
                <a:gd name="T115" fmla="*/ 14 h 153"/>
                <a:gd name="T116" fmla="*/ 28 w 108"/>
                <a:gd name="T117" fmla="*/ 5 h 153"/>
                <a:gd name="T118" fmla="*/ 39 w 108"/>
                <a:gd name="T119" fmla="*/ 0 h 153"/>
                <a:gd name="T120" fmla="*/ 42 w 108"/>
                <a:gd name="T121" fmla="*/ 2 h 153"/>
                <a:gd name="T122" fmla="*/ 39 w 108"/>
                <a:gd name="T123" fmla="*/ 3 h 1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08" h="153">
                  <a:moveTo>
                    <a:pt x="1" y="153"/>
                  </a:moveTo>
                  <a:cubicBezTo>
                    <a:pt x="1" y="153"/>
                    <a:pt x="0" y="152"/>
                    <a:pt x="0" y="152"/>
                  </a:cubicBezTo>
                  <a:cubicBezTo>
                    <a:pt x="0" y="152"/>
                    <a:pt x="0" y="151"/>
                    <a:pt x="0" y="150"/>
                  </a:cubicBezTo>
                  <a:cubicBezTo>
                    <a:pt x="3" y="148"/>
                    <a:pt x="6" y="145"/>
                    <a:pt x="9" y="143"/>
                  </a:cubicBezTo>
                  <a:cubicBezTo>
                    <a:pt x="10" y="142"/>
                    <a:pt x="11" y="142"/>
                    <a:pt x="11" y="143"/>
                  </a:cubicBezTo>
                  <a:cubicBezTo>
                    <a:pt x="12" y="143"/>
                    <a:pt x="12" y="144"/>
                    <a:pt x="11" y="144"/>
                  </a:cubicBezTo>
                  <a:cubicBezTo>
                    <a:pt x="8" y="147"/>
                    <a:pt x="5" y="150"/>
                    <a:pt x="2" y="152"/>
                  </a:cubicBezTo>
                  <a:lnTo>
                    <a:pt x="1" y="153"/>
                  </a:lnTo>
                  <a:close/>
                  <a:moveTo>
                    <a:pt x="19" y="137"/>
                  </a:moveTo>
                  <a:cubicBezTo>
                    <a:pt x="18" y="136"/>
                    <a:pt x="18" y="136"/>
                    <a:pt x="18" y="136"/>
                  </a:cubicBezTo>
                  <a:cubicBezTo>
                    <a:pt x="18" y="136"/>
                    <a:pt x="18" y="135"/>
                    <a:pt x="18" y="134"/>
                  </a:cubicBezTo>
                  <a:cubicBezTo>
                    <a:pt x="21" y="132"/>
                    <a:pt x="24" y="129"/>
                    <a:pt x="27" y="126"/>
                  </a:cubicBezTo>
                  <a:cubicBezTo>
                    <a:pt x="27" y="126"/>
                    <a:pt x="28" y="126"/>
                    <a:pt x="29" y="126"/>
                  </a:cubicBezTo>
                  <a:cubicBezTo>
                    <a:pt x="29" y="127"/>
                    <a:pt x="29" y="127"/>
                    <a:pt x="29" y="128"/>
                  </a:cubicBezTo>
                  <a:cubicBezTo>
                    <a:pt x="26" y="131"/>
                    <a:pt x="23" y="134"/>
                    <a:pt x="20" y="136"/>
                  </a:cubicBezTo>
                  <a:lnTo>
                    <a:pt x="19" y="137"/>
                  </a:lnTo>
                  <a:close/>
                  <a:moveTo>
                    <a:pt x="36" y="120"/>
                  </a:moveTo>
                  <a:cubicBezTo>
                    <a:pt x="35" y="119"/>
                    <a:pt x="35" y="119"/>
                    <a:pt x="35" y="119"/>
                  </a:cubicBezTo>
                  <a:cubicBezTo>
                    <a:pt x="35" y="119"/>
                    <a:pt x="35" y="118"/>
                    <a:pt x="35" y="118"/>
                  </a:cubicBezTo>
                  <a:cubicBezTo>
                    <a:pt x="38" y="115"/>
                    <a:pt x="40" y="112"/>
                    <a:pt x="43" y="109"/>
                  </a:cubicBezTo>
                  <a:cubicBezTo>
                    <a:pt x="43" y="108"/>
                    <a:pt x="44" y="108"/>
                    <a:pt x="45" y="108"/>
                  </a:cubicBezTo>
                  <a:cubicBezTo>
                    <a:pt x="45" y="109"/>
                    <a:pt x="45" y="110"/>
                    <a:pt x="45" y="110"/>
                  </a:cubicBezTo>
                  <a:cubicBezTo>
                    <a:pt x="42" y="113"/>
                    <a:pt x="40" y="116"/>
                    <a:pt x="37" y="119"/>
                  </a:cubicBezTo>
                  <a:lnTo>
                    <a:pt x="36" y="120"/>
                  </a:lnTo>
                  <a:close/>
                  <a:moveTo>
                    <a:pt x="51" y="101"/>
                  </a:moveTo>
                  <a:cubicBezTo>
                    <a:pt x="51" y="101"/>
                    <a:pt x="51" y="101"/>
                    <a:pt x="51" y="101"/>
                  </a:cubicBezTo>
                  <a:cubicBezTo>
                    <a:pt x="50" y="101"/>
                    <a:pt x="50" y="100"/>
                    <a:pt x="50" y="99"/>
                  </a:cubicBezTo>
                  <a:cubicBezTo>
                    <a:pt x="53" y="96"/>
                    <a:pt x="55" y="93"/>
                    <a:pt x="57" y="89"/>
                  </a:cubicBezTo>
                  <a:cubicBezTo>
                    <a:pt x="57" y="89"/>
                    <a:pt x="58" y="89"/>
                    <a:pt x="59" y="89"/>
                  </a:cubicBezTo>
                  <a:cubicBezTo>
                    <a:pt x="59" y="89"/>
                    <a:pt x="60" y="90"/>
                    <a:pt x="59" y="91"/>
                  </a:cubicBezTo>
                  <a:cubicBezTo>
                    <a:pt x="57" y="94"/>
                    <a:pt x="55" y="97"/>
                    <a:pt x="52" y="101"/>
                  </a:cubicBezTo>
                  <a:cubicBezTo>
                    <a:pt x="52" y="101"/>
                    <a:pt x="52" y="101"/>
                    <a:pt x="51" y="101"/>
                  </a:cubicBezTo>
                  <a:close/>
                  <a:moveTo>
                    <a:pt x="65" y="80"/>
                  </a:moveTo>
                  <a:cubicBezTo>
                    <a:pt x="64" y="80"/>
                    <a:pt x="64" y="80"/>
                    <a:pt x="64" y="80"/>
                  </a:cubicBezTo>
                  <a:cubicBezTo>
                    <a:pt x="63" y="80"/>
                    <a:pt x="63" y="80"/>
                    <a:pt x="63" y="79"/>
                  </a:cubicBezTo>
                  <a:cubicBezTo>
                    <a:pt x="63" y="79"/>
                    <a:pt x="63" y="78"/>
                    <a:pt x="64" y="78"/>
                  </a:cubicBezTo>
                  <a:cubicBezTo>
                    <a:pt x="65" y="75"/>
                    <a:pt x="67" y="71"/>
                    <a:pt x="68" y="68"/>
                  </a:cubicBezTo>
                  <a:cubicBezTo>
                    <a:pt x="68" y="68"/>
                    <a:pt x="69" y="67"/>
                    <a:pt x="69" y="68"/>
                  </a:cubicBezTo>
                  <a:cubicBezTo>
                    <a:pt x="70" y="68"/>
                    <a:pt x="70" y="69"/>
                    <a:pt x="70" y="69"/>
                  </a:cubicBezTo>
                  <a:cubicBezTo>
                    <a:pt x="69" y="72"/>
                    <a:pt x="68" y="75"/>
                    <a:pt x="66" y="78"/>
                  </a:cubicBezTo>
                  <a:cubicBezTo>
                    <a:pt x="70" y="78"/>
                    <a:pt x="73" y="77"/>
                    <a:pt x="75" y="76"/>
                  </a:cubicBezTo>
                  <a:cubicBezTo>
                    <a:pt x="76" y="76"/>
                    <a:pt x="77" y="76"/>
                    <a:pt x="77" y="77"/>
                  </a:cubicBezTo>
                  <a:cubicBezTo>
                    <a:pt x="77" y="78"/>
                    <a:pt x="77" y="79"/>
                    <a:pt x="76" y="79"/>
                  </a:cubicBezTo>
                  <a:cubicBezTo>
                    <a:pt x="73" y="80"/>
                    <a:pt x="69" y="80"/>
                    <a:pt x="65" y="80"/>
                  </a:cubicBezTo>
                  <a:close/>
                  <a:moveTo>
                    <a:pt x="52" y="79"/>
                  </a:moveTo>
                  <a:cubicBezTo>
                    <a:pt x="52" y="78"/>
                    <a:pt x="52" y="78"/>
                    <a:pt x="52" y="78"/>
                  </a:cubicBezTo>
                  <a:cubicBezTo>
                    <a:pt x="48" y="77"/>
                    <a:pt x="44" y="76"/>
                    <a:pt x="41" y="74"/>
                  </a:cubicBezTo>
                  <a:cubicBezTo>
                    <a:pt x="40" y="73"/>
                    <a:pt x="40" y="73"/>
                    <a:pt x="40" y="72"/>
                  </a:cubicBezTo>
                  <a:cubicBezTo>
                    <a:pt x="40" y="71"/>
                    <a:pt x="41" y="71"/>
                    <a:pt x="42" y="72"/>
                  </a:cubicBezTo>
                  <a:cubicBezTo>
                    <a:pt x="45" y="73"/>
                    <a:pt x="49" y="75"/>
                    <a:pt x="53" y="76"/>
                  </a:cubicBezTo>
                  <a:cubicBezTo>
                    <a:pt x="53" y="76"/>
                    <a:pt x="54" y="77"/>
                    <a:pt x="53" y="78"/>
                  </a:cubicBezTo>
                  <a:cubicBezTo>
                    <a:pt x="53" y="78"/>
                    <a:pt x="53" y="79"/>
                    <a:pt x="52" y="79"/>
                  </a:cubicBezTo>
                  <a:close/>
                  <a:moveTo>
                    <a:pt x="87" y="74"/>
                  </a:moveTo>
                  <a:cubicBezTo>
                    <a:pt x="86" y="74"/>
                    <a:pt x="86" y="73"/>
                    <a:pt x="86" y="73"/>
                  </a:cubicBezTo>
                  <a:cubicBezTo>
                    <a:pt x="85" y="72"/>
                    <a:pt x="85" y="72"/>
                    <a:pt x="86" y="71"/>
                  </a:cubicBezTo>
                  <a:cubicBezTo>
                    <a:pt x="89" y="69"/>
                    <a:pt x="92" y="66"/>
                    <a:pt x="95" y="63"/>
                  </a:cubicBezTo>
                  <a:cubicBezTo>
                    <a:pt x="95" y="63"/>
                    <a:pt x="96" y="63"/>
                    <a:pt x="96" y="63"/>
                  </a:cubicBezTo>
                  <a:cubicBezTo>
                    <a:pt x="97" y="64"/>
                    <a:pt x="97" y="65"/>
                    <a:pt x="96" y="65"/>
                  </a:cubicBezTo>
                  <a:cubicBezTo>
                    <a:pt x="94" y="68"/>
                    <a:pt x="91" y="71"/>
                    <a:pt x="87" y="73"/>
                  </a:cubicBezTo>
                  <a:lnTo>
                    <a:pt x="87" y="74"/>
                  </a:lnTo>
                  <a:close/>
                  <a:moveTo>
                    <a:pt x="31" y="67"/>
                  </a:moveTo>
                  <a:cubicBezTo>
                    <a:pt x="31" y="67"/>
                    <a:pt x="31" y="67"/>
                    <a:pt x="31" y="67"/>
                  </a:cubicBezTo>
                  <a:cubicBezTo>
                    <a:pt x="27" y="64"/>
                    <a:pt x="25" y="61"/>
                    <a:pt x="22" y="58"/>
                  </a:cubicBezTo>
                  <a:cubicBezTo>
                    <a:pt x="22" y="57"/>
                    <a:pt x="22" y="56"/>
                    <a:pt x="23" y="56"/>
                  </a:cubicBezTo>
                  <a:cubicBezTo>
                    <a:pt x="23" y="55"/>
                    <a:pt x="24" y="56"/>
                    <a:pt x="24" y="56"/>
                  </a:cubicBezTo>
                  <a:cubicBezTo>
                    <a:pt x="27" y="59"/>
                    <a:pt x="29" y="62"/>
                    <a:pt x="32" y="65"/>
                  </a:cubicBezTo>
                  <a:cubicBezTo>
                    <a:pt x="33" y="65"/>
                    <a:pt x="33" y="66"/>
                    <a:pt x="32" y="67"/>
                  </a:cubicBezTo>
                  <a:lnTo>
                    <a:pt x="31" y="67"/>
                  </a:lnTo>
                  <a:close/>
                  <a:moveTo>
                    <a:pt x="72" y="59"/>
                  </a:moveTo>
                  <a:cubicBezTo>
                    <a:pt x="72" y="58"/>
                    <a:pt x="72" y="58"/>
                    <a:pt x="72" y="58"/>
                  </a:cubicBezTo>
                  <a:cubicBezTo>
                    <a:pt x="71" y="58"/>
                    <a:pt x="71" y="58"/>
                    <a:pt x="71" y="57"/>
                  </a:cubicBezTo>
                  <a:cubicBezTo>
                    <a:pt x="72" y="53"/>
                    <a:pt x="72" y="50"/>
                    <a:pt x="72" y="47"/>
                  </a:cubicBezTo>
                  <a:cubicBezTo>
                    <a:pt x="72" y="46"/>
                    <a:pt x="72" y="46"/>
                    <a:pt x="72" y="45"/>
                  </a:cubicBezTo>
                  <a:cubicBezTo>
                    <a:pt x="72" y="45"/>
                    <a:pt x="73" y="44"/>
                    <a:pt x="73" y="44"/>
                  </a:cubicBezTo>
                  <a:cubicBezTo>
                    <a:pt x="74" y="44"/>
                    <a:pt x="75" y="45"/>
                    <a:pt x="75" y="45"/>
                  </a:cubicBezTo>
                  <a:cubicBezTo>
                    <a:pt x="75" y="46"/>
                    <a:pt x="75" y="46"/>
                    <a:pt x="75" y="47"/>
                  </a:cubicBezTo>
                  <a:cubicBezTo>
                    <a:pt x="75" y="50"/>
                    <a:pt x="74" y="54"/>
                    <a:pt x="74" y="57"/>
                  </a:cubicBezTo>
                  <a:cubicBezTo>
                    <a:pt x="74" y="58"/>
                    <a:pt x="73" y="59"/>
                    <a:pt x="72" y="59"/>
                  </a:cubicBezTo>
                  <a:close/>
                  <a:moveTo>
                    <a:pt x="102" y="56"/>
                  </a:moveTo>
                  <a:cubicBezTo>
                    <a:pt x="101" y="55"/>
                    <a:pt x="101" y="55"/>
                    <a:pt x="101" y="55"/>
                  </a:cubicBezTo>
                  <a:cubicBezTo>
                    <a:pt x="101" y="55"/>
                    <a:pt x="101" y="54"/>
                    <a:pt x="101" y="54"/>
                  </a:cubicBezTo>
                  <a:cubicBezTo>
                    <a:pt x="103" y="50"/>
                    <a:pt x="104" y="47"/>
                    <a:pt x="105" y="43"/>
                  </a:cubicBezTo>
                  <a:cubicBezTo>
                    <a:pt x="105" y="42"/>
                    <a:pt x="106" y="42"/>
                    <a:pt x="107" y="42"/>
                  </a:cubicBezTo>
                  <a:cubicBezTo>
                    <a:pt x="107" y="42"/>
                    <a:pt x="108" y="43"/>
                    <a:pt x="107" y="43"/>
                  </a:cubicBezTo>
                  <a:cubicBezTo>
                    <a:pt x="106" y="47"/>
                    <a:pt x="105" y="51"/>
                    <a:pt x="103" y="55"/>
                  </a:cubicBezTo>
                  <a:cubicBezTo>
                    <a:pt x="103" y="55"/>
                    <a:pt x="103" y="56"/>
                    <a:pt x="102" y="56"/>
                  </a:cubicBezTo>
                  <a:close/>
                  <a:moveTo>
                    <a:pt x="18" y="48"/>
                  </a:moveTo>
                  <a:cubicBezTo>
                    <a:pt x="17" y="48"/>
                    <a:pt x="17" y="47"/>
                    <a:pt x="16" y="47"/>
                  </a:cubicBezTo>
                  <a:cubicBezTo>
                    <a:pt x="15" y="43"/>
                    <a:pt x="14" y="39"/>
                    <a:pt x="13" y="35"/>
                  </a:cubicBezTo>
                  <a:cubicBezTo>
                    <a:pt x="13" y="34"/>
                    <a:pt x="14" y="34"/>
                    <a:pt x="15" y="34"/>
                  </a:cubicBezTo>
                  <a:cubicBezTo>
                    <a:pt x="15" y="33"/>
                    <a:pt x="16" y="34"/>
                    <a:pt x="16" y="35"/>
                  </a:cubicBezTo>
                  <a:cubicBezTo>
                    <a:pt x="16" y="38"/>
                    <a:pt x="17" y="42"/>
                    <a:pt x="19" y="46"/>
                  </a:cubicBezTo>
                  <a:cubicBezTo>
                    <a:pt x="19" y="47"/>
                    <a:pt x="19" y="47"/>
                    <a:pt x="18" y="48"/>
                  </a:cubicBezTo>
                  <a:close/>
                  <a:moveTo>
                    <a:pt x="72" y="35"/>
                  </a:moveTo>
                  <a:cubicBezTo>
                    <a:pt x="71" y="35"/>
                    <a:pt x="71" y="34"/>
                    <a:pt x="71" y="34"/>
                  </a:cubicBezTo>
                  <a:cubicBezTo>
                    <a:pt x="70" y="30"/>
                    <a:pt x="68" y="26"/>
                    <a:pt x="67" y="23"/>
                  </a:cubicBezTo>
                  <a:cubicBezTo>
                    <a:pt x="66" y="22"/>
                    <a:pt x="67" y="21"/>
                    <a:pt x="67" y="21"/>
                  </a:cubicBezTo>
                  <a:cubicBezTo>
                    <a:pt x="68" y="21"/>
                    <a:pt x="69" y="21"/>
                    <a:pt x="69" y="22"/>
                  </a:cubicBezTo>
                  <a:cubicBezTo>
                    <a:pt x="71" y="25"/>
                    <a:pt x="72" y="29"/>
                    <a:pt x="73" y="33"/>
                  </a:cubicBezTo>
                  <a:cubicBezTo>
                    <a:pt x="73" y="34"/>
                    <a:pt x="73" y="35"/>
                    <a:pt x="72" y="35"/>
                  </a:cubicBezTo>
                  <a:close/>
                  <a:moveTo>
                    <a:pt x="15" y="24"/>
                  </a:moveTo>
                  <a:cubicBezTo>
                    <a:pt x="15" y="24"/>
                    <a:pt x="15" y="24"/>
                    <a:pt x="15" y="24"/>
                  </a:cubicBezTo>
                  <a:cubicBezTo>
                    <a:pt x="14" y="24"/>
                    <a:pt x="14" y="23"/>
                    <a:pt x="14" y="23"/>
                  </a:cubicBezTo>
                  <a:cubicBezTo>
                    <a:pt x="15" y="18"/>
                    <a:pt x="17" y="15"/>
                    <a:pt x="19" y="11"/>
                  </a:cubicBezTo>
                  <a:cubicBezTo>
                    <a:pt x="19" y="11"/>
                    <a:pt x="20" y="10"/>
                    <a:pt x="21" y="11"/>
                  </a:cubicBezTo>
                  <a:cubicBezTo>
                    <a:pt x="21" y="11"/>
                    <a:pt x="22" y="12"/>
                    <a:pt x="21" y="13"/>
                  </a:cubicBezTo>
                  <a:cubicBezTo>
                    <a:pt x="19" y="16"/>
                    <a:pt x="17" y="19"/>
                    <a:pt x="17" y="23"/>
                  </a:cubicBezTo>
                  <a:cubicBezTo>
                    <a:pt x="16" y="24"/>
                    <a:pt x="16" y="24"/>
                    <a:pt x="15" y="24"/>
                  </a:cubicBezTo>
                  <a:close/>
                  <a:moveTo>
                    <a:pt x="61" y="14"/>
                  </a:moveTo>
                  <a:cubicBezTo>
                    <a:pt x="60" y="13"/>
                    <a:pt x="60" y="13"/>
                    <a:pt x="60" y="13"/>
                  </a:cubicBezTo>
                  <a:cubicBezTo>
                    <a:pt x="57" y="10"/>
                    <a:pt x="54" y="8"/>
                    <a:pt x="51" y="6"/>
                  </a:cubicBezTo>
                  <a:cubicBezTo>
                    <a:pt x="51" y="6"/>
                    <a:pt x="50" y="5"/>
                    <a:pt x="51" y="4"/>
                  </a:cubicBezTo>
                  <a:cubicBezTo>
                    <a:pt x="51" y="4"/>
                    <a:pt x="52" y="3"/>
                    <a:pt x="52" y="4"/>
                  </a:cubicBezTo>
                  <a:cubicBezTo>
                    <a:pt x="56" y="6"/>
                    <a:pt x="59" y="8"/>
                    <a:pt x="62" y="11"/>
                  </a:cubicBezTo>
                  <a:cubicBezTo>
                    <a:pt x="63" y="12"/>
                    <a:pt x="63" y="13"/>
                    <a:pt x="62" y="13"/>
                  </a:cubicBezTo>
                  <a:lnTo>
                    <a:pt x="61" y="14"/>
                  </a:lnTo>
                  <a:close/>
                  <a:moveTo>
                    <a:pt x="29" y="5"/>
                  </a:moveTo>
                  <a:cubicBezTo>
                    <a:pt x="28" y="5"/>
                    <a:pt x="28" y="5"/>
                    <a:pt x="28" y="5"/>
                  </a:cubicBezTo>
                  <a:cubicBezTo>
                    <a:pt x="27" y="4"/>
                    <a:pt x="28" y="3"/>
                    <a:pt x="28" y="3"/>
                  </a:cubicBezTo>
                  <a:cubicBezTo>
                    <a:pt x="32" y="1"/>
                    <a:pt x="35" y="0"/>
                    <a:pt x="39" y="0"/>
                  </a:cubicBezTo>
                  <a:cubicBezTo>
                    <a:pt x="40" y="0"/>
                    <a:pt x="40" y="0"/>
                    <a:pt x="41" y="0"/>
                  </a:cubicBezTo>
                  <a:cubicBezTo>
                    <a:pt x="41" y="0"/>
                    <a:pt x="42" y="1"/>
                    <a:pt x="42" y="2"/>
                  </a:cubicBezTo>
                  <a:cubicBezTo>
                    <a:pt x="42" y="2"/>
                    <a:pt x="41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6" y="3"/>
                    <a:pt x="33" y="4"/>
                    <a:pt x="29" y="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20" name="Freeform 364"/>
            <p:cNvSpPr/>
            <p:nvPr/>
          </p:nvSpPr>
          <p:spPr bwMode="auto">
            <a:xfrm>
              <a:off x="819150" y="6616701"/>
              <a:ext cx="14288" cy="12700"/>
            </a:xfrm>
            <a:custGeom>
              <a:gdLst>
                <a:gd name="T0" fmla="*/ 2 w 8"/>
                <a:gd name="T1" fmla="*/ 6 h 6"/>
                <a:gd name="T2" fmla="*/ 1 w 8"/>
                <a:gd name="T3" fmla="*/ 6 h 6"/>
                <a:gd name="T4" fmla="*/ 1 w 8"/>
                <a:gd name="T5" fmla="*/ 4 h 6"/>
                <a:gd name="T6" fmla="*/ 6 w 8"/>
                <a:gd name="T7" fmla="*/ 0 h 6"/>
                <a:gd name="T8" fmla="*/ 8 w 8"/>
                <a:gd name="T9" fmla="*/ 0 h 6"/>
                <a:gd name="T10" fmla="*/ 7 w 8"/>
                <a:gd name="T11" fmla="*/ 2 h 6"/>
                <a:gd name="T12" fmla="*/ 3 w 8"/>
                <a:gd name="T13" fmla="*/ 6 h 6"/>
                <a:gd name="T14" fmla="*/ 2 w 8"/>
                <a:gd name="T15" fmla="*/ 6 h 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6">
                  <a:moveTo>
                    <a:pt x="2" y="6"/>
                  </a:moveTo>
                  <a:cubicBezTo>
                    <a:pt x="1" y="6"/>
                    <a:pt x="1" y="6"/>
                    <a:pt x="1" y="6"/>
                  </a:cubicBezTo>
                  <a:cubicBezTo>
                    <a:pt x="0" y="5"/>
                    <a:pt x="0" y="4"/>
                    <a:pt x="1" y="4"/>
                  </a:cubicBezTo>
                  <a:cubicBezTo>
                    <a:pt x="3" y="3"/>
                    <a:pt x="4" y="1"/>
                    <a:pt x="6" y="0"/>
                  </a:cubicBezTo>
                  <a:cubicBezTo>
                    <a:pt x="6" y="0"/>
                    <a:pt x="7" y="0"/>
                    <a:pt x="8" y="0"/>
                  </a:cubicBezTo>
                  <a:cubicBezTo>
                    <a:pt x="8" y="1"/>
                    <a:pt x="8" y="2"/>
                    <a:pt x="7" y="2"/>
                  </a:cubicBezTo>
                  <a:cubicBezTo>
                    <a:pt x="6" y="4"/>
                    <a:pt x="4" y="5"/>
                    <a:pt x="3" y="6"/>
                  </a:cubicBezTo>
                  <a:lnTo>
                    <a:pt x="2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21" name="Freeform 365"/>
            <p:cNvSpPr/>
            <p:nvPr/>
          </p:nvSpPr>
          <p:spPr bwMode="auto">
            <a:xfrm>
              <a:off x="982663" y="5954713"/>
              <a:ext cx="427038" cy="425450"/>
            </a:xfrm>
            <a:custGeom>
              <a:gdLst>
                <a:gd name="T0" fmla="*/ 0 w 269"/>
                <a:gd name="T1" fmla="*/ 171 h 268"/>
                <a:gd name="T2" fmla="*/ 44 w 269"/>
                <a:gd name="T3" fmla="*/ 268 h 268"/>
                <a:gd name="T4" fmla="*/ 269 w 269"/>
                <a:gd name="T5" fmla="*/ 0 h 268"/>
                <a:gd name="T6" fmla="*/ 0 w 269"/>
                <a:gd name="T7" fmla="*/ 171 h 2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9" h="268">
                  <a:moveTo>
                    <a:pt x="0" y="171"/>
                  </a:moveTo>
                  <a:lnTo>
                    <a:pt x="44" y="268"/>
                  </a:lnTo>
                  <a:lnTo>
                    <a:pt x="269" y="0"/>
                  </a:lnTo>
                  <a:lnTo>
                    <a:pt x="0" y="171"/>
                  </a:lnTo>
                  <a:close/>
                </a:path>
              </a:pathLst>
            </a:custGeom>
            <a:solidFill>
              <a:srgbClr val="B8D1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22" name="Freeform 366"/>
            <p:cNvSpPr/>
            <p:nvPr/>
          </p:nvSpPr>
          <p:spPr bwMode="auto">
            <a:xfrm>
              <a:off x="982663" y="6145213"/>
              <a:ext cx="173038" cy="234950"/>
            </a:xfrm>
            <a:custGeom>
              <a:gdLst>
                <a:gd name="T0" fmla="*/ 78 w 109"/>
                <a:gd name="T1" fmla="*/ 0 h 148"/>
                <a:gd name="T2" fmla="*/ 0 w 109"/>
                <a:gd name="T3" fmla="*/ 51 h 148"/>
                <a:gd name="T4" fmla="*/ 44 w 109"/>
                <a:gd name="T5" fmla="*/ 148 h 148"/>
                <a:gd name="T6" fmla="*/ 109 w 109"/>
                <a:gd name="T7" fmla="*/ 70 h 148"/>
                <a:gd name="T8" fmla="*/ 78 w 109"/>
                <a:gd name="T9" fmla="*/ 0 h 1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9" h="148">
                  <a:moveTo>
                    <a:pt x="78" y="0"/>
                  </a:moveTo>
                  <a:lnTo>
                    <a:pt x="0" y="51"/>
                  </a:lnTo>
                  <a:lnTo>
                    <a:pt x="44" y="148"/>
                  </a:lnTo>
                  <a:lnTo>
                    <a:pt x="109" y="7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281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23" name="Freeform 367"/>
            <p:cNvSpPr/>
            <p:nvPr/>
          </p:nvSpPr>
          <p:spPr bwMode="auto">
            <a:xfrm>
              <a:off x="1035050" y="5954713"/>
              <a:ext cx="374650" cy="341313"/>
            </a:xfrm>
            <a:custGeom>
              <a:gdLst>
                <a:gd name="T0" fmla="*/ 0 w 236"/>
                <a:gd name="T1" fmla="*/ 180 h 215"/>
                <a:gd name="T2" fmla="*/ 121 w 236"/>
                <a:gd name="T3" fmla="*/ 215 h 215"/>
                <a:gd name="T4" fmla="*/ 236 w 236"/>
                <a:gd name="T5" fmla="*/ 0 h 215"/>
                <a:gd name="T6" fmla="*/ 0 w 236"/>
                <a:gd name="T7" fmla="*/ 180 h 2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6" h="215">
                  <a:moveTo>
                    <a:pt x="0" y="180"/>
                  </a:moveTo>
                  <a:lnTo>
                    <a:pt x="121" y="215"/>
                  </a:lnTo>
                  <a:lnTo>
                    <a:pt x="236" y="0"/>
                  </a:lnTo>
                  <a:lnTo>
                    <a:pt x="0" y="180"/>
                  </a:lnTo>
                  <a:close/>
                </a:path>
              </a:pathLst>
            </a:custGeom>
            <a:solidFill>
              <a:srgbClr val="F2F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24" name="Freeform 368"/>
            <p:cNvSpPr/>
            <p:nvPr/>
          </p:nvSpPr>
          <p:spPr bwMode="auto">
            <a:xfrm>
              <a:off x="863600" y="5954713"/>
              <a:ext cx="546100" cy="271463"/>
            </a:xfrm>
            <a:custGeom>
              <a:gdLst>
                <a:gd name="T0" fmla="*/ 0 w 344"/>
                <a:gd name="T1" fmla="*/ 150 h 171"/>
                <a:gd name="T2" fmla="*/ 75 w 344"/>
                <a:gd name="T3" fmla="*/ 171 h 171"/>
                <a:gd name="T4" fmla="*/ 344 w 344"/>
                <a:gd name="T5" fmla="*/ 0 h 171"/>
                <a:gd name="T6" fmla="*/ 0 w 344"/>
                <a:gd name="T7" fmla="*/ 150 h 1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4" h="171">
                  <a:moveTo>
                    <a:pt x="0" y="150"/>
                  </a:moveTo>
                  <a:lnTo>
                    <a:pt x="75" y="171"/>
                  </a:lnTo>
                  <a:lnTo>
                    <a:pt x="344" y="0"/>
                  </a:lnTo>
                  <a:lnTo>
                    <a:pt x="0" y="150"/>
                  </a:lnTo>
                  <a:close/>
                </a:path>
              </a:pathLst>
            </a:custGeom>
            <a:solidFill>
              <a:srgbClr val="F2F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25" name="Freeform 369"/>
            <p:cNvSpPr/>
            <p:nvPr/>
          </p:nvSpPr>
          <p:spPr bwMode="auto">
            <a:xfrm>
              <a:off x="1035050" y="6240463"/>
              <a:ext cx="109538" cy="139700"/>
            </a:xfrm>
            <a:custGeom>
              <a:gdLst>
                <a:gd name="T0" fmla="*/ 11 w 69"/>
                <a:gd name="T1" fmla="*/ 88 h 88"/>
                <a:gd name="T2" fmla="*/ 0 w 69"/>
                <a:gd name="T3" fmla="*/ 0 h 88"/>
                <a:gd name="T4" fmla="*/ 69 w 69"/>
                <a:gd name="T5" fmla="*/ 20 h 88"/>
                <a:gd name="T6" fmla="*/ 11 w 69"/>
                <a:gd name="T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9" h="88">
                  <a:moveTo>
                    <a:pt x="11" y="88"/>
                  </a:moveTo>
                  <a:lnTo>
                    <a:pt x="0" y="0"/>
                  </a:lnTo>
                  <a:lnTo>
                    <a:pt x="69" y="20"/>
                  </a:lnTo>
                  <a:lnTo>
                    <a:pt x="11" y="88"/>
                  </a:lnTo>
                  <a:close/>
                </a:path>
              </a:pathLst>
            </a:custGeom>
            <a:solidFill>
              <a:srgbClr val="FF8E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26" name="Freeform 370"/>
            <p:cNvSpPr/>
            <p:nvPr/>
          </p:nvSpPr>
          <p:spPr bwMode="auto">
            <a:xfrm>
              <a:off x="863600" y="6145213"/>
              <a:ext cx="242888" cy="80963"/>
            </a:xfrm>
            <a:custGeom>
              <a:gdLst>
                <a:gd name="T0" fmla="*/ 0 w 153"/>
                <a:gd name="T1" fmla="*/ 30 h 51"/>
                <a:gd name="T2" fmla="*/ 153 w 153"/>
                <a:gd name="T3" fmla="*/ 0 h 51"/>
                <a:gd name="T4" fmla="*/ 75 w 153"/>
                <a:gd name="T5" fmla="*/ 51 h 51"/>
                <a:gd name="T6" fmla="*/ 0 w 153"/>
                <a:gd name="T7" fmla="*/ 30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3" h="51">
                  <a:moveTo>
                    <a:pt x="0" y="30"/>
                  </a:moveTo>
                  <a:lnTo>
                    <a:pt x="153" y="0"/>
                  </a:lnTo>
                  <a:lnTo>
                    <a:pt x="75" y="51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FF9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  <p:sp>
          <p:nvSpPr>
            <p:cNvPr id="627" name="Freeform 371"/>
            <p:cNvSpPr/>
            <p:nvPr/>
          </p:nvSpPr>
          <p:spPr bwMode="auto">
            <a:xfrm>
              <a:off x="1035050" y="6157913"/>
              <a:ext cx="192088" cy="138113"/>
            </a:xfrm>
            <a:custGeom>
              <a:gdLst>
                <a:gd name="T0" fmla="*/ 69 w 121"/>
                <a:gd name="T1" fmla="*/ 0 h 87"/>
                <a:gd name="T2" fmla="*/ 0 w 121"/>
                <a:gd name="T3" fmla="*/ 52 h 87"/>
                <a:gd name="T4" fmla="*/ 121 w 121"/>
                <a:gd name="T5" fmla="*/ 87 h 87"/>
                <a:gd name="T6" fmla="*/ 69 w 121"/>
                <a:gd name="T7" fmla="*/ 0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0" h="87">
                  <a:moveTo>
                    <a:pt x="69" y="0"/>
                  </a:moveTo>
                  <a:lnTo>
                    <a:pt x="0" y="52"/>
                  </a:lnTo>
                  <a:lnTo>
                    <a:pt x="121" y="87"/>
                  </a:lnTo>
                  <a:lnTo>
                    <a:pt x="69" y="0"/>
                  </a:lnTo>
                  <a:close/>
                </a:path>
              </a:pathLst>
            </a:custGeom>
            <a:solidFill>
              <a:srgbClr val="FF9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/>
            </a:p>
          </p:txBody>
        </p:sp>
      </p:grpSp>
      <p:cxnSp>
        <p:nvCxnSpPr>
          <p:cNvPr id="12" name="直接连接符 11"/>
          <p:cNvCxnSpPr/>
          <p:nvPr/>
        </p:nvCxnSpPr>
        <p:spPr>
          <a:xfrm>
            <a:off x="4236637" y="3278025"/>
            <a:ext cx="2376000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31" name="Picture 3"/>
          <p:cNvPicPr>
            <a:picLocks noChangeAspect="1"/>
          </p:cNvPicPr>
          <p:nvPr/>
        </p:nvPicPr>
        <p:blipFill>
          <a:blip r:embed="rId3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1134746"/>
            <a:ext cx="297077" cy="278107"/>
          </a:xfrm>
          <a:prstGeom prst="rect">
            <a:avLst/>
          </a:prstGeom>
        </p:spPr>
      </p:pic>
      <p:sp>
        <p:nvSpPr>
          <p:cNvPr id="632" name="TextBox 585"/>
          <p:cNvSpPr txBox="1"/>
          <p:nvPr/>
        </p:nvSpPr>
        <p:spPr>
          <a:xfrm>
            <a:off x="6958398" y="1453520"/>
            <a:ext cx="69762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000" b="1">
                <a:latin typeface="Verdana" pitchFamily="34" charset="0"/>
                <a:ea typeface="华文细黑"/>
              </a:rPr>
              <a:t>到达客户</a:t>
            </a:r>
          </a:p>
        </p:txBody>
      </p:sp>
    </p:spTree>
    <p:extLst>
      <p:ext uri="{BB962C8B-B14F-4D97-AF65-F5344CB8AC3E}">
        <p14:creationId xmlns:p14="http://schemas.microsoft.com/office/powerpoint/2010/main" val="3232316640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" name="Title 1"/>
          <p:cNvSpPr txBox="1"/>
          <p:nvPr/>
        </p:nvSpPr>
        <p:spPr>
          <a:xfrm>
            <a:off x="571472" y="-18"/>
            <a:ext cx="7816952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从同行对标角度，其前端普遍采取灵活自主、轻盈便捷的方式做大客户</a:t>
            </a:r>
            <a:endParaRPr lang="zh-CN" altLang="en-US" sz="16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cxnSp>
        <p:nvCxnSpPr>
          <p:cNvPr id="483" name="曲线连接符 482"/>
          <p:cNvCxnSpPr>
            <a:stCxn id="548" idx="3"/>
          </p:cNvCxnSpPr>
          <p:nvPr/>
        </p:nvCxnSpPr>
        <p:spPr>
          <a:xfrm>
            <a:off x="5560585" y="3858165"/>
            <a:ext cx="1223325" cy="1748"/>
          </a:xfrm>
          <a:prstGeom prst="curvedConnector3">
            <a:avLst/>
          </a:prstGeom>
          <a:ln>
            <a:solidFill>
              <a:schemeClr val="bg1">
                <a:lumMod val="50000"/>
              </a:schemeClr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7" name="组合 486"/>
          <p:cNvGrpSpPr/>
          <p:nvPr/>
        </p:nvGrpSpPr>
        <p:grpSpPr>
          <a:xfrm>
            <a:off x="395536" y="1073717"/>
            <a:ext cx="3812245" cy="3711698"/>
            <a:chOff x="395536" y="689746"/>
            <a:chExt cx="3812245" cy="4137980"/>
          </a:xfrm>
        </p:grpSpPr>
        <p:grpSp>
          <p:nvGrpSpPr>
            <p:cNvPr id="583" name="组合 582"/>
            <p:cNvGrpSpPr/>
            <p:nvPr/>
          </p:nvGrpSpPr>
          <p:grpSpPr>
            <a:xfrm>
              <a:off x="1633170" y="749019"/>
              <a:ext cx="828000" cy="199776"/>
              <a:chOff x="1598028" y="3713710"/>
              <a:chExt cx="651919" cy="225705"/>
            </a:xfrm>
          </p:grpSpPr>
          <p:pic>
            <p:nvPicPr>
              <p:cNvPr id="934" name="图片 138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98028" y="3760053"/>
                <a:ext cx="479068" cy="179362"/>
              </a:xfrm>
              <a:prstGeom prst="rect">
                <a:avLst/>
              </a:prstGeom>
            </p:spPr>
          </p:pic>
          <p:pic>
            <p:nvPicPr>
              <p:cNvPr id="935" name="图片 139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077095" y="3713710"/>
                <a:ext cx="172852" cy="225705"/>
              </a:xfrm>
              <a:prstGeom prst="rect">
                <a:avLst/>
              </a:prstGeom>
            </p:spPr>
          </p:pic>
        </p:grpSp>
        <p:sp>
          <p:nvSpPr>
            <p:cNvPr id="584" name="矩形 583"/>
            <p:cNvSpPr/>
            <p:nvPr/>
          </p:nvSpPr>
          <p:spPr>
            <a:xfrm>
              <a:off x="395536" y="709574"/>
              <a:ext cx="3812245" cy="1296000"/>
            </a:xfrm>
            <a:prstGeom prst="rect">
              <a:avLst/>
            </a:prstGeom>
            <a:noFill/>
            <a:ln w="6350">
              <a:solidFill>
                <a:schemeClr val="bg1">
                  <a:lumMod val="65000"/>
                </a:schemeClr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85" name="TextBox 584"/>
            <p:cNvSpPr txBox="1"/>
            <p:nvPr/>
          </p:nvSpPr>
          <p:spPr>
            <a:xfrm>
              <a:off x="395536" y="689746"/>
              <a:ext cx="1008000" cy="291655"/>
            </a:xfrm>
            <a:prstGeom prst="rect">
              <a:avLst/>
            </a:prstGeom>
            <a:solidFill>
              <a:srgbClr val="C2E0FF"/>
            </a:solidFill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100" b="1" smtClean="0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佐川急便</a:t>
              </a:r>
              <a:endParaRPr lang="zh-CN" altLang="en-US" sz="11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grpSp>
          <p:nvGrpSpPr>
            <p:cNvPr id="586" name="组合 585"/>
            <p:cNvGrpSpPr/>
            <p:nvPr/>
          </p:nvGrpSpPr>
          <p:grpSpPr>
            <a:xfrm>
              <a:off x="650600" y="1146661"/>
              <a:ext cx="3350071" cy="587999"/>
              <a:chOff x="650600" y="1524716"/>
              <a:chExt cx="3350071" cy="682586"/>
            </a:xfrm>
          </p:grpSpPr>
          <p:sp>
            <p:nvSpPr>
              <p:cNvPr id="771" name="TextBox 770"/>
              <p:cNvSpPr txBox="1"/>
              <p:nvPr/>
            </p:nvSpPr>
            <p:spPr>
              <a:xfrm>
                <a:off x="1255629" y="1559572"/>
                <a:ext cx="576000" cy="2987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900" b="1" smtClean="0">
                    <a:latin typeface="华文细黑" pitchFamily="2" charset="-122"/>
                    <a:ea typeface="华文细黑" pitchFamily="2" charset="-122"/>
                  </a:rPr>
                  <a:t>营销</a:t>
                </a:r>
                <a:endParaRPr lang="zh-CN" altLang="en-US" sz="9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grpSp>
            <p:nvGrpSpPr>
              <p:cNvPr id="772" name="Group 2"/>
              <p:cNvGrpSpPr/>
              <p:nvPr>
                <p:custDataLst>
                  <p:tags r:id="rId4"/>
                </p:custDataLst>
              </p:nvPr>
            </p:nvGrpSpPr>
            <p:grpSpPr>
              <a:xfrm>
                <a:off x="3477453" y="1535722"/>
                <a:ext cx="504000" cy="324000"/>
                <a:chOff x="2919" y="1222"/>
                <a:chExt cx="274" cy="208"/>
              </a:xfrm>
            </p:grpSpPr>
            <p:sp>
              <p:nvSpPr>
                <p:cNvPr id="782" name="Line 2460"/>
                <p:cNvSpPr>
                  <a:spLocks noChangeShapeType="1"/>
                </p:cNvSpPr>
                <p:nvPr>
                  <p:custDataLst>
                    <p:tags r:id="rId5"/>
                  </p:custDataLst>
                </p:nvPr>
              </p:nvSpPr>
              <p:spPr bwMode="gray">
                <a:xfrm flipH="1" flipV="1">
                  <a:off x="3158" y="1307"/>
                  <a:ext cx="0" cy="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1218835" fontAlgn="auto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783" name="Freeform 2461"/>
                <p:cNvSpPr/>
                <p:nvPr>
                  <p:custDataLst>
                    <p:tags r:id="rId6"/>
                  </p:custDataLst>
                </p:nvPr>
              </p:nvSpPr>
              <p:spPr bwMode="gray">
                <a:xfrm>
                  <a:off x="3158" y="1310"/>
                  <a:ext cx="8" cy="11"/>
                </a:xfrm>
                <a:custGeom>
                  <a:gdLst>
                    <a:gd name="T0" fmla="*/ 5 w 17"/>
                    <a:gd name="T1" fmla="*/ 16 h 17"/>
                    <a:gd name="T2" fmla="*/ 0 w 17"/>
                    <a:gd name="T3" fmla="*/ 16 h 17"/>
                    <a:gd name="T4" fmla="*/ 0 w 17"/>
                    <a:gd name="T5" fmla="*/ 10 h 17"/>
                    <a:gd name="T6" fmla="*/ 0 w 17"/>
                    <a:gd name="T7" fmla="*/ 5 h 17"/>
                    <a:gd name="T8" fmla="*/ 5 w 17"/>
                    <a:gd name="T9" fmla="*/ 0 h 17"/>
                    <a:gd name="T10" fmla="*/ 10 w 17"/>
                    <a:gd name="T11" fmla="*/ 0 h 17"/>
                    <a:gd name="T12" fmla="*/ 16 w 17"/>
                    <a:gd name="T13" fmla="*/ 0 h 17"/>
                    <a:gd name="T14" fmla="*/ 16 w 17"/>
                    <a:gd name="T15" fmla="*/ 5 h 17"/>
                    <a:gd name="T16" fmla="*/ 16 w 17"/>
                    <a:gd name="T17" fmla="*/ 10 h 17"/>
                    <a:gd name="T18" fmla="*/ 10 w 17"/>
                    <a:gd name="T19" fmla="*/ 16 h 17"/>
                    <a:gd name="T20" fmla="*/ 5 w 17"/>
                    <a:gd name="T21" fmla="*/ 16 h 1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7"/>
                    <a:gd name="T34" fmla="*/ 0 h 17"/>
                    <a:gd name="T35" fmla="*/ 17 w 17"/>
                    <a:gd name="T36" fmla="*/ 17 h 17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7" h="17">
                      <a:moveTo>
                        <a:pt x="5" y="16"/>
                      </a:moveTo>
                      <a:lnTo>
                        <a:pt x="0" y="16"/>
                      </a:lnTo>
                      <a:lnTo>
                        <a:pt x="0" y="10"/>
                      </a:lnTo>
                      <a:lnTo>
                        <a:pt x="0" y="5"/>
                      </a:lnTo>
                      <a:lnTo>
                        <a:pt x="5" y="0"/>
                      </a:lnTo>
                      <a:lnTo>
                        <a:pt x="10" y="0"/>
                      </a:lnTo>
                      <a:lnTo>
                        <a:pt x="16" y="0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0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84" name="Freeform 2462"/>
                <p:cNvSpPr/>
                <p:nvPr>
                  <p:custDataLst>
                    <p:tags r:id="rId7"/>
                  </p:custDataLst>
                </p:nvPr>
              </p:nvSpPr>
              <p:spPr bwMode="gray">
                <a:xfrm>
                  <a:off x="3158" y="1310"/>
                  <a:ext cx="8" cy="11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8 w 17"/>
                    <a:gd name="T7" fmla="*/ 0 h 17"/>
                    <a:gd name="T8" fmla="*/ 0 w 17"/>
                    <a:gd name="T9" fmla="*/ 5 h 17"/>
                    <a:gd name="T10" fmla="*/ 0 w 17"/>
                    <a:gd name="T11" fmla="*/ 10 h 17"/>
                    <a:gd name="T12" fmla="*/ 0 w 17"/>
                    <a:gd name="T13" fmla="*/ 16 h 17"/>
                    <a:gd name="T14" fmla="*/ 8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8" y="0"/>
                      </a:lnTo>
                      <a:lnTo>
                        <a:pt x="0" y="5"/>
                      </a:lnTo>
                      <a:lnTo>
                        <a:pt x="0" y="10"/>
                      </a:lnTo>
                      <a:lnTo>
                        <a:pt x="0" y="16"/>
                      </a:lnTo>
                      <a:lnTo>
                        <a:pt x="8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85" name="Freeform 2463"/>
                <p:cNvSpPr/>
                <p:nvPr>
                  <p:custDataLst>
                    <p:tags r:id="rId8"/>
                  </p:custDataLst>
                </p:nvPr>
              </p:nvSpPr>
              <p:spPr bwMode="gray">
                <a:xfrm>
                  <a:off x="3142" y="1294"/>
                  <a:ext cx="10" cy="19"/>
                </a:xfrm>
                <a:custGeom>
                  <a:gdLst>
                    <a:gd name="T0" fmla="*/ 18 w 19"/>
                    <a:gd name="T1" fmla="*/ 10 h 32"/>
                    <a:gd name="T2" fmla="*/ 0 w 19"/>
                    <a:gd name="T3" fmla="*/ 0 h 32"/>
                    <a:gd name="T4" fmla="*/ 0 w 19"/>
                    <a:gd name="T5" fmla="*/ 21 h 32"/>
                    <a:gd name="T6" fmla="*/ 18 w 19"/>
                    <a:gd name="T7" fmla="*/ 31 h 32"/>
                    <a:gd name="T8" fmla="*/ 18 w 19"/>
                    <a:gd name="T9" fmla="*/ 10 h 3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32"/>
                    <a:gd name="T17" fmla="*/ 19 w 19"/>
                    <a:gd name="T18" fmla="*/ 32 h 3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32">
                      <a:moveTo>
                        <a:pt x="18" y="10"/>
                      </a:moveTo>
                      <a:lnTo>
                        <a:pt x="0" y="0"/>
                      </a:lnTo>
                      <a:lnTo>
                        <a:pt x="0" y="21"/>
                      </a:lnTo>
                      <a:lnTo>
                        <a:pt x="18" y="31"/>
                      </a:lnTo>
                      <a:lnTo>
                        <a:pt x="18" y="10"/>
                      </a:lnTo>
                    </a:path>
                  </a:pathLst>
                </a:custGeom>
                <a:solidFill>
                  <a:srgbClr val="CCCC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86" name="Freeform 2464"/>
                <p:cNvSpPr/>
                <p:nvPr>
                  <p:custDataLst>
                    <p:tags r:id="rId9"/>
                  </p:custDataLst>
                </p:nvPr>
              </p:nvSpPr>
              <p:spPr bwMode="gray">
                <a:xfrm>
                  <a:off x="3179" y="1291"/>
                  <a:ext cx="9" cy="10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2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2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87" name="Freeform 2465"/>
                <p:cNvSpPr/>
                <p:nvPr>
                  <p:custDataLst>
                    <p:tags r:id="rId10"/>
                  </p:custDataLst>
                </p:nvPr>
              </p:nvSpPr>
              <p:spPr bwMode="gray">
                <a:xfrm>
                  <a:off x="3179" y="1293"/>
                  <a:ext cx="10" cy="9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6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0 w 17"/>
                    <a:gd name="T27" fmla="*/ 13 h 17"/>
                    <a:gd name="T28" fmla="*/ 13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6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88" name="Freeform 2466"/>
                <p:cNvSpPr/>
                <p:nvPr>
                  <p:custDataLst>
                    <p:tags r:id="rId11"/>
                  </p:custDataLst>
                </p:nvPr>
              </p:nvSpPr>
              <p:spPr bwMode="gray">
                <a:xfrm>
                  <a:off x="3180" y="1294"/>
                  <a:ext cx="10" cy="9"/>
                </a:xfrm>
                <a:custGeom>
                  <a:gdLst>
                    <a:gd name="T0" fmla="*/ 10 w 17"/>
                    <a:gd name="T1" fmla="*/ 8 h 17"/>
                    <a:gd name="T2" fmla="*/ 16 w 17"/>
                    <a:gd name="T3" fmla="*/ 4 h 17"/>
                    <a:gd name="T4" fmla="*/ 10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2 h 17"/>
                    <a:gd name="T16" fmla="*/ 10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0" y="8"/>
                      </a:moveTo>
                      <a:lnTo>
                        <a:pt x="16" y="4"/>
                      </a:lnTo>
                      <a:lnTo>
                        <a:pt x="10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2"/>
                      </a:lnTo>
                      <a:lnTo>
                        <a:pt x="10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89" name="Freeform 2467"/>
                <p:cNvSpPr/>
                <p:nvPr>
                  <p:custDataLst>
                    <p:tags r:id="rId12"/>
                  </p:custDataLst>
                </p:nvPr>
              </p:nvSpPr>
              <p:spPr bwMode="gray">
                <a:xfrm>
                  <a:off x="3175" y="1294"/>
                  <a:ext cx="9" cy="9"/>
                </a:xfrm>
                <a:custGeom>
                  <a:gdLst>
                    <a:gd name="T0" fmla="*/ 6 w 17"/>
                    <a:gd name="T1" fmla="*/ 14 h 17"/>
                    <a:gd name="T2" fmla="*/ 2 w 17"/>
                    <a:gd name="T3" fmla="*/ 12 h 17"/>
                    <a:gd name="T4" fmla="*/ 2 w 17"/>
                    <a:gd name="T5" fmla="*/ 10 h 17"/>
                    <a:gd name="T6" fmla="*/ 0 w 17"/>
                    <a:gd name="T7" fmla="*/ 8 h 17"/>
                    <a:gd name="T8" fmla="*/ 2 w 17"/>
                    <a:gd name="T9" fmla="*/ 3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4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4"/>
                      </a:moveTo>
                      <a:lnTo>
                        <a:pt x="2" y="12"/>
                      </a:lnTo>
                      <a:lnTo>
                        <a:pt x="2" y="10"/>
                      </a:lnTo>
                      <a:lnTo>
                        <a:pt x="0" y="8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90" name="Freeform 2468"/>
                <p:cNvSpPr/>
                <p:nvPr>
                  <p:custDataLst>
                    <p:tags r:id="rId13"/>
                  </p:custDataLst>
                </p:nvPr>
              </p:nvSpPr>
              <p:spPr bwMode="gray">
                <a:xfrm>
                  <a:off x="3176" y="1294"/>
                  <a:ext cx="9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0 h 17"/>
                    <a:gd name="T18" fmla="*/ 2 w 17"/>
                    <a:gd name="T19" fmla="*/ 14 h 17"/>
                    <a:gd name="T20" fmla="*/ 5 w 17"/>
                    <a:gd name="T21" fmla="*/ 16 h 17"/>
                    <a:gd name="T22" fmla="*/ 8 w 17"/>
                    <a:gd name="T23" fmla="*/ 14 h 17"/>
                    <a:gd name="T24" fmla="*/ 10 w 17"/>
                    <a:gd name="T25" fmla="*/ 12 h 17"/>
                    <a:gd name="T26" fmla="*/ 13 w 17"/>
                    <a:gd name="T27" fmla="*/ 10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0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91" name="Freeform 2469"/>
                <p:cNvSpPr/>
                <p:nvPr>
                  <p:custDataLst>
                    <p:tags r:id="rId14"/>
                  </p:custDataLst>
                </p:nvPr>
              </p:nvSpPr>
              <p:spPr bwMode="gray">
                <a:xfrm>
                  <a:off x="3177" y="1296"/>
                  <a:ext cx="10" cy="9"/>
                </a:xfrm>
                <a:custGeom>
                  <a:gdLst>
                    <a:gd name="T0" fmla="*/ 10 w 17"/>
                    <a:gd name="T1" fmla="*/ 8 h 17"/>
                    <a:gd name="T2" fmla="*/ 16 w 17"/>
                    <a:gd name="T3" fmla="*/ 4 h 17"/>
                    <a:gd name="T4" fmla="*/ 10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0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0" y="8"/>
                      </a:moveTo>
                      <a:lnTo>
                        <a:pt x="16" y="4"/>
                      </a:lnTo>
                      <a:lnTo>
                        <a:pt x="10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0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92" name="Freeform 2470"/>
                <p:cNvSpPr/>
                <p:nvPr>
                  <p:custDataLst>
                    <p:tags r:id="rId15"/>
                  </p:custDataLst>
                </p:nvPr>
              </p:nvSpPr>
              <p:spPr bwMode="gray">
                <a:xfrm>
                  <a:off x="3180" y="1294"/>
                  <a:ext cx="10" cy="8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4 h 17"/>
                    <a:gd name="T10" fmla="*/ 2 w 17"/>
                    <a:gd name="T11" fmla="*/ 2 h 17"/>
                    <a:gd name="T12" fmla="*/ 6 w 17"/>
                    <a:gd name="T13" fmla="*/ 0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6 w 17"/>
                    <a:gd name="T25" fmla="*/ 12 h 17"/>
                    <a:gd name="T26" fmla="*/ 13 w 17"/>
                    <a:gd name="T27" fmla="*/ 14 h 17"/>
                    <a:gd name="T28" fmla="*/ 9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4"/>
                      </a:lnTo>
                      <a:lnTo>
                        <a:pt x="2" y="2"/>
                      </a:lnTo>
                      <a:lnTo>
                        <a:pt x="6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6" y="12"/>
                      </a:lnTo>
                      <a:lnTo>
                        <a:pt x="13" y="14"/>
                      </a:lnTo>
                      <a:lnTo>
                        <a:pt x="9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93" name="Freeform 2471"/>
                <p:cNvSpPr/>
                <p:nvPr>
                  <p:custDataLst>
                    <p:tags r:id="rId16"/>
                  </p:custDataLst>
                </p:nvPr>
              </p:nvSpPr>
              <p:spPr bwMode="gray">
                <a:xfrm>
                  <a:off x="3180" y="1294"/>
                  <a:ext cx="12" cy="9"/>
                </a:xfrm>
                <a:custGeom>
                  <a:gdLst>
                    <a:gd name="T0" fmla="*/ 16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2 w 17"/>
                    <a:gd name="T19" fmla="*/ 13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3 w 17"/>
                    <a:gd name="T27" fmla="*/ 13 h 17"/>
                    <a:gd name="T28" fmla="*/ 16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6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2" y="13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3" y="13"/>
                      </a:lnTo>
                      <a:lnTo>
                        <a:pt x="16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94" name="Freeform 2472"/>
                <p:cNvSpPr/>
                <p:nvPr>
                  <p:custDataLst>
                    <p:tags r:id="rId17"/>
                  </p:custDataLst>
                </p:nvPr>
              </p:nvSpPr>
              <p:spPr bwMode="gray">
                <a:xfrm>
                  <a:off x="3181" y="1294"/>
                  <a:ext cx="12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5 h 17"/>
                    <a:gd name="T10" fmla="*/ 0 w 17"/>
                    <a:gd name="T11" fmla="*/ 10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5"/>
                      </a:lnTo>
                      <a:lnTo>
                        <a:pt x="0" y="10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95" name="Freeform 2473"/>
                <p:cNvSpPr/>
                <p:nvPr>
                  <p:custDataLst>
                    <p:tags r:id="rId18"/>
                  </p:custDataLst>
                </p:nvPr>
              </p:nvSpPr>
              <p:spPr bwMode="gray">
                <a:xfrm>
                  <a:off x="3177" y="1295"/>
                  <a:ext cx="10" cy="10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4 h 17"/>
                    <a:gd name="T10" fmla="*/ 2 w 17"/>
                    <a:gd name="T11" fmla="*/ 2 h 17"/>
                    <a:gd name="T12" fmla="*/ 6 w 17"/>
                    <a:gd name="T13" fmla="*/ 0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6 w 17"/>
                    <a:gd name="T25" fmla="*/ 12 h 17"/>
                    <a:gd name="T26" fmla="*/ 13 w 17"/>
                    <a:gd name="T27" fmla="*/ 14 h 17"/>
                    <a:gd name="T28" fmla="*/ 9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4"/>
                      </a:lnTo>
                      <a:lnTo>
                        <a:pt x="2" y="2"/>
                      </a:lnTo>
                      <a:lnTo>
                        <a:pt x="6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6" y="12"/>
                      </a:lnTo>
                      <a:lnTo>
                        <a:pt x="13" y="14"/>
                      </a:lnTo>
                      <a:lnTo>
                        <a:pt x="9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96" name="Freeform 2474"/>
                <p:cNvSpPr/>
                <p:nvPr>
                  <p:custDataLst>
                    <p:tags r:id="rId19"/>
                  </p:custDataLst>
                </p:nvPr>
              </p:nvSpPr>
              <p:spPr bwMode="gray">
                <a:xfrm>
                  <a:off x="3177" y="1296"/>
                  <a:ext cx="10" cy="9"/>
                </a:xfrm>
                <a:custGeom>
                  <a:gdLst>
                    <a:gd name="T0" fmla="*/ 16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2 w 17"/>
                    <a:gd name="T19" fmla="*/ 13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3 w 17"/>
                    <a:gd name="T27" fmla="*/ 13 h 17"/>
                    <a:gd name="T28" fmla="*/ 16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6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2" y="13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3" y="13"/>
                      </a:lnTo>
                      <a:lnTo>
                        <a:pt x="16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97" name="Freeform 2475"/>
                <p:cNvSpPr/>
                <p:nvPr>
                  <p:custDataLst>
                    <p:tags r:id="rId20"/>
                  </p:custDataLst>
                </p:nvPr>
              </p:nvSpPr>
              <p:spPr bwMode="gray">
                <a:xfrm>
                  <a:off x="3179" y="1297"/>
                  <a:ext cx="9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5 h 17"/>
                    <a:gd name="T10" fmla="*/ 0 w 17"/>
                    <a:gd name="T11" fmla="*/ 10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5"/>
                      </a:lnTo>
                      <a:lnTo>
                        <a:pt x="0" y="10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98" name="Freeform 2476"/>
                <p:cNvSpPr/>
                <p:nvPr>
                  <p:custDataLst>
                    <p:tags r:id="rId21"/>
                  </p:custDataLst>
                </p:nvPr>
              </p:nvSpPr>
              <p:spPr bwMode="gray">
                <a:xfrm>
                  <a:off x="3142" y="1270"/>
                  <a:ext cx="48" cy="31"/>
                </a:xfrm>
                <a:custGeom>
                  <a:gdLst>
                    <a:gd name="T0" fmla="*/ 88 w 89"/>
                    <a:gd name="T1" fmla="*/ 10 h 51"/>
                    <a:gd name="T2" fmla="*/ 70 w 89"/>
                    <a:gd name="T3" fmla="*/ 0 h 51"/>
                    <a:gd name="T4" fmla="*/ 0 w 89"/>
                    <a:gd name="T5" fmla="*/ 40 h 51"/>
                    <a:gd name="T6" fmla="*/ 18 w 89"/>
                    <a:gd name="T7" fmla="*/ 50 h 51"/>
                    <a:gd name="T8" fmla="*/ 88 w 89"/>
                    <a:gd name="T9" fmla="*/ 10 h 5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9"/>
                    <a:gd name="T16" fmla="*/ 0 h 51"/>
                    <a:gd name="T17" fmla="*/ 89 w 89"/>
                    <a:gd name="T18" fmla="*/ 51 h 5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9" h="51">
                      <a:moveTo>
                        <a:pt x="88" y="10"/>
                      </a:moveTo>
                      <a:lnTo>
                        <a:pt x="70" y="0"/>
                      </a:lnTo>
                      <a:lnTo>
                        <a:pt x="0" y="40"/>
                      </a:lnTo>
                      <a:lnTo>
                        <a:pt x="18" y="50"/>
                      </a:lnTo>
                      <a:lnTo>
                        <a:pt x="88" y="10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99" name="Freeform 2477"/>
                <p:cNvSpPr/>
                <p:nvPr>
                  <p:custDataLst>
                    <p:tags r:id="rId22"/>
                  </p:custDataLst>
                </p:nvPr>
              </p:nvSpPr>
              <p:spPr bwMode="gray">
                <a:xfrm>
                  <a:off x="3152" y="1276"/>
                  <a:ext cx="38" cy="37"/>
                </a:xfrm>
                <a:custGeom>
                  <a:gdLst>
                    <a:gd name="T0" fmla="*/ 70 w 71"/>
                    <a:gd name="T1" fmla="*/ 0 h 62"/>
                    <a:gd name="T2" fmla="*/ 0 w 71"/>
                    <a:gd name="T3" fmla="*/ 40 h 62"/>
                    <a:gd name="T4" fmla="*/ 0 w 71"/>
                    <a:gd name="T5" fmla="*/ 61 h 62"/>
                    <a:gd name="T6" fmla="*/ 70 w 71"/>
                    <a:gd name="T7" fmla="*/ 21 h 62"/>
                    <a:gd name="T8" fmla="*/ 70 w 71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1"/>
                    <a:gd name="T16" fmla="*/ 0 h 62"/>
                    <a:gd name="T17" fmla="*/ 71 w 71"/>
                    <a:gd name="T18" fmla="*/ 62 h 6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1" h="62">
                      <a:moveTo>
                        <a:pt x="70" y="0"/>
                      </a:moveTo>
                      <a:lnTo>
                        <a:pt x="0" y="40"/>
                      </a:lnTo>
                      <a:lnTo>
                        <a:pt x="0" y="61"/>
                      </a:lnTo>
                      <a:lnTo>
                        <a:pt x="70" y="21"/>
                      </a:lnTo>
                      <a:lnTo>
                        <a:pt x="70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00" name="Line 2478"/>
                <p:cNvSpPr>
                  <a:spLocks noChangeShapeType="1"/>
                </p:cNvSpPr>
                <p:nvPr>
                  <p:custDataLst>
                    <p:tags r:id="rId23"/>
                  </p:custDataLst>
                </p:nvPr>
              </p:nvSpPr>
              <p:spPr bwMode="gray">
                <a:xfrm flipH="1" flipV="1">
                  <a:off x="3123" y="1285"/>
                  <a:ext cx="0" cy="4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1218835" fontAlgn="auto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801" name="Freeform 2479"/>
                <p:cNvSpPr/>
                <p:nvPr>
                  <p:custDataLst>
                    <p:tags r:id="rId24"/>
                  </p:custDataLst>
                </p:nvPr>
              </p:nvSpPr>
              <p:spPr bwMode="gray">
                <a:xfrm>
                  <a:off x="3123" y="1289"/>
                  <a:ext cx="10" cy="10"/>
                </a:xfrm>
                <a:custGeom>
                  <a:gdLst>
                    <a:gd name="T0" fmla="*/ 5 w 17"/>
                    <a:gd name="T1" fmla="*/ 16 h 17"/>
                    <a:gd name="T2" fmla="*/ 0 w 17"/>
                    <a:gd name="T3" fmla="*/ 16 h 17"/>
                    <a:gd name="T4" fmla="*/ 0 w 17"/>
                    <a:gd name="T5" fmla="*/ 10 h 17"/>
                    <a:gd name="T6" fmla="*/ 0 w 17"/>
                    <a:gd name="T7" fmla="*/ 5 h 17"/>
                    <a:gd name="T8" fmla="*/ 5 w 17"/>
                    <a:gd name="T9" fmla="*/ 0 h 17"/>
                    <a:gd name="T10" fmla="*/ 10 w 17"/>
                    <a:gd name="T11" fmla="*/ 0 h 17"/>
                    <a:gd name="T12" fmla="*/ 16 w 17"/>
                    <a:gd name="T13" fmla="*/ 0 h 17"/>
                    <a:gd name="T14" fmla="*/ 16 w 17"/>
                    <a:gd name="T15" fmla="*/ 5 h 17"/>
                    <a:gd name="T16" fmla="*/ 16 w 17"/>
                    <a:gd name="T17" fmla="*/ 10 h 17"/>
                    <a:gd name="T18" fmla="*/ 10 w 17"/>
                    <a:gd name="T19" fmla="*/ 16 h 17"/>
                    <a:gd name="T20" fmla="*/ 5 w 17"/>
                    <a:gd name="T21" fmla="*/ 16 h 1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7"/>
                    <a:gd name="T34" fmla="*/ 0 h 17"/>
                    <a:gd name="T35" fmla="*/ 17 w 17"/>
                    <a:gd name="T36" fmla="*/ 17 h 17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7" h="17">
                      <a:moveTo>
                        <a:pt x="5" y="16"/>
                      </a:moveTo>
                      <a:lnTo>
                        <a:pt x="0" y="16"/>
                      </a:lnTo>
                      <a:lnTo>
                        <a:pt x="0" y="10"/>
                      </a:lnTo>
                      <a:lnTo>
                        <a:pt x="0" y="5"/>
                      </a:lnTo>
                      <a:lnTo>
                        <a:pt x="5" y="0"/>
                      </a:lnTo>
                      <a:lnTo>
                        <a:pt x="10" y="0"/>
                      </a:lnTo>
                      <a:lnTo>
                        <a:pt x="16" y="0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0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02" name="Freeform 2480"/>
                <p:cNvSpPr/>
                <p:nvPr>
                  <p:custDataLst>
                    <p:tags r:id="rId25"/>
                  </p:custDataLst>
                </p:nvPr>
              </p:nvSpPr>
              <p:spPr bwMode="gray">
                <a:xfrm>
                  <a:off x="3123" y="1289"/>
                  <a:ext cx="10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8 w 17"/>
                    <a:gd name="T7" fmla="*/ 0 h 17"/>
                    <a:gd name="T8" fmla="*/ 0 w 17"/>
                    <a:gd name="T9" fmla="*/ 5 h 17"/>
                    <a:gd name="T10" fmla="*/ 0 w 17"/>
                    <a:gd name="T11" fmla="*/ 10 h 17"/>
                    <a:gd name="T12" fmla="*/ 0 w 17"/>
                    <a:gd name="T13" fmla="*/ 16 h 17"/>
                    <a:gd name="T14" fmla="*/ 8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8" y="0"/>
                      </a:lnTo>
                      <a:lnTo>
                        <a:pt x="0" y="5"/>
                      </a:lnTo>
                      <a:lnTo>
                        <a:pt x="0" y="10"/>
                      </a:lnTo>
                      <a:lnTo>
                        <a:pt x="0" y="16"/>
                      </a:lnTo>
                      <a:lnTo>
                        <a:pt x="8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03" name="Freeform 2481"/>
                <p:cNvSpPr/>
                <p:nvPr>
                  <p:custDataLst>
                    <p:tags r:id="rId26"/>
                  </p:custDataLst>
                </p:nvPr>
              </p:nvSpPr>
              <p:spPr bwMode="gray">
                <a:xfrm>
                  <a:off x="3108" y="1271"/>
                  <a:ext cx="10" cy="22"/>
                </a:xfrm>
                <a:custGeom>
                  <a:gdLst>
                    <a:gd name="T0" fmla="*/ 18 w 19"/>
                    <a:gd name="T1" fmla="*/ 10 h 32"/>
                    <a:gd name="T2" fmla="*/ 0 w 19"/>
                    <a:gd name="T3" fmla="*/ 0 h 32"/>
                    <a:gd name="T4" fmla="*/ 0 w 19"/>
                    <a:gd name="T5" fmla="*/ 21 h 32"/>
                    <a:gd name="T6" fmla="*/ 18 w 19"/>
                    <a:gd name="T7" fmla="*/ 31 h 32"/>
                    <a:gd name="T8" fmla="*/ 18 w 19"/>
                    <a:gd name="T9" fmla="*/ 10 h 3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32"/>
                    <a:gd name="T17" fmla="*/ 19 w 19"/>
                    <a:gd name="T18" fmla="*/ 32 h 3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32">
                      <a:moveTo>
                        <a:pt x="18" y="10"/>
                      </a:moveTo>
                      <a:lnTo>
                        <a:pt x="0" y="0"/>
                      </a:lnTo>
                      <a:lnTo>
                        <a:pt x="0" y="21"/>
                      </a:lnTo>
                      <a:lnTo>
                        <a:pt x="18" y="31"/>
                      </a:lnTo>
                      <a:lnTo>
                        <a:pt x="18" y="10"/>
                      </a:lnTo>
                    </a:path>
                  </a:pathLst>
                </a:custGeom>
                <a:solidFill>
                  <a:srgbClr val="CCCC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04" name="Freeform 2482"/>
                <p:cNvSpPr/>
                <p:nvPr>
                  <p:custDataLst>
                    <p:tags r:id="rId27"/>
                  </p:custDataLst>
                </p:nvPr>
              </p:nvSpPr>
              <p:spPr bwMode="gray">
                <a:xfrm>
                  <a:off x="3146" y="1269"/>
                  <a:ext cx="9" cy="10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4 h 17"/>
                    <a:gd name="T10" fmla="*/ 2 w 17"/>
                    <a:gd name="T11" fmla="*/ 2 h 17"/>
                    <a:gd name="T12" fmla="*/ 6 w 17"/>
                    <a:gd name="T13" fmla="*/ 0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6 w 17"/>
                    <a:gd name="T25" fmla="*/ 12 h 17"/>
                    <a:gd name="T26" fmla="*/ 13 w 17"/>
                    <a:gd name="T27" fmla="*/ 14 h 17"/>
                    <a:gd name="T28" fmla="*/ 9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4"/>
                      </a:lnTo>
                      <a:lnTo>
                        <a:pt x="2" y="2"/>
                      </a:lnTo>
                      <a:lnTo>
                        <a:pt x="6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6" y="12"/>
                      </a:lnTo>
                      <a:lnTo>
                        <a:pt x="13" y="14"/>
                      </a:lnTo>
                      <a:lnTo>
                        <a:pt x="9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05" name="Freeform 2483"/>
                <p:cNvSpPr/>
                <p:nvPr>
                  <p:custDataLst>
                    <p:tags r:id="rId28"/>
                  </p:custDataLst>
                </p:nvPr>
              </p:nvSpPr>
              <p:spPr bwMode="gray">
                <a:xfrm>
                  <a:off x="3146" y="1270"/>
                  <a:ext cx="9" cy="9"/>
                </a:xfrm>
                <a:custGeom>
                  <a:gdLst>
                    <a:gd name="T0" fmla="*/ 16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2 w 17"/>
                    <a:gd name="T19" fmla="*/ 16 h 17"/>
                    <a:gd name="T20" fmla="*/ 5 w 17"/>
                    <a:gd name="T21" fmla="*/ 16 h 17"/>
                    <a:gd name="T22" fmla="*/ 8 w 17"/>
                    <a:gd name="T23" fmla="*/ 16 h 17"/>
                    <a:gd name="T24" fmla="*/ 13 w 17"/>
                    <a:gd name="T25" fmla="*/ 13 h 17"/>
                    <a:gd name="T26" fmla="*/ 16 w 17"/>
                    <a:gd name="T27" fmla="*/ 11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6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3" y="13"/>
                      </a:lnTo>
                      <a:lnTo>
                        <a:pt x="16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06" name="Freeform 2484"/>
                <p:cNvSpPr/>
                <p:nvPr>
                  <p:custDataLst>
                    <p:tags r:id="rId29"/>
                  </p:custDataLst>
                </p:nvPr>
              </p:nvSpPr>
              <p:spPr bwMode="gray">
                <a:xfrm>
                  <a:off x="3148" y="1270"/>
                  <a:ext cx="10" cy="10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2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2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07" name="Freeform 2485"/>
                <p:cNvSpPr/>
                <p:nvPr>
                  <p:custDataLst>
                    <p:tags r:id="rId30"/>
                  </p:custDataLst>
                </p:nvPr>
              </p:nvSpPr>
              <p:spPr bwMode="gray">
                <a:xfrm>
                  <a:off x="3142" y="1270"/>
                  <a:ext cx="10" cy="11"/>
                </a:xfrm>
                <a:custGeom>
                  <a:gdLst>
                    <a:gd name="T0" fmla="*/ 4 w 17"/>
                    <a:gd name="T1" fmla="*/ 14 h 17"/>
                    <a:gd name="T2" fmla="*/ 0 w 17"/>
                    <a:gd name="T3" fmla="*/ 12 h 17"/>
                    <a:gd name="T4" fmla="*/ 0 w 17"/>
                    <a:gd name="T5" fmla="*/ 10 h 17"/>
                    <a:gd name="T6" fmla="*/ 0 w 17"/>
                    <a:gd name="T7" fmla="*/ 8 h 17"/>
                    <a:gd name="T8" fmla="*/ 0 w 17"/>
                    <a:gd name="T9" fmla="*/ 3 h 17"/>
                    <a:gd name="T10" fmla="*/ 2 w 17"/>
                    <a:gd name="T11" fmla="*/ 1 h 17"/>
                    <a:gd name="T12" fmla="*/ 6 w 17"/>
                    <a:gd name="T13" fmla="*/ 0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6 w 17"/>
                    <a:gd name="T25" fmla="*/ 10 h 17"/>
                    <a:gd name="T26" fmla="*/ 13 w 17"/>
                    <a:gd name="T27" fmla="*/ 12 h 17"/>
                    <a:gd name="T28" fmla="*/ 9 w 17"/>
                    <a:gd name="T29" fmla="*/ 14 h 17"/>
                    <a:gd name="T30" fmla="*/ 6 w 17"/>
                    <a:gd name="T31" fmla="*/ 16 h 17"/>
                    <a:gd name="T32" fmla="*/ 4 w 17"/>
                    <a:gd name="T33" fmla="*/ 14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4"/>
                      </a:move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8"/>
                      </a:lnTo>
                      <a:lnTo>
                        <a:pt x="0" y="3"/>
                      </a:lnTo>
                      <a:lnTo>
                        <a:pt x="2" y="1"/>
                      </a:lnTo>
                      <a:lnTo>
                        <a:pt x="6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3" y="12"/>
                      </a:lnTo>
                      <a:lnTo>
                        <a:pt x="9" y="14"/>
                      </a:lnTo>
                      <a:lnTo>
                        <a:pt x="6" y="16"/>
                      </a:lnTo>
                      <a:lnTo>
                        <a:pt x="4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08" name="Freeform 2486"/>
                <p:cNvSpPr/>
                <p:nvPr>
                  <p:custDataLst>
                    <p:tags r:id="rId31"/>
                  </p:custDataLst>
                </p:nvPr>
              </p:nvSpPr>
              <p:spPr bwMode="gray">
                <a:xfrm>
                  <a:off x="3143" y="1271"/>
                  <a:ext cx="9" cy="11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6 h 17"/>
                    <a:gd name="T16" fmla="*/ 0 w 17"/>
                    <a:gd name="T17" fmla="*/ 10 h 17"/>
                    <a:gd name="T18" fmla="*/ 2 w 17"/>
                    <a:gd name="T19" fmla="*/ 14 h 17"/>
                    <a:gd name="T20" fmla="*/ 5 w 17"/>
                    <a:gd name="T21" fmla="*/ 16 h 17"/>
                    <a:gd name="T22" fmla="*/ 8 w 17"/>
                    <a:gd name="T23" fmla="*/ 14 h 17"/>
                    <a:gd name="T24" fmla="*/ 13 w 17"/>
                    <a:gd name="T25" fmla="*/ 12 h 17"/>
                    <a:gd name="T26" fmla="*/ 16 w 17"/>
                    <a:gd name="T27" fmla="*/ 10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6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10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3" y="12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09" name="Freeform 2487"/>
                <p:cNvSpPr/>
                <p:nvPr>
                  <p:custDataLst>
                    <p:tags r:id="rId32"/>
                  </p:custDataLst>
                </p:nvPr>
              </p:nvSpPr>
              <p:spPr bwMode="gray">
                <a:xfrm>
                  <a:off x="3144" y="1272"/>
                  <a:ext cx="9" cy="12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10" name="Freeform 2488"/>
                <p:cNvSpPr/>
                <p:nvPr>
                  <p:custDataLst>
                    <p:tags r:id="rId33"/>
                  </p:custDataLst>
                </p:nvPr>
              </p:nvSpPr>
              <p:spPr bwMode="gray">
                <a:xfrm>
                  <a:off x="3148" y="1270"/>
                  <a:ext cx="10" cy="10"/>
                </a:xfrm>
                <a:custGeom>
                  <a:gdLst>
                    <a:gd name="T0" fmla="*/ 4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4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4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11" name="Freeform 2489"/>
                <p:cNvSpPr/>
                <p:nvPr>
                  <p:custDataLst>
                    <p:tags r:id="rId34"/>
                  </p:custDataLst>
                </p:nvPr>
              </p:nvSpPr>
              <p:spPr bwMode="gray">
                <a:xfrm>
                  <a:off x="3149" y="1270"/>
                  <a:ext cx="10" cy="10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3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2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3 h 17"/>
                    <a:gd name="T20" fmla="*/ 2 w 17"/>
                    <a:gd name="T21" fmla="*/ 16 h 17"/>
                    <a:gd name="T22" fmla="*/ 8 w 17"/>
                    <a:gd name="T23" fmla="*/ 16 h 17"/>
                    <a:gd name="T24" fmla="*/ 10 w 17"/>
                    <a:gd name="T25" fmla="*/ 13 h 17"/>
                    <a:gd name="T26" fmla="*/ 13 w 17"/>
                    <a:gd name="T27" fmla="*/ 11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2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3"/>
                      </a:lnTo>
                      <a:lnTo>
                        <a:pt x="2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12" name="Freeform 2490"/>
                <p:cNvSpPr/>
                <p:nvPr>
                  <p:custDataLst>
                    <p:tags r:id="rId35"/>
                  </p:custDataLst>
                </p:nvPr>
              </p:nvSpPr>
              <p:spPr bwMode="gray">
                <a:xfrm>
                  <a:off x="3150" y="1271"/>
                  <a:ext cx="9" cy="11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5 h 17"/>
                    <a:gd name="T10" fmla="*/ 0 w 17"/>
                    <a:gd name="T11" fmla="*/ 10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5"/>
                      </a:lnTo>
                      <a:lnTo>
                        <a:pt x="0" y="10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13" name="Freeform 2491"/>
                <p:cNvSpPr/>
                <p:nvPr>
                  <p:custDataLst>
                    <p:tags r:id="rId36"/>
                  </p:custDataLst>
                </p:nvPr>
              </p:nvSpPr>
              <p:spPr bwMode="gray">
                <a:xfrm>
                  <a:off x="3144" y="1272"/>
                  <a:ext cx="9" cy="10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4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6 w 17"/>
                    <a:gd name="T31" fmla="*/ 16 h 17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w 17"/>
                    <a:gd name="T49" fmla="*/ 0 h 17"/>
                    <a:gd name="T50" fmla="*/ 17 w 17"/>
                    <a:gd name="T51" fmla="*/ 17 h 17"/>
                  </a:gdLst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T48" t="T49" r="T50" b="T51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4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14" name="Freeform 2492"/>
                <p:cNvSpPr/>
                <p:nvPr>
                  <p:custDataLst>
                    <p:tags r:id="rId37"/>
                  </p:custDataLst>
                </p:nvPr>
              </p:nvSpPr>
              <p:spPr bwMode="gray">
                <a:xfrm>
                  <a:off x="3145" y="1272"/>
                  <a:ext cx="9" cy="12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3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3 h 17"/>
                    <a:gd name="T20" fmla="*/ 2 w 17"/>
                    <a:gd name="T21" fmla="*/ 16 h 17"/>
                    <a:gd name="T22" fmla="*/ 8 w 17"/>
                    <a:gd name="T23" fmla="*/ 16 h 17"/>
                    <a:gd name="T24" fmla="*/ 10 w 17"/>
                    <a:gd name="T25" fmla="*/ 13 h 17"/>
                    <a:gd name="T26" fmla="*/ 13 w 17"/>
                    <a:gd name="T27" fmla="*/ 11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3"/>
                      </a:lnTo>
                      <a:lnTo>
                        <a:pt x="2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15" name="Freeform 2493"/>
                <p:cNvSpPr/>
                <p:nvPr>
                  <p:custDataLst>
                    <p:tags r:id="rId38"/>
                  </p:custDataLst>
                </p:nvPr>
              </p:nvSpPr>
              <p:spPr bwMode="gray">
                <a:xfrm>
                  <a:off x="3146" y="1275"/>
                  <a:ext cx="8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5 h 17"/>
                    <a:gd name="T10" fmla="*/ 0 w 17"/>
                    <a:gd name="T11" fmla="*/ 10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5"/>
                      </a:lnTo>
                      <a:lnTo>
                        <a:pt x="0" y="10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16" name="Freeform 2494"/>
                <p:cNvSpPr/>
                <p:nvPr>
                  <p:custDataLst>
                    <p:tags r:id="rId39"/>
                  </p:custDataLst>
                </p:nvPr>
              </p:nvSpPr>
              <p:spPr bwMode="gray">
                <a:xfrm>
                  <a:off x="3108" y="1248"/>
                  <a:ext cx="49" cy="30"/>
                </a:xfrm>
                <a:custGeom>
                  <a:gdLst>
                    <a:gd name="T0" fmla="*/ 88 w 89"/>
                    <a:gd name="T1" fmla="*/ 10 h 51"/>
                    <a:gd name="T2" fmla="*/ 70 w 89"/>
                    <a:gd name="T3" fmla="*/ 0 h 51"/>
                    <a:gd name="T4" fmla="*/ 0 w 89"/>
                    <a:gd name="T5" fmla="*/ 40 h 51"/>
                    <a:gd name="T6" fmla="*/ 18 w 89"/>
                    <a:gd name="T7" fmla="*/ 50 h 51"/>
                    <a:gd name="T8" fmla="*/ 88 w 89"/>
                    <a:gd name="T9" fmla="*/ 10 h 5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9"/>
                    <a:gd name="T16" fmla="*/ 0 h 51"/>
                    <a:gd name="T17" fmla="*/ 89 w 89"/>
                    <a:gd name="T18" fmla="*/ 51 h 5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9" h="51">
                      <a:moveTo>
                        <a:pt x="88" y="10"/>
                      </a:moveTo>
                      <a:lnTo>
                        <a:pt x="70" y="0"/>
                      </a:lnTo>
                      <a:lnTo>
                        <a:pt x="0" y="40"/>
                      </a:lnTo>
                      <a:lnTo>
                        <a:pt x="18" y="50"/>
                      </a:lnTo>
                      <a:lnTo>
                        <a:pt x="88" y="10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17" name="Freeform 2495"/>
                <p:cNvSpPr/>
                <p:nvPr>
                  <p:custDataLst>
                    <p:tags r:id="rId40"/>
                  </p:custDataLst>
                </p:nvPr>
              </p:nvSpPr>
              <p:spPr bwMode="gray">
                <a:xfrm>
                  <a:off x="3117" y="1253"/>
                  <a:ext cx="40" cy="40"/>
                </a:xfrm>
                <a:custGeom>
                  <a:gdLst>
                    <a:gd name="T0" fmla="*/ 70 w 71"/>
                    <a:gd name="T1" fmla="*/ 0 h 62"/>
                    <a:gd name="T2" fmla="*/ 0 w 71"/>
                    <a:gd name="T3" fmla="*/ 40 h 62"/>
                    <a:gd name="T4" fmla="*/ 0 w 71"/>
                    <a:gd name="T5" fmla="*/ 61 h 62"/>
                    <a:gd name="T6" fmla="*/ 70 w 71"/>
                    <a:gd name="T7" fmla="*/ 21 h 62"/>
                    <a:gd name="T8" fmla="*/ 70 w 71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1"/>
                    <a:gd name="T16" fmla="*/ 0 h 62"/>
                    <a:gd name="T17" fmla="*/ 71 w 71"/>
                    <a:gd name="T18" fmla="*/ 62 h 6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1" h="62">
                      <a:moveTo>
                        <a:pt x="70" y="0"/>
                      </a:moveTo>
                      <a:lnTo>
                        <a:pt x="0" y="40"/>
                      </a:lnTo>
                      <a:lnTo>
                        <a:pt x="0" y="61"/>
                      </a:lnTo>
                      <a:lnTo>
                        <a:pt x="70" y="21"/>
                      </a:lnTo>
                      <a:lnTo>
                        <a:pt x="70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18" name="Freeform 2496"/>
                <p:cNvSpPr/>
                <p:nvPr>
                  <p:custDataLst>
                    <p:tags r:id="rId41"/>
                  </p:custDataLst>
                </p:nvPr>
              </p:nvSpPr>
              <p:spPr bwMode="gray">
                <a:xfrm>
                  <a:off x="2946" y="1280"/>
                  <a:ext cx="115" cy="113"/>
                </a:xfrm>
                <a:custGeom>
                  <a:gdLst>
                    <a:gd name="T0" fmla="*/ 0 w 212"/>
                    <a:gd name="T1" fmla="*/ 61 h 184"/>
                    <a:gd name="T2" fmla="*/ 0 w 212"/>
                    <a:gd name="T3" fmla="*/ 0 h 184"/>
                    <a:gd name="T4" fmla="*/ 211 w 212"/>
                    <a:gd name="T5" fmla="*/ 121 h 184"/>
                    <a:gd name="T6" fmla="*/ 211 w 212"/>
                    <a:gd name="T7" fmla="*/ 183 h 184"/>
                    <a:gd name="T8" fmla="*/ 0 w 212"/>
                    <a:gd name="T9" fmla="*/ 61 h 18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12"/>
                    <a:gd name="T16" fmla="*/ 0 h 184"/>
                    <a:gd name="T17" fmla="*/ 212 w 212"/>
                    <a:gd name="T18" fmla="*/ 184 h 184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11" h="184">
                      <a:moveTo>
                        <a:pt x="0" y="61"/>
                      </a:moveTo>
                      <a:lnTo>
                        <a:pt x="0" y="0"/>
                      </a:lnTo>
                      <a:lnTo>
                        <a:pt x="211" y="121"/>
                      </a:lnTo>
                      <a:lnTo>
                        <a:pt x="211" y="183"/>
                      </a:lnTo>
                      <a:lnTo>
                        <a:pt x="0" y="61"/>
                      </a:lnTo>
                    </a:path>
                  </a:pathLst>
                </a:custGeom>
                <a:solidFill>
                  <a:schemeClr val="tx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19" name="Freeform 2497"/>
                <p:cNvSpPr/>
                <p:nvPr>
                  <p:custDataLst>
                    <p:tags r:id="rId42"/>
                  </p:custDataLst>
                </p:nvPr>
              </p:nvSpPr>
              <p:spPr bwMode="gray">
                <a:xfrm>
                  <a:off x="2993" y="1222"/>
                  <a:ext cx="160" cy="90"/>
                </a:xfrm>
                <a:custGeom>
                  <a:gdLst>
                    <a:gd name="T0" fmla="*/ 85 w 297"/>
                    <a:gd name="T1" fmla="*/ 0 h 147"/>
                    <a:gd name="T2" fmla="*/ 296 w 297"/>
                    <a:gd name="T3" fmla="*/ 121 h 147"/>
                    <a:gd name="T4" fmla="*/ 211 w 297"/>
                    <a:gd name="T5" fmla="*/ 146 h 147"/>
                    <a:gd name="T6" fmla="*/ 0 w 297"/>
                    <a:gd name="T7" fmla="*/ 24 h 147"/>
                    <a:gd name="T8" fmla="*/ 85 w 297"/>
                    <a:gd name="T9" fmla="*/ 0 h 14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97"/>
                    <a:gd name="T16" fmla="*/ 0 h 147"/>
                    <a:gd name="T17" fmla="*/ 297 w 297"/>
                    <a:gd name="T18" fmla="*/ 147 h 14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97" h="147">
                      <a:moveTo>
                        <a:pt x="85" y="0"/>
                      </a:moveTo>
                      <a:lnTo>
                        <a:pt x="296" y="121"/>
                      </a:lnTo>
                      <a:lnTo>
                        <a:pt x="211" y="146"/>
                      </a:lnTo>
                      <a:lnTo>
                        <a:pt x="0" y="24"/>
                      </a:lnTo>
                      <a:lnTo>
                        <a:pt x="85" y="0"/>
                      </a:lnTo>
                    </a:path>
                  </a:pathLst>
                </a:custGeom>
                <a:solidFill>
                  <a:schemeClr val="tx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20" name="Freeform 2498"/>
                <p:cNvSpPr/>
                <p:nvPr>
                  <p:custDataLst>
                    <p:tags r:id="rId43"/>
                  </p:custDataLst>
                </p:nvPr>
              </p:nvSpPr>
              <p:spPr bwMode="gray">
                <a:xfrm>
                  <a:off x="2946" y="1237"/>
                  <a:ext cx="161" cy="118"/>
                </a:xfrm>
                <a:custGeom>
                  <a:gdLst>
                    <a:gd name="T0" fmla="*/ 84 w 296"/>
                    <a:gd name="T1" fmla="*/ 0 h 195"/>
                    <a:gd name="T2" fmla="*/ 0 w 296"/>
                    <a:gd name="T3" fmla="*/ 73 h 195"/>
                    <a:gd name="T4" fmla="*/ 211 w 296"/>
                    <a:gd name="T5" fmla="*/ 194 h 195"/>
                    <a:gd name="T6" fmla="*/ 295 w 296"/>
                    <a:gd name="T7" fmla="*/ 122 h 195"/>
                    <a:gd name="T8" fmla="*/ 84 w 296"/>
                    <a:gd name="T9" fmla="*/ 0 h 19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96"/>
                    <a:gd name="T16" fmla="*/ 0 h 195"/>
                    <a:gd name="T17" fmla="*/ 296 w 296"/>
                    <a:gd name="T18" fmla="*/ 195 h 195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96" h="195">
                      <a:moveTo>
                        <a:pt x="84" y="0"/>
                      </a:moveTo>
                      <a:lnTo>
                        <a:pt x="0" y="73"/>
                      </a:lnTo>
                      <a:lnTo>
                        <a:pt x="211" y="194"/>
                      </a:lnTo>
                      <a:lnTo>
                        <a:pt x="295" y="122"/>
                      </a:lnTo>
                      <a:lnTo>
                        <a:pt x="84" y="0"/>
                      </a:lnTo>
                    </a:path>
                  </a:pathLst>
                </a:custGeom>
                <a:solidFill>
                  <a:schemeClr val="tx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21" name="Freeform 2499"/>
                <p:cNvSpPr/>
                <p:nvPr>
                  <p:custDataLst>
                    <p:tags r:id="rId44"/>
                  </p:custDataLst>
                </p:nvPr>
              </p:nvSpPr>
              <p:spPr bwMode="gray">
                <a:xfrm>
                  <a:off x="2951" y="1296"/>
                  <a:ext cx="8" cy="21"/>
                </a:xfrm>
                <a:custGeom>
                  <a:gdLst>
                    <a:gd name="T0" fmla="*/ 0 w 17"/>
                    <a:gd name="T1" fmla="*/ 0 h 37"/>
                    <a:gd name="T2" fmla="*/ 16 w 17"/>
                    <a:gd name="T3" fmla="*/ 3 h 37"/>
                    <a:gd name="T4" fmla="*/ 16 w 17"/>
                    <a:gd name="T5" fmla="*/ 33 h 37"/>
                    <a:gd name="T6" fmla="*/ 0 w 17"/>
                    <a:gd name="T7" fmla="*/ 36 h 37"/>
                    <a:gd name="T8" fmla="*/ 0 w 17"/>
                    <a:gd name="T9" fmla="*/ 0 h 3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37"/>
                    <a:gd name="T17" fmla="*/ 17 w 17"/>
                    <a:gd name="T18" fmla="*/ 37 h 3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37">
                      <a:moveTo>
                        <a:pt x="0" y="0"/>
                      </a:moveTo>
                      <a:lnTo>
                        <a:pt x="16" y="3"/>
                      </a:lnTo>
                      <a:lnTo>
                        <a:pt x="16" y="33"/>
                      </a:lnTo>
                      <a:lnTo>
                        <a:pt x="0" y="3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22" name="Freeform 2500"/>
                <p:cNvSpPr/>
                <p:nvPr>
                  <p:custDataLst>
                    <p:tags r:id="rId45"/>
                  </p:custDataLst>
                </p:nvPr>
              </p:nvSpPr>
              <p:spPr bwMode="gray">
                <a:xfrm>
                  <a:off x="2951" y="1316"/>
                  <a:ext cx="16" cy="12"/>
                </a:xfrm>
                <a:custGeom>
                  <a:gdLst>
                    <a:gd name="T0" fmla="*/ 5 w 28"/>
                    <a:gd name="T1" fmla="*/ 0 h 19"/>
                    <a:gd name="T2" fmla="*/ 27 w 28"/>
                    <a:gd name="T3" fmla="*/ 12 h 19"/>
                    <a:gd name="T4" fmla="*/ 27 w 28"/>
                    <a:gd name="T5" fmla="*/ 18 h 19"/>
                    <a:gd name="T6" fmla="*/ 0 w 28"/>
                    <a:gd name="T7" fmla="*/ 3 h 19"/>
                    <a:gd name="T8" fmla="*/ 5 w 28"/>
                    <a:gd name="T9" fmla="*/ 0 h 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8"/>
                    <a:gd name="T16" fmla="*/ 0 h 19"/>
                    <a:gd name="T17" fmla="*/ 28 w 28"/>
                    <a:gd name="T18" fmla="*/ 19 h 19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9">
                      <a:moveTo>
                        <a:pt x="5" y="0"/>
                      </a:moveTo>
                      <a:lnTo>
                        <a:pt x="27" y="12"/>
                      </a:lnTo>
                      <a:lnTo>
                        <a:pt x="27" y="18"/>
                      </a:lnTo>
                      <a:lnTo>
                        <a:pt x="0" y="3"/>
                      </a:lnTo>
                      <a:lnTo>
                        <a:pt x="5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23" name="Freeform 2501"/>
                <p:cNvSpPr/>
                <p:nvPr>
                  <p:custDataLst>
                    <p:tags r:id="rId46"/>
                  </p:custDataLst>
                </p:nvPr>
              </p:nvSpPr>
              <p:spPr bwMode="gray">
                <a:xfrm>
                  <a:off x="2954" y="1298"/>
                  <a:ext cx="13" cy="25"/>
                </a:xfrm>
                <a:custGeom>
                  <a:gdLst>
                    <a:gd name="T0" fmla="*/ 0 w 23"/>
                    <a:gd name="T1" fmla="*/ 30 h 43"/>
                    <a:gd name="T2" fmla="*/ 0 w 23"/>
                    <a:gd name="T3" fmla="*/ 0 h 43"/>
                    <a:gd name="T4" fmla="*/ 22 w 23"/>
                    <a:gd name="T5" fmla="*/ 12 h 43"/>
                    <a:gd name="T6" fmla="*/ 22 w 23"/>
                    <a:gd name="T7" fmla="*/ 42 h 43"/>
                    <a:gd name="T8" fmla="*/ 0 w 23"/>
                    <a:gd name="T9" fmla="*/ 30 h 4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3"/>
                    <a:gd name="T16" fmla="*/ 0 h 43"/>
                    <a:gd name="T17" fmla="*/ 23 w 23"/>
                    <a:gd name="T18" fmla="*/ 43 h 43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3" h="43">
                      <a:moveTo>
                        <a:pt x="0" y="30"/>
                      </a:moveTo>
                      <a:lnTo>
                        <a:pt x="0" y="0"/>
                      </a:lnTo>
                      <a:lnTo>
                        <a:pt x="22" y="12"/>
                      </a:lnTo>
                      <a:lnTo>
                        <a:pt x="22" y="42"/>
                      </a:lnTo>
                      <a:lnTo>
                        <a:pt x="0" y="30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24" name="Freeform 2502"/>
                <p:cNvSpPr/>
                <p:nvPr>
                  <p:custDataLst>
                    <p:tags r:id="rId47"/>
                  </p:custDataLst>
                </p:nvPr>
              </p:nvSpPr>
              <p:spPr bwMode="gray">
                <a:xfrm>
                  <a:off x="3060" y="1296"/>
                  <a:ext cx="93" cy="97"/>
                </a:xfrm>
                <a:custGeom>
                  <a:gdLst>
                    <a:gd name="T0" fmla="*/ 0 w 170"/>
                    <a:gd name="T1" fmla="*/ 159 h 160"/>
                    <a:gd name="T2" fmla="*/ 169 w 170"/>
                    <a:gd name="T3" fmla="*/ 61 h 160"/>
                    <a:gd name="T4" fmla="*/ 169 w 170"/>
                    <a:gd name="T5" fmla="*/ 0 h 160"/>
                    <a:gd name="T6" fmla="*/ 84 w 170"/>
                    <a:gd name="T7" fmla="*/ 25 h 160"/>
                    <a:gd name="T8" fmla="*/ 0 w 170"/>
                    <a:gd name="T9" fmla="*/ 97 h 160"/>
                    <a:gd name="T10" fmla="*/ 0 w 170"/>
                    <a:gd name="T11" fmla="*/ 159 h 16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70"/>
                    <a:gd name="T19" fmla="*/ 0 h 160"/>
                    <a:gd name="T20" fmla="*/ 170 w 170"/>
                    <a:gd name="T21" fmla="*/ 160 h 160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70" h="160">
                      <a:moveTo>
                        <a:pt x="0" y="159"/>
                      </a:moveTo>
                      <a:lnTo>
                        <a:pt x="169" y="61"/>
                      </a:lnTo>
                      <a:lnTo>
                        <a:pt x="169" y="0"/>
                      </a:lnTo>
                      <a:lnTo>
                        <a:pt x="84" y="25"/>
                      </a:lnTo>
                      <a:lnTo>
                        <a:pt x="0" y="97"/>
                      </a:lnTo>
                      <a:lnTo>
                        <a:pt x="0" y="159"/>
                      </a:lnTo>
                    </a:path>
                  </a:pathLst>
                </a:custGeom>
                <a:solidFill>
                  <a:schemeClr val="tx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25" name="Freeform 2503"/>
                <p:cNvSpPr/>
                <p:nvPr>
                  <p:custDataLst>
                    <p:tags r:id="rId48"/>
                  </p:custDataLst>
                </p:nvPr>
              </p:nvSpPr>
              <p:spPr bwMode="gray">
                <a:xfrm>
                  <a:off x="2979" y="1313"/>
                  <a:ext cx="7" cy="22"/>
                </a:xfrm>
                <a:custGeom>
                  <a:gdLst>
                    <a:gd name="T0" fmla="*/ 0 w 17"/>
                    <a:gd name="T1" fmla="*/ 0 h 37"/>
                    <a:gd name="T2" fmla="*/ 16 w 17"/>
                    <a:gd name="T3" fmla="*/ 3 h 37"/>
                    <a:gd name="T4" fmla="*/ 16 w 17"/>
                    <a:gd name="T5" fmla="*/ 33 h 37"/>
                    <a:gd name="T6" fmla="*/ 0 w 17"/>
                    <a:gd name="T7" fmla="*/ 36 h 37"/>
                    <a:gd name="T8" fmla="*/ 0 w 17"/>
                    <a:gd name="T9" fmla="*/ 0 h 3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37"/>
                    <a:gd name="T17" fmla="*/ 17 w 17"/>
                    <a:gd name="T18" fmla="*/ 37 h 3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37">
                      <a:moveTo>
                        <a:pt x="0" y="0"/>
                      </a:moveTo>
                      <a:lnTo>
                        <a:pt x="16" y="3"/>
                      </a:lnTo>
                      <a:lnTo>
                        <a:pt x="16" y="33"/>
                      </a:lnTo>
                      <a:lnTo>
                        <a:pt x="0" y="3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26" name="Freeform 2504"/>
                <p:cNvSpPr/>
                <p:nvPr>
                  <p:custDataLst>
                    <p:tags r:id="rId49"/>
                  </p:custDataLst>
                </p:nvPr>
              </p:nvSpPr>
              <p:spPr bwMode="gray">
                <a:xfrm>
                  <a:off x="2979" y="1332"/>
                  <a:ext cx="14" cy="14"/>
                </a:xfrm>
                <a:custGeom>
                  <a:gdLst>
                    <a:gd name="T0" fmla="*/ 5 w 28"/>
                    <a:gd name="T1" fmla="*/ 0 h 19"/>
                    <a:gd name="T2" fmla="*/ 27 w 28"/>
                    <a:gd name="T3" fmla="*/ 12 h 19"/>
                    <a:gd name="T4" fmla="*/ 27 w 28"/>
                    <a:gd name="T5" fmla="*/ 18 h 19"/>
                    <a:gd name="T6" fmla="*/ 0 w 28"/>
                    <a:gd name="T7" fmla="*/ 3 h 19"/>
                    <a:gd name="T8" fmla="*/ 5 w 28"/>
                    <a:gd name="T9" fmla="*/ 0 h 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8"/>
                    <a:gd name="T16" fmla="*/ 0 h 19"/>
                    <a:gd name="T17" fmla="*/ 28 w 28"/>
                    <a:gd name="T18" fmla="*/ 19 h 19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9">
                      <a:moveTo>
                        <a:pt x="5" y="0"/>
                      </a:moveTo>
                      <a:lnTo>
                        <a:pt x="27" y="12"/>
                      </a:lnTo>
                      <a:lnTo>
                        <a:pt x="27" y="18"/>
                      </a:lnTo>
                      <a:lnTo>
                        <a:pt x="0" y="3"/>
                      </a:lnTo>
                      <a:lnTo>
                        <a:pt x="5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27" name="Freeform 2505"/>
                <p:cNvSpPr/>
                <p:nvPr>
                  <p:custDataLst>
                    <p:tags r:id="rId50"/>
                  </p:custDataLst>
                </p:nvPr>
              </p:nvSpPr>
              <p:spPr bwMode="gray">
                <a:xfrm>
                  <a:off x="2981" y="1315"/>
                  <a:ext cx="12" cy="25"/>
                </a:xfrm>
                <a:custGeom>
                  <a:gdLst>
                    <a:gd name="T0" fmla="*/ 0 w 23"/>
                    <a:gd name="T1" fmla="*/ 30 h 43"/>
                    <a:gd name="T2" fmla="*/ 0 w 23"/>
                    <a:gd name="T3" fmla="*/ 0 h 43"/>
                    <a:gd name="T4" fmla="*/ 22 w 23"/>
                    <a:gd name="T5" fmla="*/ 12 h 43"/>
                    <a:gd name="T6" fmla="*/ 22 w 23"/>
                    <a:gd name="T7" fmla="*/ 42 h 43"/>
                    <a:gd name="T8" fmla="*/ 0 w 23"/>
                    <a:gd name="T9" fmla="*/ 30 h 4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3"/>
                    <a:gd name="T16" fmla="*/ 0 h 43"/>
                    <a:gd name="T17" fmla="*/ 23 w 23"/>
                    <a:gd name="T18" fmla="*/ 43 h 43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3" h="43">
                      <a:moveTo>
                        <a:pt x="0" y="30"/>
                      </a:moveTo>
                      <a:lnTo>
                        <a:pt x="0" y="0"/>
                      </a:lnTo>
                      <a:lnTo>
                        <a:pt x="22" y="12"/>
                      </a:lnTo>
                      <a:lnTo>
                        <a:pt x="22" y="42"/>
                      </a:lnTo>
                      <a:lnTo>
                        <a:pt x="0" y="30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28" name="Freeform 2506"/>
                <p:cNvSpPr/>
                <p:nvPr>
                  <p:custDataLst>
                    <p:tags r:id="rId51"/>
                  </p:custDataLst>
                </p:nvPr>
              </p:nvSpPr>
              <p:spPr bwMode="gray">
                <a:xfrm>
                  <a:off x="3003" y="1330"/>
                  <a:ext cx="9" cy="22"/>
                </a:xfrm>
                <a:custGeom>
                  <a:gdLst>
                    <a:gd name="T0" fmla="*/ 0 w 17"/>
                    <a:gd name="T1" fmla="*/ 0 h 37"/>
                    <a:gd name="T2" fmla="*/ 16 w 17"/>
                    <a:gd name="T3" fmla="*/ 3 h 37"/>
                    <a:gd name="T4" fmla="*/ 16 w 17"/>
                    <a:gd name="T5" fmla="*/ 33 h 37"/>
                    <a:gd name="T6" fmla="*/ 0 w 17"/>
                    <a:gd name="T7" fmla="*/ 36 h 37"/>
                    <a:gd name="T8" fmla="*/ 0 w 17"/>
                    <a:gd name="T9" fmla="*/ 0 h 3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37"/>
                    <a:gd name="T17" fmla="*/ 17 w 17"/>
                    <a:gd name="T18" fmla="*/ 37 h 3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37">
                      <a:moveTo>
                        <a:pt x="0" y="0"/>
                      </a:moveTo>
                      <a:lnTo>
                        <a:pt x="16" y="3"/>
                      </a:lnTo>
                      <a:lnTo>
                        <a:pt x="16" y="33"/>
                      </a:lnTo>
                      <a:lnTo>
                        <a:pt x="0" y="3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29" name="Freeform 2507"/>
                <p:cNvSpPr/>
                <p:nvPr>
                  <p:custDataLst>
                    <p:tags r:id="rId52"/>
                  </p:custDataLst>
                </p:nvPr>
              </p:nvSpPr>
              <p:spPr bwMode="gray">
                <a:xfrm>
                  <a:off x="3003" y="1351"/>
                  <a:ext cx="16" cy="10"/>
                </a:xfrm>
                <a:custGeom>
                  <a:gdLst>
                    <a:gd name="T0" fmla="*/ 6 w 29"/>
                    <a:gd name="T1" fmla="*/ 0 h 19"/>
                    <a:gd name="T2" fmla="*/ 28 w 29"/>
                    <a:gd name="T3" fmla="*/ 12 h 19"/>
                    <a:gd name="T4" fmla="*/ 28 w 29"/>
                    <a:gd name="T5" fmla="*/ 18 h 19"/>
                    <a:gd name="T6" fmla="*/ 0 w 29"/>
                    <a:gd name="T7" fmla="*/ 3 h 19"/>
                    <a:gd name="T8" fmla="*/ 6 w 29"/>
                    <a:gd name="T9" fmla="*/ 0 h 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9"/>
                    <a:gd name="T16" fmla="*/ 0 h 19"/>
                    <a:gd name="T17" fmla="*/ 29 w 29"/>
                    <a:gd name="T18" fmla="*/ 19 h 19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9">
                      <a:moveTo>
                        <a:pt x="6" y="0"/>
                      </a:moveTo>
                      <a:lnTo>
                        <a:pt x="28" y="12"/>
                      </a:lnTo>
                      <a:lnTo>
                        <a:pt x="28" y="18"/>
                      </a:lnTo>
                      <a:lnTo>
                        <a:pt x="0" y="3"/>
                      </a:lnTo>
                      <a:lnTo>
                        <a:pt x="6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30" name="Freeform 2508"/>
                <p:cNvSpPr/>
                <p:nvPr>
                  <p:custDataLst>
                    <p:tags r:id="rId53"/>
                  </p:custDataLst>
                </p:nvPr>
              </p:nvSpPr>
              <p:spPr bwMode="gray">
                <a:xfrm>
                  <a:off x="3006" y="1331"/>
                  <a:ext cx="13" cy="27"/>
                </a:xfrm>
                <a:custGeom>
                  <a:gdLst>
                    <a:gd name="T0" fmla="*/ 0 w 23"/>
                    <a:gd name="T1" fmla="*/ 30 h 43"/>
                    <a:gd name="T2" fmla="*/ 0 w 23"/>
                    <a:gd name="T3" fmla="*/ 0 h 43"/>
                    <a:gd name="T4" fmla="*/ 22 w 23"/>
                    <a:gd name="T5" fmla="*/ 12 h 43"/>
                    <a:gd name="T6" fmla="*/ 22 w 23"/>
                    <a:gd name="T7" fmla="*/ 42 h 43"/>
                    <a:gd name="T8" fmla="*/ 0 w 23"/>
                    <a:gd name="T9" fmla="*/ 30 h 4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3"/>
                    <a:gd name="T16" fmla="*/ 0 h 43"/>
                    <a:gd name="T17" fmla="*/ 23 w 23"/>
                    <a:gd name="T18" fmla="*/ 43 h 43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3" h="43">
                      <a:moveTo>
                        <a:pt x="0" y="30"/>
                      </a:moveTo>
                      <a:lnTo>
                        <a:pt x="0" y="0"/>
                      </a:lnTo>
                      <a:lnTo>
                        <a:pt x="22" y="12"/>
                      </a:lnTo>
                      <a:lnTo>
                        <a:pt x="22" y="42"/>
                      </a:lnTo>
                      <a:lnTo>
                        <a:pt x="0" y="30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31" name="Freeform 2509"/>
                <p:cNvSpPr/>
                <p:nvPr>
                  <p:custDataLst>
                    <p:tags r:id="rId54"/>
                  </p:custDataLst>
                </p:nvPr>
              </p:nvSpPr>
              <p:spPr bwMode="gray">
                <a:xfrm>
                  <a:off x="3038" y="1352"/>
                  <a:ext cx="9" cy="23"/>
                </a:xfrm>
                <a:custGeom>
                  <a:gdLst>
                    <a:gd name="T0" fmla="*/ 0 w 17"/>
                    <a:gd name="T1" fmla="*/ 0 h 37"/>
                    <a:gd name="T2" fmla="*/ 16 w 17"/>
                    <a:gd name="T3" fmla="*/ 3 h 37"/>
                    <a:gd name="T4" fmla="*/ 16 w 17"/>
                    <a:gd name="T5" fmla="*/ 33 h 37"/>
                    <a:gd name="T6" fmla="*/ 0 w 17"/>
                    <a:gd name="T7" fmla="*/ 36 h 37"/>
                    <a:gd name="T8" fmla="*/ 0 w 17"/>
                    <a:gd name="T9" fmla="*/ 0 h 3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37"/>
                    <a:gd name="T17" fmla="*/ 17 w 17"/>
                    <a:gd name="T18" fmla="*/ 37 h 3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37">
                      <a:moveTo>
                        <a:pt x="0" y="0"/>
                      </a:moveTo>
                      <a:lnTo>
                        <a:pt x="16" y="3"/>
                      </a:lnTo>
                      <a:lnTo>
                        <a:pt x="16" y="33"/>
                      </a:lnTo>
                      <a:lnTo>
                        <a:pt x="0" y="3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32" name="Freeform 2510"/>
                <p:cNvSpPr/>
                <p:nvPr>
                  <p:custDataLst>
                    <p:tags r:id="rId55"/>
                  </p:custDataLst>
                </p:nvPr>
              </p:nvSpPr>
              <p:spPr bwMode="gray">
                <a:xfrm>
                  <a:off x="3038" y="1372"/>
                  <a:ext cx="15" cy="12"/>
                </a:xfrm>
                <a:custGeom>
                  <a:gdLst>
                    <a:gd name="T0" fmla="*/ 5 w 28"/>
                    <a:gd name="T1" fmla="*/ 0 h 19"/>
                    <a:gd name="T2" fmla="*/ 27 w 28"/>
                    <a:gd name="T3" fmla="*/ 12 h 19"/>
                    <a:gd name="T4" fmla="*/ 27 w 28"/>
                    <a:gd name="T5" fmla="*/ 18 h 19"/>
                    <a:gd name="T6" fmla="*/ 0 w 28"/>
                    <a:gd name="T7" fmla="*/ 3 h 19"/>
                    <a:gd name="T8" fmla="*/ 5 w 28"/>
                    <a:gd name="T9" fmla="*/ 0 h 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8"/>
                    <a:gd name="T16" fmla="*/ 0 h 19"/>
                    <a:gd name="T17" fmla="*/ 28 w 28"/>
                    <a:gd name="T18" fmla="*/ 19 h 19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9">
                      <a:moveTo>
                        <a:pt x="5" y="0"/>
                      </a:moveTo>
                      <a:lnTo>
                        <a:pt x="27" y="12"/>
                      </a:lnTo>
                      <a:lnTo>
                        <a:pt x="27" y="18"/>
                      </a:lnTo>
                      <a:lnTo>
                        <a:pt x="0" y="3"/>
                      </a:lnTo>
                      <a:lnTo>
                        <a:pt x="5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33" name="Freeform 2511"/>
                <p:cNvSpPr/>
                <p:nvPr>
                  <p:custDataLst>
                    <p:tags r:id="rId56"/>
                  </p:custDataLst>
                </p:nvPr>
              </p:nvSpPr>
              <p:spPr bwMode="gray">
                <a:xfrm>
                  <a:off x="3041" y="1353"/>
                  <a:ext cx="12" cy="26"/>
                </a:xfrm>
                <a:custGeom>
                  <a:gdLst>
                    <a:gd name="T0" fmla="*/ 0 w 23"/>
                    <a:gd name="T1" fmla="*/ 30 h 43"/>
                    <a:gd name="T2" fmla="*/ 0 w 23"/>
                    <a:gd name="T3" fmla="*/ 0 h 43"/>
                    <a:gd name="T4" fmla="*/ 22 w 23"/>
                    <a:gd name="T5" fmla="*/ 12 h 43"/>
                    <a:gd name="T6" fmla="*/ 22 w 23"/>
                    <a:gd name="T7" fmla="*/ 42 h 43"/>
                    <a:gd name="T8" fmla="*/ 0 w 23"/>
                    <a:gd name="T9" fmla="*/ 30 h 4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3"/>
                    <a:gd name="T16" fmla="*/ 0 h 43"/>
                    <a:gd name="T17" fmla="*/ 23 w 23"/>
                    <a:gd name="T18" fmla="*/ 43 h 43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3" h="43">
                      <a:moveTo>
                        <a:pt x="0" y="30"/>
                      </a:moveTo>
                      <a:lnTo>
                        <a:pt x="0" y="0"/>
                      </a:lnTo>
                      <a:lnTo>
                        <a:pt x="22" y="12"/>
                      </a:lnTo>
                      <a:lnTo>
                        <a:pt x="22" y="42"/>
                      </a:lnTo>
                      <a:lnTo>
                        <a:pt x="0" y="30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34" name="Freeform 2512"/>
                <p:cNvSpPr/>
                <p:nvPr>
                  <p:custDataLst>
                    <p:tags r:id="rId57"/>
                  </p:custDataLst>
                </p:nvPr>
              </p:nvSpPr>
              <p:spPr bwMode="gray">
                <a:xfrm>
                  <a:off x="2973" y="1257"/>
                  <a:ext cx="28" cy="25"/>
                </a:xfrm>
                <a:custGeom>
                  <a:gdLst>
                    <a:gd name="T0" fmla="*/ 33 w 55"/>
                    <a:gd name="T1" fmla="*/ 0 h 41"/>
                    <a:gd name="T2" fmla="*/ 54 w 55"/>
                    <a:gd name="T3" fmla="*/ 11 h 41"/>
                    <a:gd name="T4" fmla="*/ 21 w 55"/>
                    <a:gd name="T5" fmla="*/ 40 h 41"/>
                    <a:gd name="T6" fmla="*/ 0 w 55"/>
                    <a:gd name="T7" fmla="*/ 28 h 41"/>
                    <a:gd name="T8" fmla="*/ 33 w 55"/>
                    <a:gd name="T9" fmla="*/ 0 h 4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55"/>
                    <a:gd name="T16" fmla="*/ 0 h 41"/>
                    <a:gd name="T17" fmla="*/ 55 w 55"/>
                    <a:gd name="T18" fmla="*/ 41 h 4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55" h="41">
                      <a:moveTo>
                        <a:pt x="33" y="0"/>
                      </a:moveTo>
                      <a:lnTo>
                        <a:pt x="54" y="11"/>
                      </a:lnTo>
                      <a:lnTo>
                        <a:pt x="21" y="40"/>
                      </a:lnTo>
                      <a:lnTo>
                        <a:pt x="0" y="28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E1E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35" name="Freeform 2513"/>
                <p:cNvSpPr/>
                <p:nvPr>
                  <p:custDataLst>
                    <p:tags r:id="rId58"/>
                  </p:custDataLst>
                </p:nvPr>
              </p:nvSpPr>
              <p:spPr bwMode="gray">
                <a:xfrm>
                  <a:off x="3006" y="1279"/>
                  <a:ext cx="30" cy="26"/>
                </a:xfrm>
                <a:custGeom>
                  <a:gdLst>
                    <a:gd name="T0" fmla="*/ 33 w 54"/>
                    <a:gd name="T1" fmla="*/ 0 h 42"/>
                    <a:gd name="T2" fmla="*/ 53 w 54"/>
                    <a:gd name="T3" fmla="*/ 12 h 42"/>
                    <a:gd name="T4" fmla="*/ 20 w 54"/>
                    <a:gd name="T5" fmla="*/ 41 h 42"/>
                    <a:gd name="T6" fmla="*/ 0 w 54"/>
                    <a:gd name="T7" fmla="*/ 29 h 42"/>
                    <a:gd name="T8" fmla="*/ 33 w 54"/>
                    <a:gd name="T9" fmla="*/ 0 h 4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54"/>
                    <a:gd name="T16" fmla="*/ 0 h 42"/>
                    <a:gd name="T17" fmla="*/ 54 w 54"/>
                    <a:gd name="T18" fmla="*/ 42 h 4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54" h="42">
                      <a:moveTo>
                        <a:pt x="33" y="0"/>
                      </a:moveTo>
                      <a:lnTo>
                        <a:pt x="53" y="12"/>
                      </a:lnTo>
                      <a:lnTo>
                        <a:pt x="20" y="41"/>
                      </a:lnTo>
                      <a:lnTo>
                        <a:pt x="0" y="29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E1E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36" name="Freeform 2514"/>
                <p:cNvSpPr/>
                <p:nvPr>
                  <p:custDataLst>
                    <p:tags r:id="rId59"/>
                  </p:custDataLst>
                </p:nvPr>
              </p:nvSpPr>
              <p:spPr bwMode="gray">
                <a:xfrm>
                  <a:off x="3047" y="1306"/>
                  <a:ext cx="31" cy="25"/>
                </a:xfrm>
                <a:custGeom>
                  <a:gdLst>
                    <a:gd name="T0" fmla="*/ 33 w 55"/>
                    <a:gd name="T1" fmla="*/ 0 h 41"/>
                    <a:gd name="T2" fmla="*/ 54 w 55"/>
                    <a:gd name="T3" fmla="*/ 12 h 41"/>
                    <a:gd name="T4" fmla="*/ 20 w 55"/>
                    <a:gd name="T5" fmla="*/ 40 h 41"/>
                    <a:gd name="T6" fmla="*/ 0 w 55"/>
                    <a:gd name="T7" fmla="*/ 28 h 41"/>
                    <a:gd name="T8" fmla="*/ 33 w 55"/>
                    <a:gd name="T9" fmla="*/ 0 h 4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55"/>
                    <a:gd name="T16" fmla="*/ 0 h 41"/>
                    <a:gd name="T17" fmla="*/ 55 w 55"/>
                    <a:gd name="T18" fmla="*/ 41 h 4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55" h="41">
                      <a:moveTo>
                        <a:pt x="33" y="0"/>
                      </a:moveTo>
                      <a:lnTo>
                        <a:pt x="54" y="12"/>
                      </a:lnTo>
                      <a:lnTo>
                        <a:pt x="20" y="40"/>
                      </a:lnTo>
                      <a:lnTo>
                        <a:pt x="0" y="28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E1E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37" name="Freeform 2515"/>
                <p:cNvSpPr/>
                <p:nvPr>
                  <p:custDataLst>
                    <p:tags r:id="rId60"/>
                  </p:custDataLst>
                </p:nvPr>
              </p:nvSpPr>
              <p:spPr bwMode="gray">
                <a:xfrm>
                  <a:off x="3053" y="1255"/>
                  <a:ext cx="33" cy="15"/>
                </a:xfrm>
                <a:custGeom>
                  <a:gdLst>
                    <a:gd name="T0" fmla="*/ 39 w 61"/>
                    <a:gd name="T1" fmla="*/ 0 h 25"/>
                    <a:gd name="T2" fmla="*/ 60 w 61"/>
                    <a:gd name="T3" fmla="*/ 12 h 25"/>
                    <a:gd name="T4" fmla="*/ 21 w 61"/>
                    <a:gd name="T5" fmla="*/ 24 h 25"/>
                    <a:gd name="T6" fmla="*/ 0 w 61"/>
                    <a:gd name="T7" fmla="*/ 12 h 25"/>
                    <a:gd name="T8" fmla="*/ 39 w 61"/>
                    <a:gd name="T9" fmla="*/ 0 h 2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61"/>
                    <a:gd name="T16" fmla="*/ 0 h 25"/>
                    <a:gd name="T17" fmla="*/ 61 w 61"/>
                    <a:gd name="T18" fmla="*/ 25 h 25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61" h="25">
                      <a:moveTo>
                        <a:pt x="39" y="0"/>
                      </a:moveTo>
                      <a:lnTo>
                        <a:pt x="60" y="12"/>
                      </a:lnTo>
                      <a:lnTo>
                        <a:pt x="21" y="24"/>
                      </a:lnTo>
                      <a:lnTo>
                        <a:pt x="0" y="12"/>
                      </a:lnTo>
                      <a:lnTo>
                        <a:pt x="39" y="0"/>
                      </a:lnTo>
                    </a:path>
                  </a:pathLst>
                </a:custGeom>
                <a:solidFill>
                  <a:srgbClr val="9DB9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38" name="Freeform 2516"/>
                <p:cNvSpPr/>
                <p:nvPr>
                  <p:custDataLst>
                    <p:tags r:id="rId61"/>
                  </p:custDataLst>
                </p:nvPr>
              </p:nvSpPr>
              <p:spPr bwMode="gray">
                <a:xfrm>
                  <a:off x="3017" y="1234"/>
                  <a:ext cx="34" cy="14"/>
                </a:xfrm>
                <a:custGeom>
                  <a:gdLst>
                    <a:gd name="T0" fmla="*/ 39 w 61"/>
                    <a:gd name="T1" fmla="*/ 0 h 24"/>
                    <a:gd name="T2" fmla="*/ 60 w 61"/>
                    <a:gd name="T3" fmla="*/ 12 h 24"/>
                    <a:gd name="T4" fmla="*/ 21 w 61"/>
                    <a:gd name="T5" fmla="*/ 23 h 24"/>
                    <a:gd name="T6" fmla="*/ 0 w 61"/>
                    <a:gd name="T7" fmla="*/ 11 h 24"/>
                    <a:gd name="T8" fmla="*/ 39 w 61"/>
                    <a:gd name="T9" fmla="*/ 0 h 2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61"/>
                    <a:gd name="T16" fmla="*/ 0 h 24"/>
                    <a:gd name="T17" fmla="*/ 61 w 61"/>
                    <a:gd name="T18" fmla="*/ 24 h 24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61" h="24">
                      <a:moveTo>
                        <a:pt x="39" y="0"/>
                      </a:moveTo>
                      <a:lnTo>
                        <a:pt x="60" y="12"/>
                      </a:lnTo>
                      <a:lnTo>
                        <a:pt x="21" y="23"/>
                      </a:lnTo>
                      <a:lnTo>
                        <a:pt x="0" y="11"/>
                      </a:lnTo>
                      <a:lnTo>
                        <a:pt x="39" y="0"/>
                      </a:lnTo>
                    </a:path>
                  </a:pathLst>
                </a:custGeom>
                <a:solidFill>
                  <a:srgbClr val="9DB9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39" name="Freeform 2517"/>
                <p:cNvSpPr/>
                <p:nvPr>
                  <p:custDataLst>
                    <p:tags r:id="rId62"/>
                  </p:custDataLst>
                </p:nvPr>
              </p:nvSpPr>
              <p:spPr bwMode="gray">
                <a:xfrm>
                  <a:off x="3092" y="1281"/>
                  <a:ext cx="32" cy="16"/>
                </a:xfrm>
                <a:custGeom>
                  <a:gdLst>
                    <a:gd name="T0" fmla="*/ 38 w 60"/>
                    <a:gd name="T1" fmla="*/ 0 h 24"/>
                    <a:gd name="T2" fmla="*/ 59 w 60"/>
                    <a:gd name="T3" fmla="*/ 12 h 24"/>
                    <a:gd name="T4" fmla="*/ 20 w 60"/>
                    <a:gd name="T5" fmla="*/ 23 h 24"/>
                    <a:gd name="T6" fmla="*/ 0 w 60"/>
                    <a:gd name="T7" fmla="*/ 12 h 24"/>
                    <a:gd name="T8" fmla="*/ 38 w 60"/>
                    <a:gd name="T9" fmla="*/ 0 h 2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60"/>
                    <a:gd name="T16" fmla="*/ 0 h 24"/>
                    <a:gd name="T17" fmla="*/ 60 w 60"/>
                    <a:gd name="T18" fmla="*/ 24 h 24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60" h="24">
                      <a:moveTo>
                        <a:pt x="38" y="0"/>
                      </a:moveTo>
                      <a:lnTo>
                        <a:pt x="59" y="12"/>
                      </a:lnTo>
                      <a:lnTo>
                        <a:pt x="20" y="23"/>
                      </a:lnTo>
                      <a:lnTo>
                        <a:pt x="0" y="12"/>
                      </a:lnTo>
                      <a:lnTo>
                        <a:pt x="38" y="0"/>
                      </a:lnTo>
                    </a:path>
                  </a:pathLst>
                </a:custGeom>
                <a:solidFill>
                  <a:srgbClr val="9DB9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40" name="Line 2518"/>
                <p:cNvSpPr>
                  <a:spLocks noChangeShapeType="1"/>
                </p:cNvSpPr>
                <p:nvPr>
                  <p:custDataLst>
                    <p:tags r:id="rId63"/>
                  </p:custDataLst>
                </p:nvPr>
              </p:nvSpPr>
              <p:spPr bwMode="gray">
                <a:xfrm flipH="1" flipV="1">
                  <a:off x="2986" y="1375"/>
                  <a:ext cx="0" cy="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1218835" fontAlgn="auto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841" name="Freeform 2519"/>
                <p:cNvSpPr/>
                <p:nvPr>
                  <p:custDataLst>
                    <p:tags r:id="rId64"/>
                  </p:custDataLst>
                </p:nvPr>
              </p:nvSpPr>
              <p:spPr bwMode="gray">
                <a:xfrm>
                  <a:off x="2986" y="1377"/>
                  <a:ext cx="8" cy="11"/>
                </a:xfrm>
                <a:custGeom>
                  <a:gdLst>
                    <a:gd name="T0" fmla="*/ 8 w 17"/>
                    <a:gd name="T1" fmla="*/ 16 h 17"/>
                    <a:gd name="T2" fmla="*/ 4 w 17"/>
                    <a:gd name="T3" fmla="*/ 16 h 17"/>
                    <a:gd name="T4" fmla="*/ 0 w 17"/>
                    <a:gd name="T5" fmla="*/ 10 h 17"/>
                    <a:gd name="T6" fmla="*/ 4 w 17"/>
                    <a:gd name="T7" fmla="*/ 5 h 17"/>
                    <a:gd name="T8" fmla="*/ 8 w 17"/>
                    <a:gd name="T9" fmla="*/ 0 h 17"/>
                    <a:gd name="T10" fmla="*/ 12 w 17"/>
                    <a:gd name="T11" fmla="*/ 0 h 17"/>
                    <a:gd name="T12" fmla="*/ 16 w 17"/>
                    <a:gd name="T13" fmla="*/ 5 h 17"/>
                    <a:gd name="T14" fmla="*/ 12 w 17"/>
                    <a:gd name="T15" fmla="*/ 10 h 17"/>
                    <a:gd name="T16" fmla="*/ 8 w 17"/>
                    <a:gd name="T17" fmla="*/ 16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8" y="16"/>
                      </a:moveTo>
                      <a:lnTo>
                        <a:pt x="4" y="16"/>
                      </a:lnTo>
                      <a:lnTo>
                        <a:pt x="0" y="10"/>
                      </a:lnTo>
                      <a:lnTo>
                        <a:pt x="4" y="5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6" y="5"/>
                      </a:lnTo>
                      <a:lnTo>
                        <a:pt x="12" y="10"/>
                      </a:lnTo>
                      <a:lnTo>
                        <a:pt x="8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42" name="Freeform 2520"/>
                <p:cNvSpPr/>
                <p:nvPr>
                  <p:custDataLst>
                    <p:tags r:id="rId65"/>
                  </p:custDataLst>
                </p:nvPr>
              </p:nvSpPr>
              <p:spPr bwMode="gray">
                <a:xfrm>
                  <a:off x="2986" y="1377"/>
                  <a:ext cx="9" cy="11"/>
                </a:xfrm>
                <a:custGeom>
                  <a:gdLst>
                    <a:gd name="T0" fmla="*/ 10 w 17"/>
                    <a:gd name="T1" fmla="*/ 10 h 17"/>
                    <a:gd name="T2" fmla="*/ 16 w 17"/>
                    <a:gd name="T3" fmla="*/ 5 h 17"/>
                    <a:gd name="T4" fmla="*/ 10 w 17"/>
                    <a:gd name="T5" fmla="*/ 0 h 17"/>
                    <a:gd name="T6" fmla="*/ 5 w 17"/>
                    <a:gd name="T7" fmla="*/ 0 h 17"/>
                    <a:gd name="T8" fmla="*/ 5 w 17"/>
                    <a:gd name="T9" fmla="*/ 5 h 17"/>
                    <a:gd name="T10" fmla="*/ 0 w 17"/>
                    <a:gd name="T11" fmla="*/ 10 h 17"/>
                    <a:gd name="T12" fmla="*/ 5 w 17"/>
                    <a:gd name="T13" fmla="*/ 16 h 17"/>
                    <a:gd name="T14" fmla="*/ 10 w 17"/>
                    <a:gd name="T15" fmla="*/ 10 h 17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w 17"/>
                    <a:gd name="T25" fmla="*/ 0 h 17"/>
                    <a:gd name="T26" fmla="*/ 17 w 17"/>
                    <a:gd name="T27" fmla="*/ 17 h 17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T24" t="T25" r="T26" b="T27"/>
                  <a:pathLst>
                    <a:path w="17" h="17">
                      <a:moveTo>
                        <a:pt x="10" y="10"/>
                      </a:moveTo>
                      <a:lnTo>
                        <a:pt x="16" y="5"/>
                      </a:lnTo>
                      <a:lnTo>
                        <a:pt x="10" y="0"/>
                      </a:lnTo>
                      <a:lnTo>
                        <a:pt x="5" y="0"/>
                      </a:lnTo>
                      <a:lnTo>
                        <a:pt x="5" y="5"/>
                      </a:lnTo>
                      <a:lnTo>
                        <a:pt x="0" y="10"/>
                      </a:lnTo>
                      <a:lnTo>
                        <a:pt x="5" y="16"/>
                      </a:lnTo>
                      <a:lnTo>
                        <a:pt x="10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43" name="Freeform 2521"/>
                <p:cNvSpPr/>
                <p:nvPr>
                  <p:custDataLst>
                    <p:tags r:id="rId66"/>
                  </p:custDataLst>
                </p:nvPr>
              </p:nvSpPr>
              <p:spPr bwMode="gray">
                <a:xfrm>
                  <a:off x="2971" y="1361"/>
                  <a:ext cx="10" cy="21"/>
                </a:xfrm>
                <a:custGeom>
                  <a:gdLst>
                    <a:gd name="T0" fmla="*/ 18 w 19"/>
                    <a:gd name="T1" fmla="*/ 10 h 32"/>
                    <a:gd name="T2" fmla="*/ 0 w 19"/>
                    <a:gd name="T3" fmla="*/ 0 h 32"/>
                    <a:gd name="T4" fmla="*/ 0 w 19"/>
                    <a:gd name="T5" fmla="*/ 21 h 32"/>
                    <a:gd name="T6" fmla="*/ 18 w 19"/>
                    <a:gd name="T7" fmla="*/ 31 h 32"/>
                    <a:gd name="T8" fmla="*/ 18 w 19"/>
                    <a:gd name="T9" fmla="*/ 10 h 3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32"/>
                    <a:gd name="T17" fmla="*/ 19 w 19"/>
                    <a:gd name="T18" fmla="*/ 32 h 3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32">
                      <a:moveTo>
                        <a:pt x="18" y="10"/>
                      </a:moveTo>
                      <a:lnTo>
                        <a:pt x="0" y="0"/>
                      </a:lnTo>
                      <a:lnTo>
                        <a:pt x="0" y="21"/>
                      </a:lnTo>
                      <a:lnTo>
                        <a:pt x="18" y="31"/>
                      </a:lnTo>
                      <a:lnTo>
                        <a:pt x="18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44" name="Freeform 2522"/>
                <p:cNvSpPr/>
                <p:nvPr>
                  <p:custDataLst>
                    <p:tags r:id="rId67"/>
                  </p:custDataLst>
                </p:nvPr>
              </p:nvSpPr>
              <p:spPr bwMode="gray">
                <a:xfrm>
                  <a:off x="3007" y="1359"/>
                  <a:ext cx="10" cy="10"/>
                </a:xfrm>
                <a:custGeom>
                  <a:gdLst>
                    <a:gd name="T0" fmla="*/ 6 w 17"/>
                    <a:gd name="T1" fmla="*/ 14 h 17"/>
                    <a:gd name="T2" fmla="*/ 2 w 17"/>
                    <a:gd name="T3" fmla="*/ 12 h 17"/>
                    <a:gd name="T4" fmla="*/ 0 w 17"/>
                    <a:gd name="T5" fmla="*/ 10 h 17"/>
                    <a:gd name="T6" fmla="*/ 0 w 17"/>
                    <a:gd name="T7" fmla="*/ 8 h 17"/>
                    <a:gd name="T8" fmla="*/ 2 w 17"/>
                    <a:gd name="T9" fmla="*/ 3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4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4"/>
                      </a:moveTo>
                      <a:lnTo>
                        <a:pt x="2" y="12"/>
                      </a:lnTo>
                      <a:lnTo>
                        <a:pt x="0" y="10"/>
                      </a:lnTo>
                      <a:lnTo>
                        <a:pt x="0" y="8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45" name="Freeform 2523"/>
                <p:cNvSpPr/>
                <p:nvPr>
                  <p:custDataLst>
                    <p:tags r:id="rId68"/>
                  </p:custDataLst>
                </p:nvPr>
              </p:nvSpPr>
              <p:spPr bwMode="gray">
                <a:xfrm>
                  <a:off x="3008" y="1359"/>
                  <a:ext cx="10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0 h 17"/>
                    <a:gd name="T18" fmla="*/ 0 w 17"/>
                    <a:gd name="T19" fmla="*/ 14 h 17"/>
                    <a:gd name="T20" fmla="*/ 2 w 17"/>
                    <a:gd name="T21" fmla="*/ 14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0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0"/>
                      </a:lnTo>
                      <a:lnTo>
                        <a:pt x="0" y="14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46" name="Freeform 2524"/>
                <p:cNvSpPr/>
                <p:nvPr>
                  <p:custDataLst>
                    <p:tags r:id="rId69"/>
                  </p:custDataLst>
                </p:nvPr>
              </p:nvSpPr>
              <p:spPr bwMode="gray">
                <a:xfrm>
                  <a:off x="3009" y="1360"/>
                  <a:ext cx="9" cy="10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4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4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47" name="Freeform 2525"/>
                <p:cNvSpPr/>
                <p:nvPr>
                  <p:custDataLst>
                    <p:tags r:id="rId70"/>
                  </p:custDataLst>
                </p:nvPr>
              </p:nvSpPr>
              <p:spPr bwMode="gray">
                <a:xfrm>
                  <a:off x="3003" y="1361"/>
                  <a:ext cx="9" cy="11"/>
                </a:xfrm>
                <a:custGeom>
                  <a:gdLst>
                    <a:gd name="T0" fmla="*/ 6 w 17"/>
                    <a:gd name="T1" fmla="*/ 14 h 17"/>
                    <a:gd name="T2" fmla="*/ 2 w 17"/>
                    <a:gd name="T3" fmla="*/ 12 h 17"/>
                    <a:gd name="T4" fmla="*/ 0 w 17"/>
                    <a:gd name="T5" fmla="*/ 12 h 17"/>
                    <a:gd name="T6" fmla="*/ 0 w 17"/>
                    <a:gd name="T7" fmla="*/ 8 h 17"/>
                    <a:gd name="T8" fmla="*/ 2 w 17"/>
                    <a:gd name="T9" fmla="*/ 3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4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4"/>
                      </a:moveTo>
                      <a:lnTo>
                        <a:pt x="2" y="12"/>
                      </a:lnTo>
                      <a:lnTo>
                        <a:pt x="0" y="12"/>
                      </a:lnTo>
                      <a:lnTo>
                        <a:pt x="0" y="8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48" name="Freeform 2526"/>
                <p:cNvSpPr/>
                <p:nvPr>
                  <p:custDataLst>
                    <p:tags r:id="rId71"/>
                  </p:custDataLst>
                </p:nvPr>
              </p:nvSpPr>
              <p:spPr bwMode="gray">
                <a:xfrm>
                  <a:off x="3004" y="1361"/>
                  <a:ext cx="9" cy="11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6 h 17"/>
                    <a:gd name="T16" fmla="*/ 0 w 17"/>
                    <a:gd name="T17" fmla="*/ 10 h 17"/>
                    <a:gd name="T18" fmla="*/ 0 w 17"/>
                    <a:gd name="T19" fmla="*/ 14 h 17"/>
                    <a:gd name="T20" fmla="*/ 2 w 17"/>
                    <a:gd name="T21" fmla="*/ 14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0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10"/>
                      </a:lnTo>
                      <a:lnTo>
                        <a:pt x="0" y="14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49" name="Freeform 2527"/>
                <p:cNvSpPr/>
                <p:nvPr>
                  <p:custDataLst>
                    <p:tags r:id="rId72"/>
                  </p:custDataLst>
                </p:nvPr>
              </p:nvSpPr>
              <p:spPr bwMode="gray">
                <a:xfrm>
                  <a:off x="3006" y="1362"/>
                  <a:ext cx="7" cy="11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4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4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50" name="Freeform 2528"/>
                <p:cNvSpPr/>
                <p:nvPr>
                  <p:custDataLst>
                    <p:tags r:id="rId73"/>
                  </p:custDataLst>
                </p:nvPr>
              </p:nvSpPr>
              <p:spPr bwMode="gray">
                <a:xfrm>
                  <a:off x="3009" y="1360"/>
                  <a:ext cx="9" cy="9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51" name="Freeform 2529"/>
                <p:cNvSpPr/>
                <p:nvPr>
                  <p:custDataLst>
                    <p:tags r:id="rId74"/>
                  </p:custDataLst>
                </p:nvPr>
              </p:nvSpPr>
              <p:spPr bwMode="gray">
                <a:xfrm>
                  <a:off x="3010" y="1360"/>
                  <a:ext cx="9" cy="10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3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0 w 17"/>
                    <a:gd name="T27" fmla="*/ 13 h 17"/>
                    <a:gd name="T28" fmla="*/ 13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3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52" name="Freeform 2530"/>
                <p:cNvSpPr/>
                <p:nvPr>
                  <p:custDataLst>
                    <p:tags r:id="rId75"/>
                  </p:custDataLst>
                </p:nvPr>
              </p:nvSpPr>
              <p:spPr bwMode="gray">
                <a:xfrm>
                  <a:off x="3011" y="1361"/>
                  <a:ext cx="8" cy="11"/>
                </a:xfrm>
                <a:custGeom>
                  <a:gdLst>
                    <a:gd name="T0" fmla="*/ 12 w 17"/>
                    <a:gd name="T1" fmla="*/ 10 h 17"/>
                    <a:gd name="T2" fmla="*/ 16 w 17"/>
                    <a:gd name="T3" fmla="*/ 5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5 h 17"/>
                    <a:gd name="T10" fmla="*/ 0 w 17"/>
                    <a:gd name="T11" fmla="*/ 10 h 17"/>
                    <a:gd name="T12" fmla="*/ 4 w 17"/>
                    <a:gd name="T13" fmla="*/ 16 h 17"/>
                    <a:gd name="T14" fmla="*/ 8 w 17"/>
                    <a:gd name="T15" fmla="*/ 16 h 17"/>
                    <a:gd name="T16" fmla="*/ 12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10"/>
                      </a:moveTo>
                      <a:lnTo>
                        <a:pt x="16" y="5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5"/>
                      </a:lnTo>
                      <a:lnTo>
                        <a:pt x="0" y="10"/>
                      </a:lnTo>
                      <a:lnTo>
                        <a:pt x="4" y="16"/>
                      </a:lnTo>
                      <a:lnTo>
                        <a:pt x="8" y="16"/>
                      </a:lnTo>
                      <a:lnTo>
                        <a:pt x="12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53" name="Freeform 2531"/>
                <p:cNvSpPr/>
                <p:nvPr>
                  <p:custDataLst>
                    <p:tags r:id="rId76"/>
                  </p:custDataLst>
                </p:nvPr>
              </p:nvSpPr>
              <p:spPr bwMode="gray">
                <a:xfrm>
                  <a:off x="3006" y="1361"/>
                  <a:ext cx="7" cy="12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54" name="Freeform 2532"/>
                <p:cNvSpPr/>
                <p:nvPr>
                  <p:custDataLst>
                    <p:tags r:id="rId77"/>
                  </p:custDataLst>
                </p:nvPr>
              </p:nvSpPr>
              <p:spPr bwMode="gray">
                <a:xfrm>
                  <a:off x="3006" y="1362"/>
                  <a:ext cx="10" cy="11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3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0 w 17"/>
                    <a:gd name="T27" fmla="*/ 13 h 17"/>
                    <a:gd name="T28" fmla="*/ 13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3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55" name="Freeform 2533"/>
                <p:cNvSpPr/>
                <p:nvPr>
                  <p:custDataLst>
                    <p:tags r:id="rId78"/>
                  </p:custDataLst>
                </p:nvPr>
              </p:nvSpPr>
              <p:spPr bwMode="gray">
                <a:xfrm>
                  <a:off x="3007" y="1364"/>
                  <a:ext cx="9" cy="11"/>
                </a:xfrm>
                <a:custGeom>
                  <a:gdLst>
                    <a:gd name="T0" fmla="*/ 12 w 17"/>
                    <a:gd name="T1" fmla="*/ 10 h 17"/>
                    <a:gd name="T2" fmla="*/ 16 w 17"/>
                    <a:gd name="T3" fmla="*/ 5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5 h 17"/>
                    <a:gd name="T10" fmla="*/ 0 w 17"/>
                    <a:gd name="T11" fmla="*/ 16 h 17"/>
                    <a:gd name="T12" fmla="*/ 4 w 17"/>
                    <a:gd name="T13" fmla="*/ 16 h 17"/>
                    <a:gd name="T14" fmla="*/ 8 w 17"/>
                    <a:gd name="T15" fmla="*/ 16 h 17"/>
                    <a:gd name="T16" fmla="*/ 12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10"/>
                      </a:moveTo>
                      <a:lnTo>
                        <a:pt x="16" y="5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5"/>
                      </a:lnTo>
                      <a:lnTo>
                        <a:pt x="0" y="16"/>
                      </a:lnTo>
                      <a:lnTo>
                        <a:pt x="4" y="16"/>
                      </a:lnTo>
                      <a:lnTo>
                        <a:pt x="8" y="16"/>
                      </a:lnTo>
                      <a:lnTo>
                        <a:pt x="12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56" name="Freeform 2534"/>
                <p:cNvSpPr/>
                <p:nvPr>
                  <p:custDataLst>
                    <p:tags r:id="rId79"/>
                  </p:custDataLst>
                </p:nvPr>
              </p:nvSpPr>
              <p:spPr bwMode="gray">
                <a:xfrm>
                  <a:off x="2971" y="1338"/>
                  <a:ext cx="47" cy="30"/>
                </a:xfrm>
                <a:custGeom>
                  <a:gdLst>
                    <a:gd name="T0" fmla="*/ 88 w 89"/>
                    <a:gd name="T1" fmla="*/ 10 h 51"/>
                    <a:gd name="T2" fmla="*/ 70 w 89"/>
                    <a:gd name="T3" fmla="*/ 0 h 51"/>
                    <a:gd name="T4" fmla="*/ 0 w 89"/>
                    <a:gd name="T5" fmla="*/ 40 h 51"/>
                    <a:gd name="T6" fmla="*/ 18 w 89"/>
                    <a:gd name="T7" fmla="*/ 50 h 51"/>
                    <a:gd name="T8" fmla="*/ 88 w 89"/>
                    <a:gd name="T9" fmla="*/ 10 h 5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9"/>
                    <a:gd name="T16" fmla="*/ 0 h 51"/>
                    <a:gd name="T17" fmla="*/ 89 w 89"/>
                    <a:gd name="T18" fmla="*/ 51 h 5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9" h="51">
                      <a:moveTo>
                        <a:pt x="88" y="10"/>
                      </a:moveTo>
                      <a:lnTo>
                        <a:pt x="70" y="0"/>
                      </a:lnTo>
                      <a:lnTo>
                        <a:pt x="0" y="40"/>
                      </a:lnTo>
                      <a:lnTo>
                        <a:pt x="18" y="50"/>
                      </a:lnTo>
                      <a:lnTo>
                        <a:pt x="88" y="10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57" name="Freeform 2535"/>
                <p:cNvSpPr/>
                <p:nvPr>
                  <p:custDataLst>
                    <p:tags r:id="rId80"/>
                  </p:custDataLst>
                </p:nvPr>
              </p:nvSpPr>
              <p:spPr bwMode="gray">
                <a:xfrm>
                  <a:off x="2980" y="1344"/>
                  <a:ext cx="38" cy="38"/>
                </a:xfrm>
                <a:custGeom>
                  <a:gdLst>
                    <a:gd name="T0" fmla="*/ 70 w 71"/>
                    <a:gd name="T1" fmla="*/ 0 h 62"/>
                    <a:gd name="T2" fmla="*/ 0 w 71"/>
                    <a:gd name="T3" fmla="*/ 40 h 62"/>
                    <a:gd name="T4" fmla="*/ 0 w 71"/>
                    <a:gd name="T5" fmla="*/ 61 h 62"/>
                    <a:gd name="T6" fmla="*/ 70 w 71"/>
                    <a:gd name="T7" fmla="*/ 21 h 62"/>
                    <a:gd name="T8" fmla="*/ 70 w 71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1"/>
                    <a:gd name="T16" fmla="*/ 0 h 62"/>
                    <a:gd name="T17" fmla="*/ 71 w 71"/>
                    <a:gd name="T18" fmla="*/ 62 h 6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1" h="62">
                      <a:moveTo>
                        <a:pt x="70" y="0"/>
                      </a:moveTo>
                      <a:lnTo>
                        <a:pt x="0" y="40"/>
                      </a:lnTo>
                      <a:lnTo>
                        <a:pt x="0" y="61"/>
                      </a:lnTo>
                      <a:lnTo>
                        <a:pt x="70" y="21"/>
                      </a:lnTo>
                      <a:lnTo>
                        <a:pt x="70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58" name="Line 2536"/>
                <p:cNvSpPr>
                  <a:spLocks noChangeShapeType="1"/>
                </p:cNvSpPr>
                <p:nvPr>
                  <p:custDataLst>
                    <p:tags r:id="rId81"/>
                  </p:custDataLst>
                </p:nvPr>
              </p:nvSpPr>
              <p:spPr bwMode="gray">
                <a:xfrm flipH="1" flipV="1">
                  <a:off x="2933" y="1340"/>
                  <a:ext cx="0" cy="6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1218835" fontAlgn="auto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859" name="Freeform 2537"/>
                <p:cNvSpPr/>
                <p:nvPr>
                  <p:custDataLst>
                    <p:tags r:id="rId82"/>
                  </p:custDataLst>
                </p:nvPr>
              </p:nvSpPr>
              <p:spPr bwMode="gray">
                <a:xfrm>
                  <a:off x="2933" y="1346"/>
                  <a:ext cx="9" cy="7"/>
                </a:xfrm>
                <a:custGeom>
                  <a:gdLst>
                    <a:gd name="T0" fmla="*/ 5 w 17"/>
                    <a:gd name="T1" fmla="*/ 16 h 17"/>
                    <a:gd name="T2" fmla="*/ 0 w 17"/>
                    <a:gd name="T3" fmla="*/ 12 h 17"/>
                    <a:gd name="T4" fmla="*/ 0 w 17"/>
                    <a:gd name="T5" fmla="*/ 8 h 17"/>
                    <a:gd name="T6" fmla="*/ 0 w 17"/>
                    <a:gd name="T7" fmla="*/ 4 h 17"/>
                    <a:gd name="T8" fmla="*/ 5 w 17"/>
                    <a:gd name="T9" fmla="*/ 0 h 17"/>
                    <a:gd name="T10" fmla="*/ 10 w 17"/>
                    <a:gd name="T11" fmla="*/ 0 h 17"/>
                    <a:gd name="T12" fmla="*/ 16 w 17"/>
                    <a:gd name="T13" fmla="*/ 0 h 17"/>
                    <a:gd name="T14" fmla="*/ 16 w 17"/>
                    <a:gd name="T15" fmla="*/ 4 h 17"/>
                    <a:gd name="T16" fmla="*/ 16 w 17"/>
                    <a:gd name="T17" fmla="*/ 12 h 17"/>
                    <a:gd name="T18" fmla="*/ 10 w 17"/>
                    <a:gd name="T19" fmla="*/ 12 h 17"/>
                    <a:gd name="T20" fmla="*/ 5 w 17"/>
                    <a:gd name="T21" fmla="*/ 16 h 1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7"/>
                    <a:gd name="T34" fmla="*/ 0 h 17"/>
                    <a:gd name="T35" fmla="*/ 17 w 17"/>
                    <a:gd name="T36" fmla="*/ 17 h 17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7" h="17">
                      <a:moveTo>
                        <a:pt x="5" y="16"/>
                      </a:moveTo>
                      <a:lnTo>
                        <a:pt x="0" y="12"/>
                      </a:lnTo>
                      <a:lnTo>
                        <a:pt x="0" y="8"/>
                      </a:lnTo>
                      <a:lnTo>
                        <a:pt x="0" y="4"/>
                      </a:lnTo>
                      <a:lnTo>
                        <a:pt x="5" y="0"/>
                      </a:lnTo>
                      <a:lnTo>
                        <a:pt x="10" y="0"/>
                      </a:lnTo>
                      <a:lnTo>
                        <a:pt x="16" y="0"/>
                      </a:lnTo>
                      <a:lnTo>
                        <a:pt x="16" y="4"/>
                      </a:lnTo>
                      <a:lnTo>
                        <a:pt x="16" y="12"/>
                      </a:lnTo>
                      <a:lnTo>
                        <a:pt x="10" y="12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60" name="Freeform 2538"/>
                <p:cNvSpPr/>
                <p:nvPr>
                  <p:custDataLst>
                    <p:tags r:id="rId83"/>
                  </p:custDataLst>
                </p:nvPr>
              </p:nvSpPr>
              <p:spPr bwMode="gray">
                <a:xfrm>
                  <a:off x="2933" y="1346"/>
                  <a:ext cx="11" cy="7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8 w 17"/>
                    <a:gd name="T7" fmla="*/ 4 h 17"/>
                    <a:gd name="T8" fmla="*/ 0 w 17"/>
                    <a:gd name="T9" fmla="*/ 8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8 w 17"/>
                    <a:gd name="T15" fmla="*/ 12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8" y="4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8" y="12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61" name="Freeform 2539"/>
                <p:cNvSpPr/>
                <p:nvPr>
                  <p:custDataLst>
                    <p:tags r:id="rId84"/>
                  </p:custDataLst>
                </p:nvPr>
              </p:nvSpPr>
              <p:spPr bwMode="gray">
                <a:xfrm>
                  <a:off x="2919" y="1328"/>
                  <a:ext cx="10" cy="20"/>
                </a:xfrm>
                <a:custGeom>
                  <a:gdLst>
                    <a:gd name="T0" fmla="*/ 18 w 19"/>
                    <a:gd name="T1" fmla="*/ 11 h 32"/>
                    <a:gd name="T2" fmla="*/ 0 w 19"/>
                    <a:gd name="T3" fmla="*/ 0 h 32"/>
                    <a:gd name="T4" fmla="*/ 0 w 19"/>
                    <a:gd name="T5" fmla="*/ 21 h 32"/>
                    <a:gd name="T6" fmla="*/ 18 w 19"/>
                    <a:gd name="T7" fmla="*/ 31 h 32"/>
                    <a:gd name="T8" fmla="*/ 18 w 19"/>
                    <a:gd name="T9" fmla="*/ 11 h 3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32"/>
                    <a:gd name="T17" fmla="*/ 19 w 19"/>
                    <a:gd name="T18" fmla="*/ 32 h 3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32">
                      <a:moveTo>
                        <a:pt x="18" y="11"/>
                      </a:moveTo>
                      <a:lnTo>
                        <a:pt x="0" y="0"/>
                      </a:lnTo>
                      <a:lnTo>
                        <a:pt x="0" y="21"/>
                      </a:lnTo>
                      <a:lnTo>
                        <a:pt x="18" y="31"/>
                      </a:lnTo>
                      <a:lnTo>
                        <a:pt x="18" y="11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62" name="Freeform 2540"/>
                <p:cNvSpPr/>
                <p:nvPr>
                  <p:custDataLst>
                    <p:tags r:id="rId85"/>
                  </p:custDataLst>
                </p:nvPr>
              </p:nvSpPr>
              <p:spPr bwMode="gray">
                <a:xfrm>
                  <a:off x="2955" y="1324"/>
                  <a:ext cx="11" cy="10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5 h 17"/>
                    <a:gd name="T10" fmla="*/ 2 w 17"/>
                    <a:gd name="T11" fmla="*/ 1 h 17"/>
                    <a:gd name="T12" fmla="*/ 6 w 17"/>
                    <a:gd name="T13" fmla="*/ 1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6 w 17"/>
                    <a:gd name="T25" fmla="*/ 10 h 17"/>
                    <a:gd name="T26" fmla="*/ 13 w 17"/>
                    <a:gd name="T27" fmla="*/ 14 h 17"/>
                    <a:gd name="T28" fmla="*/ 9 w 17"/>
                    <a:gd name="T29" fmla="*/ 14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5"/>
                      </a:lnTo>
                      <a:lnTo>
                        <a:pt x="2" y="1"/>
                      </a:lnTo>
                      <a:lnTo>
                        <a:pt x="6" y="1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3" y="14"/>
                      </a:lnTo>
                      <a:lnTo>
                        <a:pt x="9" y="14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63" name="Freeform 2541"/>
                <p:cNvSpPr/>
                <p:nvPr>
                  <p:custDataLst>
                    <p:tags r:id="rId86"/>
                  </p:custDataLst>
                </p:nvPr>
              </p:nvSpPr>
              <p:spPr bwMode="gray">
                <a:xfrm>
                  <a:off x="2956" y="1324"/>
                  <a:ext cx="10" cy="11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2 h 17"/>
                    <a:gd name="T12" fmla="*/ 5 w 17"/>
                    <a:gd name="T13" fmla="*/ 4 h 17"/>
                    <a:gd name="T14" fmla="*/ 2 w 17"/>
                    <a:gd name="T15" fmla="*/ 6 h 17"/>
                    <a:gd name="T16" fmla="*/ 0 w 17"/>
                    <a:gd name="T17" fmla="*/ 12 h 17"/>
                    <a:gd name="T18" fmla="*/ 2 w 17"/>
                    <a:gd name="T19" fmla="*/ 14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3 w 17"/>
                    <a:gd name="T27" fmla="*/ 14 h 17"/>
                    <a:gd name="T28" fmla="*/ 16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6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2"/>
                      </a:lnTo>
                      <a:lnTo>
                        <a:pt x="5" y="4"/>
                      </a:lnTo>
                      <a:lnTo>
                        <a:pt x="2" y="6"/>
                      </a:lnTo>
                      <a:lnTo>
                        <a:pt x="0" y="12"/>
                      </a:lnTo>
                      <a:lnTo>
                        <a:pt x="2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3" y="14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64" name="Freeform 2542"/>
                <p:cNvSpPr/>
                <p:nvPr>
                  <p:custDataLst>
                    <p:tags r:id="rId87"/>
                  </p:custDataLst>
                </p:nvPr>
              </p:nvSpPr>
              <p:spPr bwMode="gray">
                <a:xfrm>
                  <a:off x="2957" y="1326"/>
                  <a:ext cx="10" cy="11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8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65" name="Freeform 2543"/>
                <p:cNvSpPr/>
                <p:nvPr>
                  <p:custDataLst>
                    <p:tags r:id="rId88"/>
                  </p:custDataLst>
                </p:nvPr>
              </p:nvSpPr>
              <p:spPr bwMode="gray">
                <a:xfrm>
                  <a:off x="2951" y="1326"/>
                  <a:ext cx="10" cy="12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5 h 17"/>
                    <a:gd name="T10" fmla="*/ 2 w 17"/>
                    <a:gd name="T11" fmla="*/ 1 h 17"/>
                    <a:gd name="T12" fmla="*/ 6 w 17"/>
                    <a:gd name="T13" fmla="*/ 1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6 w 17"/>
                    <a:gd name="T25" fmla="*/ 10 h 17"/>
                    <a:gd name="T26" fmla="*/ 13 w 17"/>
                    <a:gd name="T27" fmla="*/ 14 h 17"/>
                    <a:gd name="T28" fmla="*/ 9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5"/>
                      </a:lnTo>
                      <a:lnTo>
                        <a:pt x="2" y="1"/>
                      </a:lnTo>
                      <a:lnTo>
                        <a:pt x="6" y="1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3" y="14"/>
                      </a:lnTo>
                      <a:lnTo>
                        <a:pt x="9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66" name="Freeform 2544"/>
                <p:cNvSpPr/>
                <p:nvPr>
                  <p:custDataLst>
                    <p:tags r:id="rId89"/>
                  </p:custDataLst>
                </p:nvPr>
              </p:nvSpPr>
              <p:spPr bwMode="gray">
                <a:xfrm>
                  <a:off x="2951" y="1328"/>
                  <a:ext cx="11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2 w 17"/>
                    <a:gd name="T9" fmla="*/ 0 h 17"/>
                    <a:gd name="T10" fmla="*/ 6 w 17"/>
                    <a:gd name="T11" fmla="*/ 2 h 17"/>
                    <a:gd name="T12" fmla="*/ 3 w 17"/>
                    <a:gd name="T13" fmla="*/ 4 h 17"/>
                    <a:gd name="T14" fmla="*/ 0 w 17"/>
                    <a:gd name="T15" fmla="*/ 6 h 17"/>
                    <a:gd name="T16" fmla="*/ 0 w 17"/>
                    <a:gd name="T17" fmla="*/ 12 h 17"/>
                    <a:gd name="T18" fmla="*/ 0 w 17"/>
                    <a:gd name="T19" fmla="*/ 14 h 17"/>
                    <a:gd name="T20" fmla="*/ 0 w 17"/>
                    <a:gd name="T21" fmla="*/ 16 h 17"/>
                    <a:gd name="T22" fmla="*/ 3 w 17"/>
                    <a:gd name="T23" fmla="*/ 16 h 17"/>
                    <a:gd name="T24" fmla="*/ 6 w 17"/>
                    <a:gd name="T25" fmla="*/ 16 h 17"/>
                    <a:gd name="T26" fmla="*/ 12 w 17"/>
                    <a:gd name="T27" fmla="*/ 14 h 17"/>
                    <a:gd name="T28" fmla="*/ 16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6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2" y="0"/>
                      </a:lnTo>
                      <a:lnTo>
                        <a:pt x="6" y="2"/>
                      </a:lnTo>
                      <a:lnTo>
                        <a:pt x="3" y="4"/>
                      </a:lnTo>
                      <a:lnTo>
                        <a:pt x="0" y="6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0" y="16"/>
                      </a:lnTo>
                      <a:lnTo>
                        <a:pt x="3" y="16"/>
                      </a:lnTo>
                      <a:lnTo>
                        <a:pt x="6" y="16"/>
                      </a:lnTo>
                      <a:lnTo>
                        <a:pt x="12" y="14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67" name="Freeform 2545"/>
                <p:cNvSpPr/>
                <p:nvPr>
                  <p:custDataLst>
                    <p:tags r:id="rId90"/>
                  </p:custDataLst>
                </p:nvPr>
              </p:nvSpPr>
              <p:spPr bwMode="gray">
                <a:xfrm>
                  <a:off x="2953" y="1329"/>
                  <a:ext cx="10" cy="10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8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68" name="Freeform 2546"/>
                <p:cNvSpPr/>
                <p:nvPr>
                  <p:custDataLst>
                    <p:tags r:id="rId91"/>
                  </p:custDataLst>
                </p:nvPr>
              </p:nvSpPr>
              <p:spPr bwMode="gray">
                <a:xfrm>
                  <a:off x="2957" y="1325"/>
                  <a:ext cx="10" cy="10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2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5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4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2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5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4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69" name="Freeform 2547"/>
                <p:cNvSpPr/>
                <p:nvPr>
                  <p:custDataLst>
                    <p:tags r:id="rId92"/>
                  </p:custDataLst>
                </p:nvPr>
              </p:nvSpPr>
              <p:spPr bwMode="gray">
                <a:xfrm>
                  <a:off x="2958" y="1326"/>
                  <a:ext cx="10" cy="11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3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6 h 17"/>
                    <a:gd name="T16" fmla="*/ 0 w 17"/>
                    <a:gd name="T17" fmla="*/ 12 h 17"/>
                    <a:gd name="T18" fmla="*/ 0 w 17"/>
                    <a:gd name="T19" fmla="*/ 14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0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70" name="Freeform 2548"/>
                <p:cNvSpPr/>
                <p:nvPr>
                  <p:custDataLst>
                    <p:tags r:id="rId93"/>
                  </p:custDataLst>
                </p:nvPr>
              </p:nvSpPr>
              <p:spPr bwMode="gray">
                <a:xfrm>
                  <a:off x="2958" y="1328"/>
                  <a:ext cx="10" cy="10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4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4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71" name="Freeform 2549"/>
                <p:cNvSpPr/>
                <p:nvPr>
                  <p:custDataLst>
                    <p:tags r:id="rId94"/>
                  </p:custDataLst>
                </p:nvPr>
              </p:nvSpPr>
              <p:spPr bwMode="gray">
                <a:xfrm>
                  <a:off x="2953" y="1328"/>
                  <a:ext cx="10" cy="11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2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5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4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2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5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4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72" name="Freeform 2550"/>
                <p:cNvSpPr/>
                <p:nvPr>
                  <p:custDataLst>
                    <p:tags r:id="rId95"/>
                  </p:custDataLst>
                </p:nvPr>
              </p:nvSpPr>
              <p:spPr bwMode="gray">
                <a:xfrm>
                  <a:off x="2954" y="1329"/>
                  <a:ext cx="10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3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2 h 17"/>
                    <a:gd name="T12" fmla="*/ 5 w 17"/>
                    <a:gd name="T13" fmla="*/ 2 h 17"/>
                    <a:gd name="T14" fmla="*/ 2 w 17"/>
                    <a:gd name="T15" fmla="*/ 6 h 17"/>
                    <a:gd name="T16" fmla="*/ 0 w 17"/>
                    <a:gd name="T17" fmla="*/ 12 h 17"/>
                    <a:gd name="T18" fmla="*/ 0 w 17"/>
                    <a:gd name="T19" fmla="*/ 14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0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2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73" name="Freeform 2551"/>
                <p:cNvSpPr/>
                <p:nvPr>
                  <p:custDataLst>
                    <p:tags r:id="rId96"/>
                  </p:custDataLst>
                </p:nvPr>
              </p:nvSpPr>
              <p:spPr bwMode="gray">
                <a:xfrm>
                  <a:off x="2955" y="1330"/>
                  <a:ext cx="9" cy="10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4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4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74" name="Freeform 2552"/>
                <p:cNvSpPr/>
                <p:nvPr>
                  <p:custDataLst>
                    <p:tags r:id="rId97"/>
                  </p:custDataLst>
                </p:nvPr>
              </p:nvSpPr>
              <p:spPr bwMode="gray">
                <a:xfrm>
                  <a:off x="2919" y="1303"/>
                  <a:ext cx="47" cy="31"/>
                </a:xfrm>
                <a:custGeom>
                  <a:gdLst>
                    <a:gd name="T0" fmla="*/ 88 w 89"/>
                    <a:gd name="T1" fmla="*/ 10 h 52"/>
                    <a:gd name="T2" fmla="*/ 70 w 89"/>
                    <a:gd name="T3" fmla="*/ 0 h 52"/>
                    <a:gd name="T4" fmla="*/ 0 w 89"/>
                    <a:gd name="T5" fmla="*/ 40 h 52"/>
                    <a:gd name="T6" fmla="*/ 18 w 89"/>
                    <a:gd name="T7" fmla="*/ 51 h 52"/>
                    <a:gd name="T8" fmla="*/ 88 w 89"/>
                    <a:gd name="T9" fmla="*/ 10 h 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9"/>
                    <a:gd name="T16" fmla="*/ 0 h 52"/>
                    <a:gd name="T17" fmla="*/ 89 w 89"/>
                    <a:gd name="T18" fmla="*/ 52 h 5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9" h="52">
                      <a:moveTo>
                        <a:pt x="88" y="10"/>
                      </a:moveTo>
                      <a:lnTo>
                        <a:pt x="70" y="0"/>
                      </a:lnTo>
                      <a:lnTo>
                        <a:pt x="0" y="40"/>
                      </a:lnTo>
                      <a:lnTo>
                        <a:pt x="18" y="51"/>
                      </a:lnTo>
                      <a:lnTo>
                        <a:pt x="88" y="10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75" name="Freeform 2553"/>
                <p:cNvSpPr/>
                <p:nvPr>
                  <p:custDataLst>
                    <p:tags r:id="rId98"/>
                  </p:custDataLst>
                </p:nvPr>
              </p:nvSpPr>
              <p:spPr bwMode="gray">
                <a:xfrm>
                  <a:off x="2928" y="1308"/>
                  <a:ext cx="38" cy="40"/>
                </a:xfrm>
                <a:custGeom>
                  <a:gdLst>
                    <a:gd name="T0" fmla="*/ 70 w 71"/>
                    <a:gd name="T1" fmla="*/ 0 h 62"/>
                    <a:gd name="T2" fmla="*/ 0 w 71"/>
                    <a:gd name="T3" fmla="*/ 41 h 62"/>
                    <a:gd name="T4" fmla="*/ 0 w 71"/>
                    <a:gd name="T5" fmla="*/ 61 h 62"/>
                    <a:gd name="T6" fmla="*/ 70 w 71"/>
                    <a:gd name="T7" fmla="*/ 21 h 62"/>
                    <a:gd name="T8" fmla="*/ 70 w 71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1"/>
                    <a:gd name="T16" fmla="*/ 0 h 62"/>
                    <a:gd name="T17" fmla="*/ 71 w 71"/>
                    <a:gd name="T18" fmla="*/ 62 h 6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1" h="62">
                      <a:moveTo>
                        <a:pt x="70" y="0"/>
                      </a:moveTo>
                      <a:lnTo>
                        <a:pt x="0" y="41"/>
                      </a:lnTo>
                      <a:lnTo>
                        <a:pt x="0" y="61"/>
                      </a:lnTo>
                      <a:lnTo>
                        <a:pt x="70" y="21"/>
                      </a:lnTo>
                      <a:lnTo>
                        <a:pt x="70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76" name="Line 2554"/>
                <p:cNvSpPr>
                  <a:spLocks noChangeShapeType="1"/>
                </p:cNvSpPr>
                <p:nvPr>
                  <p:custDataLst>
                    <p:tags r:id="rId99"/>
                  </p:custDataLst>
                </p:nvPr>
              </p:nvSpPr>
              <p:spPr bwMode="gray">
                <a:xfrm flipH="1" flipV="1">
                  <a:off x="3017" y="1401"/>
                  <a:ext cx="0" cy="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defTabSz="1218835" fontAlgn="auto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877" name="Freeform 2555"/>
                <p:cNvSpPr/>
                <p:nvPr>
                  <p:custDataLst>
                    <p:tags r:id="rId100"/>
                  </p:custDataLst>
                </p:nvPr>
              </p:nvSpPr>
              <p:spPr bwMode="gray">
                <a:xfrm>
                  <a:off x="3016" y="1403"/>
                  <a:ext cx="11" cy="10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2 h 17"/>
                    <a:gd name="T4" fmla="*/ 0 w 17"/>
                    <a:gd name="T5" fmla="*/ 8 h 17"/>
                    <a:gd name="T6" fmla="*/ 0 w 17"/>
                    <a:gd name="T7" fmla="*/ 4 h 17"/>
                    <a:gd name="T8" fmla="*/ 4 w 17"/>
                    <a:gd name="T9" fmla="*/ 0 h 17"/>
                    <a:gd name="T10" fmla="*/ 8 w 17"/>
                    <a:gd name="T11" fmla="*/ 0 h 17"/>
                    <a:gd name="T12" fmla="*/ 12 w 17"/>
                    <a:gd name="T13" fmla="*/ 0 h 17"/>
                    <a:gd name="T14" fmla="*/ 16 w 17"/>
                    <a:gd name="T15" fmla="*/ 4 h 17"/>
                    <a:gd name="T16" fmla="*/ 12 w 17"/>
                    <a:gd name="T17" fmla="*/ 8 h 17"/>
                    <a:gd name="T18" fmla="*/ 8 w 17"/>
                    <a:gd name="T19" fmla="*/ 12 h 17"/>
                    <a:gd name="T20" fmla="*/ 4 w 17"/>
                    <a:gd name="T21" fmla="*/ 16 h 1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7"/>
                    <a:gd name="T34" fmla="*/ 0 h 17"/>
                    <a:gd name="T35" fmla="*/ 17 w 17"/>
                    <a:gd name="T36" fmla="*/ 17 h 17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7" h="17">
                      <a:moveTo>
                        <a:pt x="4" y="16"/>
                      </a:moveTo>
                      <a:lnTo>
                        <a:pt x="0" y="12"/>
                      </a:lnTo>
                      <a:lnTo>
                        <a:pt x="0" y="8"/>
                      </a:lnTo>
                      <a:lnTo>
                        <a:pt x="0" y="4"/>
                      </a:lnTo>
                      <a:lnTo>
                        <a:pt x="4" y="0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6" y="4"/>
                      </a:lnTo>
                      <a:lnTo>
                        <a:pt x="12" y="8"/>
                      </a:lnTo>
                      <a:lnTo>
                        <a:pt x="8" y="12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78" name="Freeform 2556"/>
                <p:cNvSpPr/>
                <p:nvPr>
                  <p:custDataLst>
                    <p:tags r:id="rId101"/>
                  </p:custDataLst>
                </p:nvPr>
              </p:nvSpPr>
              <p:spPr bwMode="gray">
                <a:xfrm>
                  <a:off x="3017" y="1403"/>
                  <a:ext cx="10" cy="10"/>
                </a:xfrm>
                <a:custGeom>
                  <a:gdLst>
                    <a:gd name="T0" fmla="*/ 10 w 17"/>
                    <a:gd name="T1" fmla="*/ 8 h 17"/>
                    <a:gd name="T2" fmla="*/ 16 w 17"/>
                    <a:gd name="T3" fmla="*/ 4 h 17"/>
                    <a:gd name="T4" fmla="*/ 10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2 h 17"/>
                    <a:gd name="T16" fmla="*/ 10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0" y="8"/>
                      </a:moveTo>
                      <a:lnTo>
                        <a:pt x="16" y="4"/>
                      </a:lnTo>
                      <a:lnTo>
                        <a:pt x="10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2"/>
                      </a:lnTo>
                      <a:lnTo>
                        <a:pt x="10" y="8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79" name="Freeform 2557"/>
                <p:cNvSpPr/>
                <p:nvPr>
                  <p:custDataLst>
                    <p:tags r:id="rId102"/>
                  </p:custDataLst>
                </p:nvPr>
              </p:nvSpPr>
              <p:spPr bwMode="gray">
                <a:xfrm>
                  <a:off x="3008" y="1403"/>
                  <a:ext cx="10" cy="9"/>
                </a:xfrm>
                <a:custGeom>
                  <a:gdLst>
                    <a:gd name="T0" fmla="*/ 5 w 17"/>
                    <a:gd name="T1" fmla="*/ 14 h 17"/>
                    <a:gd name="T2" fmla="*/ 1 w 17"/>
                    <a:gd name="T3" fmla="*/ 12 h 17"/>
                    <a:gd name="T4" fmla="*/ 1 w 17"/>
                    <a:gd name="T5" fmla="*/ 11 h 17"/>
                    <a:gd name="T6" fmla="*/ 0 w 17"/>
                    <a:gd name="T7" fmla="*/ 9 h 17"/>
                    <a:gd name="T8" fmla="*/ 1 w 17"/>
                    <a:gd name="T9" fmla="*/ 8 h 17"/>
                    <a:gd name="T10" fmla="*/ 1 w 17"/>
                    <a:gd name="T11" fmla="*/ 4 h 17"/>
                    <a:gd name="T12" fmla="*/ 3 w 17"/>
                    <a:gd name="T13" fmla="*/ 3 h 17"/>
                    <a:gd name="T14" fmla="*/ 5 w 17"/>
                    <a:gd name="T15" fmla="*/ 1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3 h 17"/>
                    <a:gd name="T22" fmla="*/ 16 w 17"/>
                    <a:gd name="T23" fmla="*/ 6 h 17"/>
                    <a:gd name="T24" fmla="*/ 14 w 17"/>
                    <a:gd name="T25" fmla="*/ 8 h 17"/>
                    <a:gd name="T26" fmla="*/ 14 w 17"/>
                    <a:gd name="T27" fmla="*/ 11 h 17"/>
                    <a:gd name="T28" fmla="*/ 12 w 17"/>
                    <a:gd name="T29" fmla="*/ 12 h 17"/>
                    <a:gd name="T30" fmla="*/ 8 w 17"/>
                    <a:gd name="T31" fmla="*/ 14 h 17"/>
                    <a:gd name="T32" fmla="*/ 7 w 17"/>
                    <a:gd name="T33" fmla="*/ 16 h 17"/>
                    <a:gd name="T34" fmla="*/ 5 w 17"/>
                    <a:gd name="T35" fmla="*/ 14 h 17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w 17"/>
                    <a:gd name="T55" fmla="*/ 0 h 17"/>
                    <a:gd name="T56" fmla="*/ 17 w 17"/>
                    <a:gd name="T57" fmla="*/ 17 h 17"/>
                  </a:gdLst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T54" t="T55" r="T56" b="T57"/>
                  <a:pathLst>
                    <a:path w="17" h="17">
                      <a:moveTo>
                        <a:pt x="5" y="14"/>
                      </a:moveTo>
                      <a:lnTo>
                        <a:pt x="1" y="12"/>
                      </a:lnTo>
                      <a:lnTo>
                        <a:pt x="1" y="11"/>
                      </a:lnTo>
                      <a:lnTo>
                        <a:pt x="0" y="9"/>
                      </a:lnTo>
                      <a:lnTo>
                        <a:pt x="1" y="8"/>
                      </a:lnTo>
                      <a:lnTo>
                        <a:pt x="1" y="4"/>
                      </a:lnTo>
                      <a:lnTo>
                        <a:pt x="3" y="3"/>
                      </a:lnTo>
                      <a:lnTo>
                        <a:pt x="5" y="1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3"/>
                      </a:lnTo>
                      <a:lnTo>
                        <a:pt x="16" y="6"/>
                      </a:lnTo>
                      <a:lnTo>
                        <a:pt x="14" y="8"/>
                      </a:lnTo>
                      <a:lnTo>
                        <a:pt x="14" y="11"/>
                      </a:lnTo>
                      <a:lnTo>
                        <a:pt x="12" y="12"/>
                      </a:lnTo>
                      <a:lnTo>
                        <a:pt x="8" y="14"/>
                      </a:lnTo>
                      <a:lnTo>
                        <a:pt x="7" y="16"/>
                      </a:lnTo>
                      <a:lnTo>
                        <a:pt x="5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80" name="Freeform 2558"/>
                <p:cNvSpPr/>
                <p:nvPr>
                  <p:custDataLst>
                    <p:tags r:id="rId103"/>
                  </p:custDataLst>
                </p:nvPr>
              </p:nvSpPr>
              <p:spPr bwMode="gray">
                <a:xfrm>
                  <a:off x="3009" y="1403"/>
                  <a:ext cx="10" cy="10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7 h 17"/>
                    <a:gd name="T4" fmla="*/ 16 w 17"/>
                    <a:gd name="T5" fmla="*/ 5 h 17"/>
                    <a:gd name="T6" fmla="*/ 13 w 17"/>
                    <a:gd name="T7" fmla="*/ 1 h 17"/>
                    <a:gd name="T8" fmla="*/ 11 w 17"/>
                    <a:gd name="T9" fmla="*/ 0 h 17"/>
                    <a:gd name="T10" fmla="*/ 9 w 17"/>
                    <a:gd name="T11" fmla="*/ 1 h 17"/>
                    <a:gd name="T12" fmla="*/ 4 w 17"/>
                    <a:gd name="T13" fmla="*/ 3 h 17"/>
                    <a:gd name="T14" fmla="*/ 2 w 17"/>
                    <a:gd name="T15" fmla="*/ 5 h 17"/>
                    <a:gd name="T16" fmla="*/ 2 w 17"/>
                    <a:gd name="T17" fmla="*/ 8 h 17"/>
                    <a:gd name="T18" fmla="*/ 0 w 17"/>
                    <a:gd name="T19" fmla="*/ 10 h 17"/>
                    <a:gd name="T20" fmla="*/ 2 w 17"/>
                    <a:gd name="T21" fmla="*/ 14 h 17"/>
                    <a:gd name="T22" fmla="*/ 4 w 17"/>
                    <a:gd name="T23" fmla="*/ 16 h 17"/>
                    <a:gd name="T24" fmla="*/ 6 w 17"/>
                    <a:gd name="T25" fmla="*/ 14 h 17"/>
                    <a:gd name="T26" fmla="*/ 11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3" y="7"/>
                      </a:lnTo>
                      <a:lnTo>
                        <a:pt x="16" y="5"/>
                      </a:lnTo>
                      <a:lnTo>
                        <a:pt x="13" y="1"/>
                      </a:lnTo>
                      <a:lnTo>
                        <a:pt x="11" y="0"/>
                      </a:lnTo>
                      <a:lnTo>
                        <a:pt x="9" y="1"/>
                      </a:lnTo>
                      <a:lnTo>
                        <a:pt x="4" y="3"/>
                      </a:lnTo>
                      <a:lnTo>
                        <a:pt x="2" y="5"/>
                      </a:lnTo>
                      <a:lnTo>
                        <a:pt x="2" y="8"/>
                      </a:lnTo>
                      <a:lnTo>
                        <a:pt x="0" y="10"/>
                      </a:lnTo>
                      <a:lnTo>
                        <a:pt x="2" y="14"/>
                      </a:lnTo>
                      <a:lnTo>
                        <a:pt x="4" y="16"/>
                      </a:lnTo>
                      <a:lnTo>
                        <a:pt x="6" y="14"/>
                      </a:lnTo>
                      <a:lnTo>
                        <a:pt x="11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81" name="Freeform 2559"/>
                <p:cNvSpPr/>
                <p:nvPr>
                  <p:custDataLst>
                    <p:tags r:id="rId104"/>
                  </p:custDataLst>
                </p:nvPr>
              </p:nvSpPr>
              <p:spPr bwMode="gray">
                <a:xfrm>
                  <a:off x="3011" y="1404"/>
                  <a:ext cx="8" cy="10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10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82" name="Freeform 2560"/>
                <p:cNvSpPr/>
                <p:nvPr>
                  <p:custDataLst>
                    <p:tags r:id="rId105"/>
                  </p:custDataLst>
                </p:nvPr>
              </p:nvSpPr>
              <p:spPr bwMode="gray">
                <a:xfrm>
                  <a:off x="3004" y="1405"/>
                  <a:ext cx="9" cy="9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7 h 17"/>
                    <a:gd name="T10" fmla="*/ 2 w 17"/>
                    <a:gd name="T11" fmla="*/ 3 h 17"/>
                    <a:gd name="T12" fmla="*/ 4 w 17"/>
                    <a:gd name="T13" fmla="*/ 1 h 17"/>
                    <a:gd name="T14" fmla="*/ 6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6 w 17"/>
                    <a:gd name="T23" fmla="*/ 3 h 17"/>
                    <a:gd name="T24" fmla="*/ 16 w 17"/>
                    <a:gd name="T25" fmla="*/ 5 h 17"/>
                    <a:gd name="T26" fmla="*/ 16 w 17"/>
                    <a:gd name="T27" fmla="*/ 8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10 w 17"/>
                    <a:gd name="T33" fmla="*/ 16 h 17"/>
                    <a:gd name="T34" fmla="*/ 8 w 17"/>
                    <a:gd name="T35" fmla="*/ 16 h 17"/>
                    <a:gd name="T36" fmla="*/ 6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7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8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83" name="Freeform 2561"/>
                <p:cNvSpPr/>
                <p:nvPr>
                  <p:custDataLst>
                    <p:tags r:id="rId106"/>
                  </p:custDataLst>
                </p:nvPr>
              </p:nvSpPr>
              <p:spPr bwMode="gray">
                <a:xfrm>
                  <a:off x="3006" y="1405"/>
                  <a:ext cx="9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8 h 17"/>
                    <a:gd name="T4" fmla="*/ 16 w 17"/>
                    <a:gd name="T5" fmla="*/ 4 h 17"/>
                    <a:gd name="T6" fmla="*/ 16 w 17"/>
                    <a:gd name="T7" fmla="*/ 2 h 17"/>
                    <a:gd name="T8" fmla="*/ 13 w 17"/>
                    <a:gd name="T9" fmla="*/ 0 h 17"/>
                    <a:gd name="T10" fmla="*/ 10 w 17"/>
                    <a:gd name="T11" fmla="*/ 0 h 17"/>
                    <a:gd name="T12" fmla="*/ 8 w 17"/>
                    <a:gd name="T13" fmla="*/ 0 h 17"/>
                    <a:gd name="T14" fmla="*/ 5 w 17"/>
                    <a:gd name="T15" fmla="*/ 2 h 17"/>
                    <a:gd name="T16" fmla="*/ 2 w 17"/>
                    <a:gd name="T17" fmla="*/ 6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5 w 17"/>
                    <a:gd name="T27" fmla="*/ 16 h 17"/>
                    <a:gd name="T28" fmla="*/ 8 w 17"/>
                    <a:gd name="T29" fmla="*/ 16 h 17"/>
                    <a:gd name="T30" fmla="*/ 10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6" y="8"/>
                      </a:ln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84" name="Freeform 2562"/>
                <p:cNvSpPr/>
                <p:nvPr>
                  <p:custDataLst>
                    <p:tags r:id="rId107"/>
                  </p:custDataLst>
                </p:nvPr>
              </p:nvSpPr>
              <p:spPr bwMode="gray">
                <a:xfrm>
                  <a:off x="3006" y="1408"/>
                  <a:ext cx="10" cy="9"/>
                </a:xfrm>
                <a:custGeom>
                  <a:gdLst>
                    <a:gd name="T0" fmla="*/ 12 w 17"/>
                    <a:gd name="T1" fmla="*/ 12 h 17"/>
                    <a:gd name="T2" fmla="*/ 16 w 17"/>
                    <a:gd name="T3" fmla="*/ 4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4 h 17"/>
                    <a:gd name="T10" fmla="*/ 0 w 17"/>
                    <a:gd name="T11" fmla="*/ 12 h 17"/>
                    <a:gd name="T12" fmla="*/ 4 w 17"/>
                    <a:gd name="T13" fmla="*/ 16 h 17"/>
                    <a:gd name="T14" fmla="*/ 8 w 17"/>
                    <a:gd name="T15" fmla="*/ 16 h 17"/>
                    <a:gd name="T16" fmla="*/ 12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12"/>
                      </a:moveTo>
                      <a:lnTo>
                        <a:pt x="16" y="4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4"/>
                      </a:lnTo>
                      <a:lnTo>
                        <a:pt x="0" y="12"/>
                      </a:lnTo>
                      <a:lnTo>
                        <a:pt x="4" y="16"/>
                      </a:lnTo>
                      <a:lnTo>
                        <a:pt x="8" y="16"/>
                      </a:lnTo>
                      <a:lnTo>
                        <a:pt x="12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85" name="Freeform 2563"/>
                <p:cNvSpPr/>
                <p:nvPr>
                  <p:custDataLst>
                    <p:tags r:id="rId108"/>
                  </p:custDataLst>
                </p:nvPr>
              </p:nvSpPr>
              <p:spPr bwMode="gray">
                <a:xfrm>
                  <a:off x="3011" y="1404"/>
                  <a:ext cx="8" cy="10"/>
                </a:xfrm>
                <a:custGeom>
                  <a:gdLst>
                    <a:gd name="T0" fmla="*/ 6 w 17"/>
                    <a:gd name="T1" fmla="*/ 14 h 17"/>
                    <a:gd name="T2" fmla="*/ 2 w 17"/>
                    <a:gd name="T3" fmla="*/ 12 h 17"/>
                    <a:gd name="T4" fmla="*/ 0 w 17"/>
                    <a:gd name="T5" fmla="*/ 11 h 17"/>
                    <a:gd name="T6" fmla="*/ 0 w 17"/>
                    <a:gd name="T7" fmla="*/ 9 h 17"/>
                    <a:gd name="T8" fmla="*/ 0 w 17"/>
                    <a:gd name="T9" fmla="*/ 8 h 17"/>
                    <a:gd name="T10" fmla="*/ 2 w 17"/>
                    <a:gd name="T11" fmla="*/ 4 h 17"/>
                    <a:gd name="T12" fmla="*/ 4 w 17"/>
                    <a:gd name="T13" fmla="*/ 3 h 17"/>
                    <a:gd name="T14" fmla="*/ 6 w 17"/>
                    <a:gd name="T15" fmla="*/ 1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3 h 17"/>
                    <a:gd name="T22" fmla="*/ 16 w 17"/>
                    <a:gd name="T23" fmla="*/ 3 h 17"/>
                    <a:gd name="T24" fmla="*/ 16 w 17"/>
                    <a:gd name="T25" fmla="*/ 6 h 17"/>
                    <a:gd name="T26" fmla="*/ 16 w 17"/>
                    <a:gd name="T27" fmla="*/ 8 h 17"/>
                    <a:gd name="T28" fmla="*/ 14 w 17"/>
                    <a:gd name="T29" fmla="*/ 11 h 17"/>
                    <a:gd name="T30" fmla="*/ 12 w 17"/>
                    <a:gd name="T31" fmla="*/ 12 h 17"/>
                    <a:gd name="T32" fmla="*/ 10 w 17"/>
                    <a:gd name="T33" fmla="*/ 14 h 17"/>
                    <a:gd name="T34" fmla="*/ 8 w 17"/>
                    <a:gd name="T35" fmla="*/ 16 h 17"/>
                    <a:gd name="T36" fmla="*/ 6 w 17"/>
                    <a:gd name="T37" fmla="*/ 14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6" y="14"/>
                      </a:moveTo>
                      <a:lnTo>
                        <a:pt x="2" y="12"/>
                      </a:lnTo>
                      <a:lnTo>
                        <a:pt x="0" y="11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2" y="4"/>
                      </a:lnTo>
                      <a:lnTo>
                        <a:pt x="4" y="3"/>
                      </a:lnTo>
                      <a:lnTo>
                        <a:pt x="6" y="1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3"/>
                      </a:lnTo>
                      <a:lnTo>
                        <a:pt x="16" y="3"/>
                      </a:lnTo>
                      <a:lnTo>
                        <a:pt x="16" y="6"/>
                      </a:lnTo>
                      <a:lnTo>
                        <a:pt x="16" y="8"/>
                      </a:lnTo>
                      <a:lnTo>
                        <a:pt x="14" y="11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86" name="Freeform 2564"/>
                <p:cNvSpPr/>
                <p:nvPr>
                  <p:custDataLst>
                    <p:tags r:id="rId109"/>
                  </p:custDataLst>
                </p:nvPr>
              </p:nvSpPr>
              <p:spPr bwMode="gray">
                <a:xfrm>
                  <a:off x="3012" y="1404"/>
                  <a:ext cx="9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7 h 17"/>
                    <a:gd name="T4" fmla="*/ 16 w 17"/>
                    <a:gd name="T5" fmla="*/ 5 h 17"/>
                    <a:gd name="T6" fmla="*/ 16 w 17"/>
                    <a:gd name="T7" fmla="*/ 1 h 17"/>
                    <a:gd name="T8" fmla="*/ 13 w 17"/>
                    <a:gd name="T9" fmla="*/ 1 h 17"/>
                    <a:gd name="T10" fmla="*/ 10 w 17"/>
                    <a:gd name="T11" fmla="*/ 0 h 17"/>
                    <a:gd name="T12" fmla="*/ 8 w 17"/>
                    <a:gd name="T13" fmla="*/ 1 h 17"/>
                    <a:gd name="T14" fmla="*/ 5 w 17"/>
                    <a:gd name="T15" fmla="*/ 3 h 17"/>
                    <a:gd name="T16" fmla="*/ 2 w 17"/>
                    <a:gd name="T17" fmla="*/ 5 h 17"/>
                    <a:gd name="T18" fmla="*/ 0 w 17"/>
                    <a:gd name="T19" fmla="*/ 8 h 17"/>
                    <a:gd name="T20" fmla="*/ 0 w 17"/>
                    <a:gd name="T21" fmla="*/ 10 h 17"/>
                    <a:gd name="T22" fmla="*/ 0 w 17"/>
                    <a:gd name="T23" fmla="*/ 14 h 17"/>
                    <a:gd name="T24" fmla="*/ 2 w 17"/>
                    <a:gd name="T25" fmla="*/ 14 h 17"/>
                    <a:gd name="T26" fmla="*/ 5 w 17"/>
                    <a:gd name="T27" fmla="*/ 16 h 17"/>
                    <a:gd name="T28" fmla="*/ 8 w 17"/>
                    <a:gd name="T29" fmla="*/ 14 h 17"/>
                    <a:gd name="T30" fmla="*/ 10 w 17"/>
                    <a:gd name="T31" fmla="*/ 12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6" y="7"/>
                      </a:lnTo>
                      <a:lnTo>
                        <a:pt x="16" y="5"/>
                      </a:lnTo>
                      <a:lnTo>
                        <a:pt x="16" y="1"/>
                      </a:lnTo>
                      <a:lnTo>
                        <a:pt x="13" y="1"/>
                      </a:lnTo>
                      <a:lnTo>
                        <a:pt x="10" y="0"/>
                      </a:lnTo>
                      <a:lnTo>
                        <a:pt x="8" y="1"/>
                      </a:lnTo>
                      <a:lnTo>
                        <a:pt x="5" y="3"/>
                      </a:lnTo>
                      <a:lnTo>
                        <a:pt x="2" y="5"/>
                      </a:lnTo>
                      <a:lnTo>
                        <a:pt x="0" y="8"/>
                      </a:lnTo>
                      <a:lnTo>
                        <a:pt x="0" y="10"/>
                      </a:lnTo>
                      <a:lnTo>
                        <a:pt x="0" y="14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87" name="Freeform 2565"/>
                <p:cNvSpPr/>
                <p:nvPr>
                  <p:custDataLst>
                    <p:tags r:id="rId110"/>
                  </p:custDataLst>
                </p:nvPr>
              </p:nvSpPr>
              <p:spPr bwMode="gray">
                <a:xfrm>
                  <a:off x="3012" y="1405"/>
                  <a:ext cx="10" cy="10"/>
                </a:xfrm>
                <a:custGeom>
                  <a:gdLst>
                    <a:gd name="T0" fmla="*/ 12 w 17"/>
                    <a:gd name="T1" fmla="*/ 8 h 17"/>
                    <a:gd name="T2" fmla="*/ 16 w 17"/>
                    <a:gd name="T3" fmla="*/ 4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4 h 17"/>
                    <a:gd name="T10" fmla="*/ 0 w 17"/>
                    <a:gd name="T11" fmla="*/ 12 h 17"/>
                    <a:gd name="T12" fmla="*/ 4 w 17"/>
                    <a:gd name="T13" fmla="*/ 16 h 17"/>
                    <a:gd name="T14" fmla="*/ 8 w 17"/>
                    <a:gd name="T15" fmla="*/ 12 h 17"/>
                    <a:gd name="T16" fmla="*/ 12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8"/>
                      </a:moveTo>
                      <a:lnTo>
                        <a:pt x="16" y="4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4"/>
                      </a:lnTo>
                      <a:lnTo>
                        <a:pt x="0" y="12"/>
                      </a:lnTo>
                      <a:lnTo>
                        <a:pt x="4" y="16"/>
                      </a:lnTo>
                      <a:lnTo>
                        <a:pt x="8" y="12"/>
                      </a:lnTo>
                      <a:lnTo>
                        <a:pt x="12" y="8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88" name="Freeform 2566"/>
                <p:cNvSpPr/>
                <p:nvPr>
                  <p:custDataLst>
                    <p:tags r:id="rId111"/>
                  </p:custDataLst>
                </p:nvPr>
              </p:nvSpPr>
              <p:spPr bwMode="gray">
                <a:xfrm>
                  <a:off x="3006" y="1406"/>
                  <a:ext cx="10" cy="11"/>
                </a:xfrm>
                <a:custGeom>
                  <a:gdLst>
                    <a:gd name="T0" fmla="*/ 5 w 17"/>
                    <a:gd name="T1" fmla="*/ 16 h 17"/>
                    <a:gd name="T2" fmla="*/ 1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7 h 17"/>
                    <a:gd name="T10" fmla="*/ 1 w 17"/>
                    <a:gd name="T11" fmla="*/ 3 h 17"/>
                    <a:gd name="T12" fmla="*/ 3 w 17"/>
                    <a:gd name="T13" fmla="*/ 1 h 17"/>
                    <a:gd name="T14" fmla="*/ 5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4 w 17"/>
                    <a:gd name="T23" fmla="*/ 3 h 17"/>
                    <a:gd name="T24" fmla="*/ 16 w 17"/>
                    <a:gd name="T25" fmla="*/ 5 h 17"/>
                    <a:gd name="T26" fmla="*/ 14 w 17"/>
                    <a:gd name="T27" fmla="*/ 8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8 w 17"/>
                    <a:gd name="T33" fmla="*/ 16 h 17"/>
                    <a:gd name="T34" fmla="*/ 7 w 17"/>
                    <a:gd name="T35" fmla="*/ 16 h 17"/>
                    <a:gd name="T36" fmla="*/ 5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5" y="16"/>
                      </a:moveTo>
                      <a:lnTo>
                        <a:pt x="1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7"/>
                      </a:lnTo>
                      <a:lnTo>
                        <a:pt x="1" y="3"/>
                      </a:lnTo>
                      <a:lnTo>
                        <a:pt x="3" y="1"/>
                      </a:lnTo>
                      <a:lnTo>
                        <a:pt x="5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4" y="3"/>
                      </a:lnTo>
                      <a:lnTo>
                        <a:pt x="16" y="5"/>
                      </a:lnTo>
                      <a:lnTo>
                        <a:pt x="14" y="8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8" y="16"/>
                      </a:lnTo>
                      <a:lnTo>
                        <a:pt x="7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89" name="Freeform 2567"/>
                <p:cNvSpPr/>
                <p:nvPr>
                  <p:custDataLst>
                    <p:tags r:id="rId112"/>
                  </p:custDataLst>
                </p:nvPr>
              </p:nvSpPr>
              <p:spPr bwMode="gray">
                <a:xfrm>
                  <a:off x="3007" y="1408"/>
                  <a:ext cx="10" cy="9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8 h 17"/>
                    <a:gd name="T4" fmla="*/ 16 w 17"/>
                    <a:gd name="T5" fmla="*/ 4 h 17"/>
                    <a:gd name="T6" fmla="*/ 13 w 17"/>
                    <a:gd name="T7" fmla="*/ 2 h 17"/>
                    <a:gd name="T8" fmla="*/ 13 w 17"/>
                    <a:gd name="T9" fmla="*/ 0 h 17"/>
                    <a:gd name="T10" fmla="*/ 11 w 17"/>
                    <a:gd name="T11" fmla="*/ 0 h 17"/>
                    <a:gd name="T12" fmla="*/ 6 w 17"/>
                    <a:gd name="T13" fmla="*/ 0 h 17"/>
                    <a:gd name="T14" fmla="*/ 4 w 17"/>
                    <a:gd name="T15" fmla="*/ 2 h 17"/>
                    <a:gd name="T16" fmla="*/ 2 w 17"/>
                    <a:gd name="T17" fmla="*/ 6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4 w 17"/>
                    <a:gd name="T27" fmla="*/ 16 h 17"/>
                    <a:gd name="T28" fmla="*/ 6 w 17"/>
                    <a:gd name="T29" fmla="*/ 16 h 17"/>
                    <a:gd name="T30" fmla="*/ 11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3" y="8"/>
                      </a:ln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1" y="0"/>
                      </a:lnTo>
                      <a:lnTo>
                        <a:pt x="6" y="0"/>
                      </a:lnTo>
                      <a:lnTo>
                        <a:pt x="4" y="2"/>
                      </a:lnTo>
                      <a:lnTo>
                        <a:pt x="2" y="6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6" y="16"/>
                      </a:lnTo>
                      <a:lnTo>
                        <a:pt x="11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90" name="Freeform 2568"/>
                <p:cNvSpPr/>
                <p:nvPr>
                  <p:custDataLst>
                    <p:tags r:id="rId113"/>
                  </p:custDataLst>
                </p:nvPr>
              </p:nvSpPr>
              <p:spPr bwMode="gray">
                <a:xfrm>
                  <a:off x="3008" y="1408"/>
                  <a:ext cx="10" cy="11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91" name="Freeform 2569"/>
                <p:cNvSpPr/>
                <p:nvPr>
                  <p:custDataLst>
                    <p:tags r:id="rId114"/>
                  </p:custDataLst>
                </p:nvPr>
              </p:nvSpPr>
              <p:spPr bwMode="gray">
                <a:xfrm>
                  <a:off x="2992" y="1415"/>
                  <a:ext cx="8" cy="12"/>
                </a:xfrm>
                <a:custGeom>
                  <a:gdLst>
                    <a:gd name="T0" fmla="*/ 5 w 17"/>
                    <a:gd name="T1" fmla="*/ 16 h 17"/>
                    <a:gd name="T2" fmla="*/ 1 w 17"/>
                    <a:gd name="T3" fmla="*/ 12 h 17"/>
                    <a:gd name="T4" fmla="*/ 0 w 17"/>
                    <a:gd name="T5" fmla="*/ 12 h 17"/>
                    <a:gd name="T6" fmla="*/ 0 w 17"/>
                    <a:gd name="T7" fmla="*/ 9 h 17"/>
                    <a:gd name="T8" fmla="*/ 0 w 17"/>
                    <a:gd name="T9" fmla="*/ 8 h 17"/>
                    <a:gd name="T10" fmla="*/ 1 w 17"/>
                    <a:gd name="T11" fmla="*/ 4 h 17"/>
                    <a:gd name="T12" fmla="*/ 3 w 17"/>
                    <a:gd name="T13" fmla="*/ 3 h 17"/>
                    <a:gd name="T14" fmla="*/ 5 w 17"/>
                    <a:gd name="T15" fmla="*/ 1 h 17"/>
                    <a:gd name="T16" fmla="*/ 8 w 17"/>
                    <a:gd name="T17" fmla="*/ 0 h 17"/>
                    <a:gd name="T18" fmla="*/ 10 w 17"/>
                    <a:gd name="T19" fmla="*/ 1 h 17"/>
                    <a:gd name="T20" fmla="*/ 14 w 17"/>
                    <a:gd name="T21" fmla="*/ 3 h 17"/>
                    <a:gd name="T22" fmla="*/ 14 w 17"/>
                    <a:gd name="T23" fmla="*/ 4 h 17"/>
                    <a:gd name="T24" fmla="*/ 16 w 17"/>
                    <a:gd name="T25" fmla="*/ 6 h 17"/>
                    <a:gd name="T26" fmla="*/ 14 w 17"/>
                    <a:gd name="T27" fmla="*/ 8 h 17"/>
                    <a:gd name="T28" fmla="*/ 14 w 17"/>
                    <a:gd name="T29" fmla="*/ 11 h 17"/>
                    <a:gd name="T30" fmla="*/ 12 w 17"/>
                    <a:gd name="T31" fmla="*/ 12 h 17"/>
                    <a:gd name="T32" fmla="*/ 8 w 17"/>
                    <a:gd name="T33" fmla="*/ 14 h 17"/>
                    <a:gd name="T34" fmla="*/ 7 w 17"/>
                    <a:gd name="T35" fmla="*/ 16 h 17"/>
                    <a:gd name="T36" fmla="*/ 5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5" y="16"/>
                      </a:moveTo>
                      <a:lnTo>
                        <a:pt x="1" y="12"/>
                      </a:lnTo>
                      <a:lnTo>
                        <a:pt x="0" y="12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1" y="4"/>
                      </a:lnTo>
                      <a:lnTo>
                        <a:pt x="3" y="3"/>
                      </a:lnTo>
                      <a:lnTo>
                        <a:pt x="5" y="1"/>
                      </a:lnTo>
                      <a:lnTo>
                        <a:pt x="8" y="0"/>
                      </a:lnTo>
                      <a:lnTo>
                        <a:pt x="10" y="1"/>
                      </a:lnTo>
                      <a:lnTo>
                        <a:pt x="14" y="3"/>
                      </a:lnTo>
                      <a:lnTo>
                        <a:pt x="14" y="4"/>
                      </a:lnTo>
                      <a:lnTo>
                        <a:pt x="16" y="6"/>
                      </a:lnTo>
                      <a:lnTo>
                        <a:pt x="14" y="8"/>
                      </a:lnTo>
                      <a:lnTo>
                        <a:pt x="14" y="11"/>
                      </a:lnTo>
                      <a:lnTo>
                        <a:pt x="12" y="12"/>
                      </a:lnTo>
                      <a:lnTo>
                        <a:pt x="8" y="14"/>
                      </a:lnTo>
                      <a:lnTo>
                        <a:pt x="7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92" name="Freeform 2570"/>
                <p:cNvSpPr/>
                <p:nvPr>
                  <p:custDataLst>
                    <p:tags r:id="rId115"/>
                  </p:custDataLst>
                </p:nvPr>
              </p:nvSpPr>
              <p:spPr bwMode="gray">
                <a:xfrm>
                  <a:off x="2993" y="1417"/>
                  <a:ext cx="8" cy="11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6 h 17"/>
                    <a:gd name="T4" fmla="*/ 16 w 17"/>
                    <a:gd name="T5" fmla="*/ 4 h 17"/>
                    <a:gd name="T6" fmla="*/ 13 w 17"/>
                    <a:gd name="T7" fmla="*/ 2 h 17"/>
                    <a:gd name="T8" fmla="*/ 13 w 17"/>
                    <a:gd name="T9" fmla="*/ 0 h 17"/>
                    <a:gd name="T10" fmla="*/ 11 w 17"/>
                    <a:gd name="T11" fmla="*/ 0 h 17"/>
                    <a:gd name="T12" fmla="*/ 6 w 17"/>
                    <a:gd name="T13" fmla="*/ 0 h 17"/>
                    <a:gd name="T14" fmla="*/ 4 w 17"/>
                    <a:gd name="T15" fmla="*/ 2 h 17"/>
                    <a:gd name="T16" fmla="*/ 2 w 17"/>
                    <a:gd name="T17" fmla="*/ 4 h 17"/>
                    <a:gd name="T18" fmla="*/ 0 w 17"/>
                    <a:gd name="T19" fmla="*/ 8 h 17"/>
                    <a:gd name="T20" fmla="*/ 0 w 17"/>
                    <a:gd name="T21" fmla="*/ 10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4 w 17"/>
                    <a:gd name="T27" fmla="*/ 16 h 17"/>
                    <a:gd name="T28" fmla="*/ 6 w 17"/>
                    <a:gd name="T29" fmla="*/ 14 h 17"/>
                    <a:gd name="T30" fmla="*/ 11 w 17"/>
                    <a:gd name="T31" fmla="*/ 12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3" y="6"/>
                      </a:ln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1" y="0"/>
                      </a:lnTo>
                      <a:lnTo>
                        <a:pt x="6" y="0"/>
                      </a:lnTo>
                      <a:lnTo>
                        <a:pt x="4" y="2"/>
                      </a:lnTo>
                      <a:lnTo>
                        <a:pt x="2" y="4"/>
                      </a:lnTo>
                      <a:lnTo>
                        <a:pt x="0" y="8"/>
                      </a:lnTo>
                      <a:lnTo>
                        <a:pt x="0" y="10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6" y="14"/>
                      </a:lnTo>
                      <a:lnTo>
                        <a:pt x="11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93" name="Freeform 2571"/>
                <p:cNvSpPr/>
                <p:nvPr>
                  <p:custDataLst>
                    <p:tags r:id="rId116"/>
                  </p:custDataLst>
                </p:nvPr>
              </p:nvSpPr>
              <p:spPr bwMode="gray">
                <a:xfrm>
                  <a:off x="2993" y="1419"/>
                  <a:ext cx="9" cy="10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94" name="Freeform 2572"/>
                <p:cNvSpPr/>
                <p:nvPr>
                  <p:custDataLst>
                    <p:tags r:id="rId117"/>
                  </p:custDataLst>
                </p:nvPr>
              </p:nvSpPr>
              <p:spPr bwMode="gray">
                <a:xfrm>
                  <a:off x="3000" y="1384"/>
                  <a:ext cx="11" cy="22"/>
                </a:xfrm>
                <a:custGeom>
                  <a:gdLst>
                    <a:gd name="T0" fmla="*/ 19 w 20"/>
                    <a:gd name="T1" fmla="*/ 11 h 35"/>
                    <a:gd name="T2" fmla="*/ 0 w 20"/>
                    <a:gd name="T3" fmla="*/ 0 h 35"/>
                    <a:gd name="T4" fmla="*/ 0 w 20"/>
                    <a:gd name="T5" fmla="*/ 22 h 35"/>
                    <a:gd name="T6" fmla="*/ 19 w 20"/>
                    <a:gd name="T7" fmla="*/ 34 h 35"/>
                    <a:gd name="T8" fmla="*/ 19 w 20"/>
                    <a:gd name="T9" fmla="*/ 11 h 3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0"/>
                    <a:gd name="T16" fmla="*/ 0 h 35"/>
                    <a:gd name="T17" fmla="*/ 20 w 20"/>
                    <a:gd name="T18" fmla="*/ 35 h 35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0" h="35">
                      <a:moveTo>
                        <a:pt x="19" y="11"/>
                      </a:moveTo>
                      <a:lnTo>
                        <a:pt x="0" y="0"/>
                      </a:lnTo>
                      <a:lnTo>
                        <a:pt x="0" y="22"/>
                      </a:lnTo>
                      <a:lnTo>
                        <a:pt x="19" y="34"/>
                      </a:lnTo>
                      <a:lnTo>
                        <a:pt x="19" y="11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95" name="Freeform 2573"/>
                <p:cNvSpPr/>
                <p:nvPr>
                  <p:custDataLst>
                    <p:tags r:id="rId118"/>
                  </p:custDataLst>
                </p:nvPr>
              </p:nvSpPr>
              <p:spPr bwMode="gray">
                <a:xfrm>
                  <a:off x="3041" y="1382"/>
                  <a:ext cx="10" cy="10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8 h 17"/>
                    <a:gd name="T8" fmla="*/ 0 w 17"/>
                    <a:gd name="T9" fmla="*/ 7 h 17"/>
                    <a:gd name="T10" fmla="*/ 2 w 17"/>
                    <a:gd name="T11" fmla="*/ 3 h 17"/>
                    <a:gd name="T12" fmla="*/ 4 w 17"/>
                    <a:gd name="T13" fmla="*/ 1 h 17"/>
                    <a:gd name="T14" fmla="*/ 6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6 w 17"/>
                    <a:gd name="T23" fmla="*/ 3 h 17"/>
                    <a:gd name="T24" fmla="*/ 16 w 17"/>
                    <a:gd name="T25" fmla="*/ 5 h 17"/>
                    <a:gd name="T26" fmla="*/ 16 w 17"/>
                    <a:gd name="T27" fmla="*/ 7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10 w 17"/>
                    <a:gd name="T33" fmla="*/ 14 h 17"/>
                    <a:gd name="T34" fmla="*/ 8 w 17"/>
                    <a:gd name="T35" fmla="*/ 16 h 17"/>
                    <a:gd name="T36" fmla="*/ 6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8"/>
                      </a:lnTo>
                      <a:lnTo>
                        <a:pt x="0" y="7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7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96" name="Freeform 2574"/>
                <p:cNvSpPr/>
                <p:nvPr>
                  <p:custDataLst>
                    <p:tags r:id="rId119"/>
                  </p:custDataLst>
                </p:nvPr>
              </p:nvSpPr>
              <p:spPr bwMode="gray">
                <a:xfrm>
                  <a:off x="3043" y="1383"/>
                  <a:ext cx="9" cy="9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6 h 17"/>
                    <a:gd name="T4" fmla="*/ 16 w 17"/>
                    <a:gd name="T5" fmla="*/ 4 h 17"/>
                    <a:gd name="T6" fmla="*/ 16 w 17"/>
                    <a:gd name="T7" fmla="*/ 2 h 17"/>
                    <a:gd name="T8" fmla="*/ 13 w 17"/>
                    <a:gd name="T9" fmla="*/ 0 h 17"/>
                    <a:gd name="T10" fmla="*/ 10 w 17"/>
                    <a:gd name="T11" fmla="*/ 0 h 17"/>
                    <a:gd name="T12" fmla="*/ 8 w 17"/>
                    <a:gd name="T13" fmla="*/ 0 h 17"/>
                    <a:gd name="T14" fmla="*/ 5 w 17"/>
                    <a:gd name="T15" fmla="*/ 2 h 17"/>
                    <a:gd name="T16" fmla="*/ 2 w 17"/>
                    <a:gd name="T17" fmla="*/ 4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5 w 17"/>
                    <a:gd name="T27" fmla="*/ 16 h 17"/>
                    <a:gd name="T28" fmla="*/ 8 w 17"/>
                    <a:gd name="T29" fmla="*/ 14 h 17"/>
                    <a:gd name="T30" fmla="*/ 10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6" y="6"/>
                      </a:ln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97" name="Freeform 2575"/>
                <p:cNvSpPr/>
                <p:nvPr>
                  <p:custDataLst>
                    <p:tags r:id="rId120"/>
                  </p:custDataLst>
                </p:nvPr>
              </p:nvSpPr>
              <p:spPr bwMode="gray">
                <a:xfrm>
                  <a:off x="3043" y="1384"/>
                  <a:ext cx="10" cy="10"/>
                </a:xfrm>
                <a:custGeom>
                  <a:gdLst>
                    <a:gd name="T0" fmla="*/ 12 w 17"/>
                    <a:gd name="T1" fmla="*/ 12 h 17"/>
                    <a:gd name="T2" fmla="*/ 16 w 17"/>
                    <a:gd name="T3" fmla="*/ 4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4 h 17"/>
                    <a:gd name="T10" fmla="*/ 0 w 17"/>
                    <a:gd name="T11" fmla="*/ 12 h 17"/>
                    <a:gd name="T12" fmla="*/ 4 w 17"/>
                    <a:gd name="T13" fmla="*/ 16 h 17"/>
                    <a:gd name="T14" fmla="*/ 8 w 17"/>
                    <a:gd name="T15" fmla="*/ 16 h 17"/>
                    <a:gd name="T16" fmla="*/ 12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12"/>
                      </a:moveTo>
                      <a:lnTo>
                        <a:pt x="16" y="4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4"/>
                      </a:lnTo>
                      <a:lnTo>
                        <a:pt x="0" y="12"/>
                      </a:lnTo>
                      <a:lnTo>
                        <a:pt x="4" y="16"/>
                      </a:lnTo>
                      <a:lnTo>
                        <a:pt x="8" y="16"/>
                      </a:lnTo>
                      <a:lnTo>
                        <a:pt x="12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98" name="Freeform 2576"/>
                <p:cNvSpPr/>
                <p:nvPr>
                  <p:custDataLst>
                    <p:tags r:id="rId121"/>
                  </p:custDataLst>
                </p:nvPr>
              </p:nvSpPr>
              <p:spPr bwMode="gray">
                <a:xfrm>
                  <a:off x="3037" y="1384"/>
                  <a:ext cx="9" cy="10"/>
                </a:xfrm>
                <a:custGeom>
                  <a:gdLst>
                    <a:gd name="T0" fmla="*/ 5 w 17"/>
                    <a:gd name="T1" fmla="*/ 16 h 17"/>
                    <a:gd name="T2" fmla="*/ 1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7 h 17"/>
                    <a:gd name="T10" fmla="*/ 1 w 17"/>
                    <a:gd name="T11" fmla="*/ 5 h 17"/>
                    <a:gd name="T12" fmla="*/ 3 w 17"/>
                    <a:gd name="T13" fmla="*/ 1 h 17"/>
                    <a:gd name="T14" fmla="*/ 5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4 w 17"/>
                    <a:gd name="T23" fmla="*/ 3 h 17"/>
                    <a:gd name="T24" fmla="*/ 16 w 17"/>
                    <a:gd name="T25" fmla="*/ 5 h 17"/>
                    <a:gd name="T26" fmla="*/ 14 w 17"/>
                    <a:gd name="T27" fmla="*/ 8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8 w 17"/>
                    <a:gd name="T33" fmla="*/ 16 h 17"/>
                    <a:gd name="T34" fmla="*/ 7 w 17"/>
                    <a:gd name="T35" fmla="*/ 16 h 17"/>
                    <a:gd name="T36" fmla="*/ 5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5" y="16"/>
                      </a:moveTo>
                      <a:lnTo>
                        <a:pt x="1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7"/>
                      </a:lnTo>
                      <a:lnTo>
                        <a:pt x="1" y="5"/>
                      </a:lnTo>
                      <a:lnTo>
                        <a:pt x="3" y="1"/>
                      </a:lnTo>
                      <a:lnTo>
                        <a:pt x="5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4" y="3"/>
                      </a:lnTo>
                      <a:lnTo>
                        <a:pt x="16" y="5"/>
                      </a:lnTo>
                      <a:lnTo>
                        <a:pt x="14" y="8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8" y="16"/>
                      </a:lnTo>
                      <a:lnTo>
                        <a:pt x="7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899" name="Freeform 2577"/>
                <p:cNvSpPr/>
                <p:nvPr>
                  <p:custDataLst>
                    <p:tags r:id="rId122"/>
                  </p:custDataLst>
                </p:nvPr>
              </p:nvSpPr>
              <p:spPr bwMode="gray">
                <a:xfrm>
                  <a:off x="3038" y="1384"/>
                  <a:ext cx="9" cy="11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8 h 17"/>
                    <a:gd name="T4" fmla="*/ 16 w 17"/>
                    <a:gd name="T5" fmla="*/ 4 h 17"/>
                    <a:gd name="T6" fmla="*/ 13 w 17"/>
                    <a:gd name="T7" fmla="*/ 2 h 17"/>
                    <a:gd name="T8" fmla="*/ 13 w 17"/>
                    <a:gd name="T9" fmla="*/ 0 h 17"/>
                    <a:gd name="T10" fmla="*/ 11 w 17"/>
                    <a:gd name="T11" fmla="*/ 0 h 17"/>
                    <a:gd name="T12" fmla="*/ 6 w 17"/>
                    <a:gd name="T13" fmla="*/ 0 h 17"/>
                    <a:gd name="T14" fmla="*/ 4 w 17"/>
                    <a:gd name="T15" fmla="*/ 2 h 17"/>
                    <a:gd name="T16" fmla="*/ 2 w 17"/>
                    <a:gd name="T17" fmla="*/ 6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4 w 17"/>
                    <a:gd name="T27" fmla="*/ 16 h 17"/>
                    <a:gd name="T28" fmla="*/ 6 w 17"/>
                    <a:gd name="T29" fmla="*/ 16 h 17"/>
                    <a:gd name="T30" fmla="*/ 11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3" y="8"/>
                      </a:ln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1" y="0"/>
                      </a:lnTo>
                      <a:lnTo>
                        <a:pt x="6" y="0"/>
                      </a:lnTo>
                      <a:lnTo>
                        <a:pt x="4" y="2"/>
                      </a:lnTo>
                      <a:lnTo>
                        <a:pt x="2" y="6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6" y="16"/>
                      </a:lnTo>
                      <a:lnTo>
                        <a:pt x="11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00" name="Freeform 2578"/>
                <p:cNvSpPr/>
                <p:nvPr>
                  <p:custDataLst>
                    <p:tags r:id="rId123"/>
                  </p:custDataLst>
                </p:nvPr>
              </p:nvSpPr>
              <p:spPr bwMode="gray">
                <a:xfrm>
                  <a:off x="3039" y="1386"/>
                  <a:ext cx="9" cy="11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8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01" name="Freeform 2579"/>
                <p:cNvSpPr/>
                <p:nvPr>
                  <p:custDataLst>
                    <p:tags r:id="rId124"/>
                  </p:custDataLst>
                </p:nvPr>
              </p:nvSpPr>
              <p:spPr bwMode="gray">
                <a:xfrm>
                  <a:off x="3043" y="1383"/>
                  <a:ext cx="10" cy="9"/>
                </a:xfrm>
                <a:custGeom>
                  <a:gdLst>
                    <a:gd name="T0" fmla="*/ 5 w 17"/>
                    <a:gd name="T1" fmla="*/ 16 h 17"/>
                    <a:gd name="T2" fmla="*/ 1 w 17"/>
                    <a:gd name="T3" fmla="*/ 12 h 17"/>
                    <a:gd name="T4" fmla="*/ 0 w 17"/>
                    <a:gd name="T5" fmla="*/ 12 h 17"/>
                    <a:gd name="T6" fmla="*/ 0 w 17"/>
                    <a:gd name="T7" fmla="*/ 9 h 17"/>
                    <a:gd name="T8" fmla="*/ 0 w 17"/>
                    <a:gd name="T9" fmla="*/ 8 h 17"/>
                    <a:gd name="T10" fmla="*/ 1 w 17"/>
                    <a:gd name="T11" fmla="*/ 4 h 17"/>
                    <a:gd name="T12" fmla="*/ 3 w 17"/>
                    <a:gd name="T13" fmla="*/ 3 h 17"/>
                    <a:gd name="T14" fmla="*/ 5 w 17"/>
                    <a:gd name="T15" fmla="*/ 1 h 17"/>
                    <a:gd name="T16" fmla="*/ 8 w 17"/>
                    <a:gd name="T17" fmla="*/ 0 h 17"/>
                    <a:gd name="T18" fmla="*/ 10 w 17"/>
                    <a:gd name="T19" fmla="*/ 1 h 17"/>
                    <a:gd name="T20" fmla="*/ 14 w 17"/>
                    <a:gd name="T21" fmla="*/ 3 h 17"/>
                    <a:gd name="T22" fmla="*/ 14 w 17"/>
                    <a:gd name="T23" fmla="*/ 4 h 17"/>
                    <a:gd name="T24" fmla="*/ 16 w 17"/>
                    <a:gd name="T25" fmla="*/ 6 h 17"/>
                    <a:gd name="T26" fmla="*/ 14 w 17"/>
                    <a:gd name="T27" fmla="*/ 8 h 17"/>
                    <a:gd name="T28" fmla="*/ 14 w 17"/>
                    <a:gd name="T29" fmla="*/ 11 h 17"/>
                    <a:gd name="T30" fmla="*/ 12 w 17"/>
                    <a:gd name="T31" fmla="*/ 12 h 17"/>
                    <a:gd name="T32" fmla="*/ 8 w 17"/>
                    <a:gd name="T33" fmla="*/ 14 h 17"/>
                    <a:gd name="T34" fmla="*/ 7 w 17"/>
                    <a:gd name="T35" fmla="*/ 16 h 17"/>
                    <a:gd name="T36" fmla="*/ 5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5" y="16"/>
                      </a:moveTo>
                      <a:lnTo>
                        <a:pt x="1" y="12"/>
                      </a:lnTo>
                      <a:lnTo>
                        <a:pt x="0" y="12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1" y="4"/>
                      </a:lnTo>
                      <a:lnTo>
                        <a:pt x="3" y="3"/>
                      </a:lnTo>
                      <a:lnTo>
                        <a:pt x="5" y="1"/>
                      </a:lnTo>
                      <a:lnTo>
                        <a:pt x="8" y="0"/>
                      </a:lnTo>
                      <a:lnTo>
                        <a:pt x="10" y="1"/>
                      </a:lnTo>
                      <a:lnTo>
                        <a:pt x="14" y="3"/>
                      </a:lnTo>
                      <a:lnTo>
                        <a:pt x="14" y="4"/>
                      </a:lnTo>
                      <a:lnTo>
                        <a:pt x="16" y="6"/>
                      </a:lnTo>
                      <a:lnTo>
                        <a:pt x="14" y="8"/>
                      </a:lnTo>
                      <a:lnTo>
                        <a:pt x="14" y="11"/>
                      </a:lnTo>
                      <a:lnTo>
                        <a:pt x="12" y="12"/>
                      </a:lnTo>
                      <a:lnTo>
                        <a:pt x="8" y="14"/>
                      </a:lnTo>
                      <a:lnTo>
                        <a:pt x="7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02" name="Freeform 2580"/>
                <p:cNvSpPr/>
                <p:nvPr>
                  <p:custDataLst>
                    <p:tags r:id="rId125"/>
                  </p:custDataLst>
                </p:nvPr>
              </p:nvSpPr>
              <p:spPr bwMode="gray">
                <a:xfrm>
                  <a:off x="3044" y="1384"/>
                  <a:ext cx="9" cy="10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6 h 17"/>
                    <a:gd name="T4" fmla="*/ 16 w 17"/>
                    <a:gd name="T5" fmla="*/ 4 h 17"/>
                    <a:gd name="T6" fmla="*/ 13 w 17"/>
                    <a:gd name="T7" fmla="*/ 2 h 17"/>
                    <a:gd name="T8" fmla="*/ 13 w 17"/>
                    <a:gd name="T9" fmla="*/ 0 h 17"/>
                    <a:gd name="T10" fmla="*/ 11 w 17"/>
                    <a:gd name="T11" fmla="*/ 0 h 17"/>
                    <a:gd name="T12" fmla="*/ 6 w 17"/>
                    <a:gd name="T13" fmla="*/ 0 h 17"/>
                    <a:gd name="T14" fmla="*/ 4 w 17"/>
                    <a:gd name="T15" fmla="*/ 2 h 17"/>
                    <a:gd name="T16" fmla="*/ 2 w 17"/>
                    <a:gd name="T17" fmla="*/ 4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4 w 17"/>
                    <a:gd name="T27" fmla="*/ 16 h 17"/>
                    <a:gd name="T28" fmla="*/ 6 w 17"/>
                    <a:gd name="T29" fmla="*/ 14 h 17"/>
                    <a:gd name="T30" fmla="*/ 11 w 17"/>
                    <a:gd name="T31" fmla="*/ 12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3" y="6"/>
                      </a:ln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1" y="0"/>
                      </a:lnTo>
                      <a:lnTo>
                        <a:pt x="6" y="0"/>
                      </a:lnTo>
                      <a:lnTo>
                        <a:pt x="4" y="2"/>
                      </a:lnTo>
                      <a:lnTo>
                        <a:pt x="2" y="4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6" y="14"/>
                      </a:lnTo>
                      <a:lnTo>
                        <a:pt x="11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03" name="Freeform 2581"/>
                <p:cNvSpPr/>
                <p:nvPr>
                  <p:custDataLst>
                    <p:tags r:id="rId126"/>
                  </p:custDataLst>
                </p:nvPr>
              </p:nvSpPr>
              <p:spPr bwMode="gray">
                <a:xfrm>
                  <a:off x="3045" y="1384"/>
                  <a:ext cx="9" cy="11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04" name="Freeform 2582"/>
                <p:cNvSpPr/>
                <p:nvPr>
                  <p:custDataLst>
                    <p:tags r:id="rId127"/>
                  </p:custDataLst>
                </p:nvPr>
              </p:nvSpPr>
              <p:spPr bwMode="gray">
                <a:xfrm>
                  <a:off x="3039" y="1385"/>
                  <a:ext cx="9" cy="12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7 h 17"/>
                    <a:gd name="T10" fmla="*/ 2 w 17"/>
                    <a:gd name="T11" fmla="*/ 5 h 17"/>
                    <a:gd name="T12" fmla="*/ 4 w 17"/>
                    <a:gd name="T13" fmla="*/ 1 h 17"/>
                    <a:gd name="T14" fmla="*/ 6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6 w 17"/>
                    <a:gd name="T23" fmla="*/ 3 h 17"/>
                    <a:gd name="T24" fmla="*/ 16 w 17"/>
                    <a:gd name="T25" fmla="*/ 5 h 17"/>
                    <a:gd name="T26" fmla="*/ 16 w 17"/>
                    <a:gd name="T27" fmla="*/ 8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10 w 17"/>
                    <a:gd name="T33" fmla="*/ 16 h 17"/>
                    <a:gd name="T34" fmla="*/ 8 w 17"/>
                    <a:gd name="T35" fmla="*/ 16 h 17"/>
                    <a:gd name="T36" fmla="*/ 6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7"/>
                      </a:lnTo>
                      <a:lnTo>
                        <a:pt x="2" y="5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8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05" name="Freeform 2583"/>
                <p:cNvSpPr/>
                <p:nvPr>
                  <p:custDataLst>
                    <p:tags r:id="rId128"/>
                  </p:custDataLst>
                </p:nvPr>
              </p:nvSpPr>
              <p:spPr bwMode="gray">
                <a:xfrm>
                  <a:off x="3039" y="1386"/>
                  <a:ext cx="11" cy="11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8 h 17"/>
                    <a:gd name="T4" fmla="*/ 16 w 17"/>
                    <a:gd name="T5" fmla="*/ 4 h 17"/>
                    <a:gd name="T6" fmla="*/ 16 w 17"/>
                    <a:gd name="T7" fmla="*/ 2 h 17"/>
                    <a:gd name="T8" fmla="*/ 13 w 17"/>
                    <a:gd name="T9" fmla="*/ 0 h 17"/>
                    <a:gd name="T10" fmla="*/ 10 w 17"/>
                    <a:gd name="T11" fmla="*/ 0 h 17"/>
                    <a:gd name="T12" fmla="*/ 8 w 17"/>
                    <a:gd name="T13" fmla="*/ 0 h 17"/>
                    <a:gd name="T14" fmla="*/ 5 w 17"/>
                    <a:gd name="T15" fmla="*/ 2 h 17"/>
                    <a:gd name="T16" fmla="*/ 2 w 17"/>
                    <a:gd name="T17" fmla="*/ 6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5 w 17"/>
                    <a:gd name="T27" fmla="*/ 16 h 17"/>
                    <a:gd name="T28" fmla="*/ 8 w 17"/>
                    <a:gd name="T29" fmla="*/ 16 h 17"/>
                    <a:gd name="T30" fmla="*/ 10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6" y="8"/>
                      </a:ln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06" name="Freeform 2584"/>
                <p:cNvSpPr/>
                <p:nvPr>
                  <p:custDataLst>
                    <p:tags r:id="rId129"/>
                  </p:custDataLst>
                </p:nvPr>
              </p:nvSpPr>
              <p:spPr bwMode="gray">
                <a:xfrm>
                  <a:off x="3041" y="1387"/>
                  <a:ext cx="9" cy="12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8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8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07" name="Freeform 2585"/>
                <p:cNvSpPr/>
                <p:nvPr>
                  <p:custDataLst>
                    <p:tags r:id="rId130"/>
                  </p:custDataLst>
                </p:nvPr>
              </p:nvSpPr>
              <p:spPr bwMode="gray">
                <a:xfrm>
                  <a:off x="3000" y="1359"/>
                  <a:ext cx="53" cy="33"/>
                </a:xfrm>
                <a:custGeom>
                  <a:gdLst>
                    <a:gd name="T0" fmla="*/ 94 w 95"/>
                    <a:gd name="T1" fmla="*/ 11 h 55"/>
                    <a:gd name="T2" fmla="*/ 75 w 95"/>
                    <a:gd name="T3" fmla="*/ 0 h 55"/>
                    <a:gd name="T4" fmla="*/ 0 w 95"/>
                    <a:gd name="T5" fmla="*/ 43 h 55"/>
                    <a:gd name="T6" fmla="*/ 19 w 95"/>
                    <a:gd name="T7" fmla="*/ 54 h 55"/>
                    <a:gd name="T8" fmla="*/ 94 w 95"/>
                    <a:gd name="T9" fmla="*/ 11 h 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95"/>
                    <a:gd name="T16" fmla="*/ 0 h 55"/>
                    <a:gd name="T17" fmla="*/ 95 w 95"/>
                    <a:gd name="T18" fmla="*/ 55 h 55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95" h="55">
                      <a:moveTo>
                        <a:pt x="94" y="11"/>
                      </a:moveTo>
                      <a:lnTo>
                        <a:pt x="75" y="0"/>
                      </a:lnTo>
                      <a:lnTo>
                        <a:pt x="0" y="43"/>
                      </a:lnTo>
                      <a:lnTo>
                        <a:pt x="19" y="54"/>
                      </a:lnTo>
                      <a:lnTo>
                        <a:pt x="94" y="11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08" name="Freeform 2586"/>
                <p:cNvSpPr/>
                <p:nvPr>
                  <p:custDataLst>
                    <p:tags r:id="rId131"/>
                  </p:custDataLst>
                </p:nvPr>
              </p:nvSpPr>
              <p:spPr bwMode="gray">
                <a:xfrm>
                  <a:off x="3010" y="1365"/>
                  <a:ext cx="43" cy="41"/>
                </a:xfrm>
                <a:custGeom>
                  <a:gdLst>
                    <a:gd name="T0" fmla="*/ 75 w 76"/>
                    <a:gd name="T1" fmla="*/ 0 h 67"/>
                    <a:gd name="T2" fmla="*/ 0 w 76"/>
                    <a:gd name="T3" fmla="*/ 43 h 67"/>
                    <a:gd name="T4" fmla="*/ 0 w 76"/>
                    <a:gd name="T5" fmla="*/ 66 h 67"/>
                    <a:gd name="T6" fmla="*/ 75 w 76"/>
                    <a:gd name="T7" fmla="*/ 22 h 67"/>
                    <a:gd name="T8" fmla="*/ 75 w 76"/>
                    <a:gd name="T9" fmla="*/ 0 h 6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6"/>
                    <a:gd name="T16" fmla="*/ 0 h 67"/>
                    <a:gd name="T17" fmla="*/ 76 w 76"/>
                    <a:gd name="T18" fmla="*/ 67 h 6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6" h="67">
                      <a:moveTo>
                        <a:pt x="75" y="0"/>
                      </a:moveTo>
                      <a:lnTo>
                        <a:pt x="0" y="43"/>
                      </a:lnTo>
                      <a:lnTo>
                        <a:pt x="0" y="66"/>
                      </a:lnTo>
                      <a:lnTo>
                        <a:pt x="75" y="22"/>
                      </a:lnTo>
                      <a:lnTo>
                        <a:pt x="75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09" name="Freeform 2587"/>
                <p:cNvSpPr/>
                <p:nvPr>
                  <p:custDataLst>
                    <p:tags r:id="rId132"/>
                  </p:custDataLst>
                </p:nvPr>
              </p:nvSpPr>
              <p:spPr bwMode="gray">
                <a:xfrm>
                  <a:off x="2984" y="1408"/>
                  <a:ext cx="9" cy="11"/>
                </a:xfrm>
                <a:custGeom>
                  <a:gdLst>
                    <a:gd name="T0" fmla="*/ 11 w 17"/>
                    <a:gd name="T1" fmla="*/ 0 h 17"/>
                    <a:gd name="T2" fmla="*/ 0 w 17"/>
                    <a:gd name="T3" fmla="*/ 9 h 17"/>
                    <a:gd name="T4" fmla="*/ 2 w 17"/>
                    <a:gd name="T5" fmla="*/ 16 h 17"/>
                    <a:gd name="T6" fmla="*/ 16 w 17"/>
                    <a:gd name="T7" fmla="*/ 4 h 17"/>
                    <a:gd name="T8" fmla="*/ 11 w 17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1" y="0"/>
                      </a:moveTo>
                      <a:lnTo>
                        <a:pt x="0" y="9"/>
                      </a:lnTo>
                      <a:lnTo>
                        <a:pt x="2" y="16"/>
                      </a:lnTo>
                      <a:lnTo>
                        <a:pt x="16" y="4"/>
                      </a:lnTo>
                      <a:lnTo>
                        <a:pt x="11" y="0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10" name="Freeform 2588"/>
                <p:cNvSpPr/>
                <p:nvPr>
                  <p:custDataLst>
                    <p:tags r:id="rId133"/>
                  </p:custDataLst>
                </p:nvPr>
              </p:nvSpPr>
              <p:spPr bwMode="gray">
                <a:xfrm>
                  <a:off x="2983" y="1410"/>
                  <a:ext cx="10" cy="11"/>
                </a:xfrm>
                <a:custGeom>
                  <a:gdLst>
                    <a:gd name="T0" fmla="*/ 0 w 17"/>
                    <a:gd name="T1" fmla="*/ 11 h 17"/>
                    <a:gd name="T2" fmla="*/ 10 w 17"/>
                    <a:gd name="T3" fmla="*/ 16 h 17"/>
                    <a:gd name="T4" fmla="*/ 16 w 17"/>
                    <a:gd name="T5" fmla="*/ 4 h 17"/>
                    <a:gd name="T6" fmla="*/ 5 w 17"/>
                    <a:gd name="T7" fmla="*/ 0 h 17"/>
                    <a:gd name="T8" fmla="*/ 0 w 17"/>
                    <a:gd name="T9" fmla="*/ 11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11"/>
                      </a:moveTo>
                      <a:lnTo>
                        <a:pt x="10" y="16"/>
                      </a:lnTo>
                      <a:lnTo>
                        <a:pt x="16" y="4"/>
                      </a:lnTo>
                      <a:lnTo>
                        <a:pt x="5" y="0"/>
                      </a:lnTo>
                      <a:lnTo>
                        <a:pt x="0" y="11"/>
                      </a:lnTo>
                    </a:path>
                  </a:pathLst>
                </a:custGeom>
                <a:solidFill>
                  <a:srgbClr val="006C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11" name="Freeform 2589"/>
                <p:cNvSpPr/>
                <p:nvPr>
                  <p:custDataLst>
                    <p:tags r:id="rId134"/>
                  </p:custDataLst>
                </p:nvPr>
              </p:nvSpPr>
              <p:spPr bwMode="gray">
                <a:xfrm>
                  <a:off x="2982" y="1414"/>
                  <a:ext cx="9" cy="12"/>
                </a:xfrm>
                <a:custGeom>
                  <a:gdLst>
                    <a:gd name="T0" fmla="*/ 0 w 17"/>
                    <a:gd name="T1" fmla="*/ 3 h 17"/>
                    <a:gd name="T2" fmla="*/ 6 w 17"/>
                    <a:gd name="T3" fmla="*/ 11 h 17"/>
                    <a:gd name="T4" fmla="*/ 16 w 17"/>
                    <a:gd name="T5" fmla="*/ 16 h 17"/>
                    <a:gd name="T6" fmla="*/ 16 w 17"/>
                    <a:gd name="T7" fmla="*/ 14 h 17"/>
                    <a:gd name="T8" fmla="*/ 7 w 17"/>
                    <a:gd name="T9" fmla="*/ 8 h 17"/>
                    <a:gd name="T10" fmla="*/ 0 w 17"/>
                    <a:gd name="T11" fmla="*/ 0 h 17"/>
                    <a:gd name="T12" fmla="*/ 0 w 17"/>
                    <a:gd name="T13" fmla="*/ 3 h 17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17"/>
                    <a:gd name="T22" fmla="*/ 0 h 17"/>
                    <a:gd name="T23" fmla="*/ 17 w 17"/>
                    <a:gd name="T24" fmla="*/ 17 h 17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17" h="17">
                      <a:moveTo>
                        <a:pt x="0" y="3"/>
                      </a:moveTo>
                      <a:lnTo>
                        <a:pt x="6" y="11"/>
                      </a:lnTo>
                      <a:lnTo>
                        <a:pt x="16" y="16"/>
                      </a:lnTo>
                      <a:lnTo>
                        <a:pt x="16" y="14"/>
                      </a:lnTo>
                      <a:lnTo>
                        <a:pt x="7" y="8"/>
                      </a:lnTo>
                      <a:lnTo>
                        <a:pt x="0" y="0"/>
                      </a:lnTo>
                      <a:lnTo>
                        <a:pt x="0" y="3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12" name="Freeform 2590"/>
                <p:cNvSpPr/>
                <p:nvPr>
                  <p:custDataLst>
                    <p:tags r:id="rId135"/>
                  </p:custDataLst>
                </p:nvPr>
              </p:nvSpPr>
              <p:spPr bwMode="gray">
                <a:xfrm>
                  <a:off x="2999" y="1412"/>
                  <a:ext cx="7" cy="10"/>
                </a:xfrm>
                <a:custGeom>
                  <a:gdLst>
                    <a:gd name="T0" fmla="*/ 11 w 17"/>
                    <a:gd name="T1" fmla="*/ 0 h 17"/>
                    <a:gd name="T2" fmla="*/ 0 w 17"/>
                    <a:gd name="T3" fmla="*/ 12 h 17"/>
                    <a:gd name="T4" fmla="*/ 3 w 17"/>
                    <a:gd name="T5" fmla="*/ 16 h 17"/>
                    <a:gd name="T6" fmla="*/ 16 w 17"/>
                    <a:gd name="T7" fmla="*/ 4 h 17"/>
                    <a:gd name="T8" fmla="*/ 11 w 17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1" y="0"/>
                      </a:moveTo>
                      <a:lnTo>
                        <a:pt x="0" y="12"/>
                      </a:lnTo>
                      <a:lnTo>
                        <a:pt x="3" y="16"/>
                      </a:lnTo>
                      <a:lnTo>
                        <a:pt x="16" y="4"/>
                      </a:lnTo>
                      <a:lnTo>
                        <a:pt x="11" y="0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13" name="Freeform 2591"/>
                <p:cNvSpPr/>
                <p:nvPr>
                  <p:custDataLst>
                    <p:tags r:id="rId136"/>
                  </p:custDataLst>
                </p:nvPr>
              </p:nvSpPr>
              <p:spPr bwMode="gray">
                <a:xfrm>
                  <a:off x="3000" y="1413"/>
                  <a:ext cx="8" cy="10"/>
                </a:xfrm>
                <a:custGeom>
                  <a:gdLst>
                    <a:gd name="T0" fmla="*/ 16 w 17"/>
                    <a:gd name="T1" fmla="*/ 4 h 17"/>
                    <a:gd name="T2" fmla="*/ 0 w 17"/>
                    <a:gd name="T3" fmla="*/ 16 h 17"/>
                    <a:gd name="T4" fmla="*/ 0 w 17"/>
                    <a:gd name="T5" fmla="*/ 12 h 17"/>
                    <a:gd name="T6" fmla="*/ 16 w 17"/>
                    <a:gd name="T7" fmla="*/ 0 h 17"/>
                    <a:gd name="T8" fmla="*/ 16 w 17"/>
                    <a:gd name="T9" fmla="*/ 4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6" y="4"/>
                      </a:moveTo>
                      <a:lnTo>
                        <a:pt x="0" y="16"/>
                      </a:lnTo>
                      <a:lnTo>
                        <a:pt x="0" y="12"/>
                      </a:lnTo>
                      <a:lnTo>
                        <a:pt x="16" y="0"/>
                      </a:lnTo>
                      <a:lnTo>
                        <a:pt x="16" y="4"/>
                      </a:lnTo>
                    </a:path>
                  </a:pathLst>
                </a:custGeom>
                <a:solidFill>
                  <a:srgbClr val="003B3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14" name="Freeform 2592"/>
                <p:cNvSpPr/>
                <p:nvPr>
                  <p:custDataLst>
                    <p:tags r:id="rId137"/>
                  </p:custDataLst>
                </p:nvPr>
              </p:nvSpPr>
              <p:spPr bwMode="gray">
                <a:xfrm>
                  <a:off x="2999" y="1414"/>
                  <a:ext cx="7" cy="12"/>
                </a:xfrm>
                <a:custGeom>
                  <a:gdLst>
                    <a:gd name="T0" fmla="*/ 0 w 17"/>
                    <a:gd name="T1" fmla="*/ 8 h 17"/>
                    <a:gd name="T2" fmla="*/ 16 w 17"/>
                    <a:gd name="T3" fmla="*/ 16 h 17"/>
                    <a:gd name="T4" fmla="*/ 16 w 17"/>
                    <a:gd name="T5" fmla="*/ 8 h 17"/>
                    <a:gd name="T6" fmla="*/ 0 w 17"/>
                    <a:gd name="T7" fmla="*/ 0 h 17"/>
                    <a:gd name="T8" fmla="*/ 0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8"/>
                      </a:moveTo>
                      <a:lnTo>
                        <a:pt x="16" y="16"/>
                      </a:lnTo>
                      <a:lnTo>
                        <a:pt x="16" y="8"/>
                      </a:lnTo>
                      <a:lnTo>
                        <a:pt x="0" y="0"/>
                      </a:lnTo>
                      <a:lnTo>
                        <a:pt x="0" y="8"/>
                      </a:lnTo>
                    </a:path>
                  </a:pathLst>
                </a:custGeom>
                <a:solidFill>
                  <a:srgbClr val="006C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15" name="Freeform 2593"/>
                <p:cNvSpPr/>
                <p:nvPr>
                  <p:custDataLst>
                    <p:tags r:id="rId138"/>
                  </p:custDataLst>
                </p:nvPr>
              </p:nvSpPr>
              <p:spPr bwMode="gray">
                <a:xfrm>
                  <a:off x="2993" y="1392"/>
                  <a:ext cx="14" cy="11"/>
                </a:xfrm>
                <a:custGeom>
                  <a:gdLst>
                    <a:gd name="T0" fmla="*/ 9 w 28"/>
                    <a:gd name="T1" fmla="*/ 0 h 17"/>
                    <a:gd name="T2" fmla="*/ 0 w 28"/>
                    <a:gd name="T3" fmla="*/ 6 h 17"/>
                    <a:gd name="T4" fmla="*/ 17 w 28"/>
                    <a:gd name="T5" fmla="*/ 16 h 17"/>
                    <a:gd name="T6" fmla="*/ 27 w 28"/>
                    <a:gd name="T7" fmla="*/ 10 h 17"/>
                    <a:gd name="T8" fmla="*/ 9 w 28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8"/>
                    <a:gd name="T16" fmla="*/ 0 h 17"/>
                    <a:gd name="T17" fmla="*/ 28 w 28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7">
                      <a:moveTo>
                        <a:pt x="9" y="0"/>
                      </a:moveTo>
                      <a:lnTo>
                        <a:pt x="0" y="6"/>
                      </a:lnTo>
                      <a:lnTo>
                        <a:pt x="17" y="16"/>
                      </a:lnTo>
                      <a:lnTo>
                        <a:pt x="27" y="10"/>
                      </a:lnTo>
                      <a:lnTo>
                        <a:pt x="9" y="0"/>
                      </a:lnTo>
                    </a:path>
                  </a:pathLst>
                </a:custGeom>
                <a:solidFill>
                  <a:srgbClr val="66BCA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16" name="Freeform 2594"/>
                <p:cNvSpPr/>
                <p:nvPr>
                  <p:custDataLst>
                    <p:tags r:id="rId139"/>
                  </p:custDataLst>
                </p:nvPr>
              </p:nvSpPr>
              <p:spPr bwMode="gray">
                <a:xfrm>
                  <a:off x="3001" y="1400"/>
                  <a:ext cx="10" cy="14"/>
                </a:xfrm>
                <a:custGeom>
                  <a:gdLst>
                    <a:gd name="T0" fmla="*/ 16 w 17"/>
                    <a:gd name="T1" fmla="*/ 20 h 27"/>
                    <a:gd name="T2" fmla="*/ 0 w 17"/>
                    <a:gd name="T3" fmla="*/ 26 h 27"/>
                    <a:gd name="T4" fmla="*/ 0 w 17"/>
                    <a:gd name="T5" fmla="*/ 6 h 27"/>
                    <a:gd name="T6" fmla="*/ 16 w 17"/>
                    <a:gd name="T7" fmla="*/ 0 h 27"/>
                    <a:gd name="T8" fmla="*/ 16 w 17"/>
                    <a:gd name="T9" fmla="*/ 20 h 2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27"/>
                    <a:gd name="T17" fmla="*/ 17 w 17"/>
                    <a:gd name="T18" fmla="*/ 27 h 2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27">
                      <a:moveTo>
                        <a:pt x="16" y="20"/>
                      </a:moveTo>
                      <a:lnTo>
                        <a:pt x="0" y="26"/>
                      </a:lnTo>
                      <a:lnTo>
                        <a:pt x="0" y="6"/>
                      </a:lnTo>
                      <a:lnTo>
                        <a:pt x="16" y="0"/>
                      </a:lnTo>
                      <a:lnTo>
                        <a:pt x="16" y="20"/>
                      </a:lnTo>
                    </a:path>
                  </a:pathLst>
                </a:custGeom>
                <a:solidFill>
                  <a:srgbClr val="00512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17" name="Freeform 2595"/>
                <p:cNvSpPr/>
                <p:nvPr>
                  <p:custDataLst>
                    <p:tags r:id="rId140"/>
                  </p:custDataLst>
                </p:nvPr>
              </p:nvSpPr>
              <p:spPr bwMode="gray">
                <a:xfrm>
                  <a:off x="2993" y="1397"/>
                  <a:ext cx="9" cy="17"/>
                </a:xfrm>
                <a:custGeom>
                  <a:gdLst>
                    <a:gd name="T0" fmla="*/ 0 w 18"/>
                    <a:gd name="T1" fmla="*/ 20 h 31"/>
                    <a:gd name="T2" fmla="*/ 17 w 18"/>
                    <a:gd name="T3" fmla="*/ 30 h 31"/>
                    <a:gd name="T4" fmla="*/ 17 w 18"/>
                    <a:gd name="T5" fmla="*/ 10 h 31"/>
                    <a:gd name="T6" fmla="*/ 0 w 18"/>
                    <a:gd name="T7" fmla="*/ 0 h 31"/>
                    <a:gd name="T8" fmla="*/ 0 w 18"/>
                    <a:gd name="T9" fmla="*/ 20 h 3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8"/>
                    <a:gd name="T16" fmla="*/ 0 h 31"/>
                    <a:gd name="T17" fmla="*/ 18 w 18"/>
                    <a:gd name="T18" fmla="*/ 31 h 3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8" h="31">
                      <a:moveTo>
                        <a:pt x="0" y="20"/>
                      </a:moveTo>
                      <a:lnTo>
                        <a:pt x="17" y="30"/>
                      </a:lnTo>
                      <a:lnTo>
                        <a:pt x="17" y="10"/>
                      </a:lnTo>
                      <a:lnTo>
                        <a:pt x="0" y="0"/>
                      </a:lnTo>
                      <a:lnTo>
                        <a:pt x="0" y="20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18" name="Freeform 2596"/>
                <p:cNvSpPr/>
                <p:nvPr>
                  <p:custDataLst>
                    <p:tags r:id="rId141"/>
                  </p:custDataLst>
                </p:nvPr>
              </p:nvSpPr>
              <p:spPr bwMode="gray">
                <a:xfrm>
                  <a:off x="2991" y="1401"/>
                  <a:ext cx="10" cy="8"/>
                </a:xfrm>
                <a:custGeom>
                  <a:gdLst>
                    <a:gd name="T0" fmla="*/ 6 w 21"/>
                    <a:gd name="T1" fmla="*/ 0 h 17"/>
                    <a:gd name="T2" fmla="*/ 0 w 21"/>
                    <a:gd name="T3" fmla="*/ 4 h 17"/>
                    <a:gd name="T4" fmla="*/ 3 w 21"/>
                    <a:gd name="T5" fmla="*/ 13 h 17"/>
                    <a:gd name="T6" fmla="*/ 13 w 21"/>
                    <a:gd name="T7" fmla="*/ 16 h 17"/>
                    <a:gd name="T8" fmla="*/ 20 w 21"/>
                    <a:gd name="T9" fmla="*/ 10 h 17"/>
                    <a:gd name="T10" fmla="*/ 6 w 21"/>
                    <a:gd name="T11" fmla="*/ 0 h 1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21"/>
                    <a:gd name="T19" fmla="*/ 0 h 17"/>
                    <a:gd name="T20" fmla="*/ 21 w 21"/>
                    <a:gd name="T21" fmla="*/ 17 h 17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21" h="17">
                      <a:moveTo>
                        <a:pt x="6" y="0"/>
                      </a:moveTo>
                      <a:lnTo>
                        <a:pt x="0" y="4"/>
                      </a:lnTo>
                      <a:lnTo>
                        <a:pt x="3" y="13"/>
                      </a:lnTo>
                      <a:lnTo>
                        <a:pt x="13" y="16"/>
                      </a:lnTo>
                      <a:lnTo>
                        <a:pt x="20" y="10"/>
                      </a:lnTo>
                      <a:lnTo>
                        <a:pt x="6" y="0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19" name="Freeform 2597"/>
                <p:cNvSpPr/>
                <p:nvPr>
                  <p:custDataLst>
                    <p:tags r:id="rId142"/>
                  </p:custDataLst>
                </p:nvPr>
              </p:nvSpPr>
              <p:spPr bwMode="gray">
                <a:xfrm>
                  <a:off x="2997" y="1404"/>
                  <a:ext cx="7" cy="14"/>
                </a:xfrm>
                <a:custGeom>
                  <a:gdLst>
                    <a:gd name="T0" fmla="*/ 16 w 17"/>
                    <a:gd name="T1" fmla="*/ 16 h 23"/>
                    <a:gd name="T2" fmla="*/ 0 w 17"/>
                    <a:gd name="T3" fmla="*/ 22 h 23"/>
                    <a:gd name="T4" fmla="*/ 0 w 17"/>
                    <a:gd name="T5" fmla="*/ 10 h 23"/>
                    <a:gd name="T6" fmla="*/ 4 w 17"/>
                    <a:gd name="T7" fmla="*/ 4 h 23"/>
                    <a:gd name="T8" fmla="*/ 16 w 17"/>
                    <a:gd name="T9" fmla="*/ 0 h 23"/>
                    <a:gd name="T10" fmla="*/ 16 w 17"/>
                    <a:gd name="T11" fmla="*/ 16 h 23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7"/>
                    <a:gd name="T19" fmla="*/ 0 h 23"/>
                    <a:gd name="T20" fmla="*/ 17 w 17"/>
                    <a:gd name="T21" fmla="*/ 23 h 23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7" h="23">
                      <a:moveTo>
                        <a:pt x="16" y="16"/>
                      </a:moveTo>
                      <a:lnTo>
                        <a:pt x="0" y="22"/>
                      </a:lnTo>
                      <a:lnTo>
                        <a:pt x="0" y="10"/>
                      </a:lnTo>
                      <a:lnTo>
                        <a:pt x="4" y="4"/>
                      </a:lnTo>
                      <a:lnTo>
                        <a:pt x="16" y="0"/>
                      </a:lnTo>
                      <a:lnTo>
                        <a:pt x="16" y="16"/>
                      </a:lnTo>
                    </a:path>
                  </a:pathLst>
                </a:custGeom>
                <a:solidFill>
                  <a:srgbClr val="00512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20" name="Freeform 2598"/>
                <p:cNvSpPr/>
                <p:nvPr>
                  <p:custDataLst>
                    <p:tags r:id="rId143"/>
                  </p:custDataLst>
                </p:nvPr>
              </p:nvSpPr>
              <p:spPr bwMode="gray">
                <a:xfrm>
                  <a:off x="2990" y="1410"/>
                  <a:ext cx="9" cy="11"/>
                </a:xfrm>
                <a:custGeom>
                  <a:gdLst>
                    <a:gd name="T0" fmla="*/ 16 w 17"/>
                    <a:gd name="T1" fmla="*/ 12 h 18"/>
                    <a:gd name="T2" fmla="*/ 14 w 17"/>
                    <a:gd name="T3" fmla="*/ 9 h 18"/>
                    <a:gd name="T4" fmla="*/ 6 w 17"/>
                    <a:gd name="T5" fmla="*/ 11 h 18"/>
                    <a:gd name="T6" fmla="*/ 1 w 17"/>
                    <a:gd name="T7" fmla="*/ 17 h 18"/>
                    <a:gd name="T8" fmla="*/ 0 w 17"/>
                    <a:gd name="T9" fmla="*/ 16 h 18"/>
                    <a:gd name="T10" fmla="*/ 2 w 17"/>
                    <a:gd name="T11" fmla="*/ 7 h 18"/>
                    <a:gd name="T12" fmla="*/ 16 w 17"/>
                    <a:gd name="T13" fmla="*/ 0 h 18"/>
                    <a:gd name="T14" fmla="*/ 16 w 17"/>
                    <a:gd name="T15" fmla="*/ 12 h 18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w 17"/>
                    <a:gd name="T25" fmla="*/ 0 h 18"/>
                    <a:gd name="T26" fmla="*/ 17 w 17"/>
                    <a:gd name="T27" fmla="*/ 18 h 18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T24" t="T25" r="T26" b="T27"/>
                  <a:pathLst>
                    <a:path w="17" h="18">
                      <a:moveTo>
                        <a:pt x="16" y="12"/>
                      </a:moveTo>
                      <a:lnTo>
                        <a:pt x="14" y="9"/>
                      </a:lnTo>
                      <a:lnTo>
                        <a:pt x="6" y="11"/>
                      </a:lnTo>
                      <a:lnTo>
                        <a:pt x="1" y="17"/>
                      </a:lnTo>
                      <a:lnTo>
                        <a:pt x="0" y="16"/>
                      </a:lnTo>
                      <a:lnTo>
                        <a:pt x="2" y="7"/>
                      </a:lnTo>
                      <a:lnTo>
                        <a:pt x="16" y="0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00512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21" name="Freeform 2599"/>
                <p:cNvSpPr/>
                <p:nvPr>
                  <p:custDataLst>
                    <p:tags r:id="rId144"/>
                  </p:custDataLst>
                </p:nvPr>
              </p:nvSpPr>
              <p:spPr bwMode="gray">
                <a:xfrm>
                  <a:off x="2984" y="1411"/>
                  <a:ext cx="9" cy="11"/>
                </a:xfrm>
                <a:custGeom>
                  <a:gdLst>
                    <a:gd name="T0" fmla="*/ 0 w 17"/>
                    <a:gd name="T1" fmla="*/ 11 h 17"/>
                    <a:gd name="T2" fmla="*/ 13 w 17"/>
                    <a:gd name="T3" fmla="*/ 16 h 17"/>
                    <a:gd name="T4" fmla="*/ 16 w 17"/>
                    <a:gd name="T5" fmla="*/ 5 h 17"/>
                    <a:gd name="T6" fmla="*/ 5 w 17"/>
                    <a:gd name="T7" fmla="*/ 3 h 17"/>
                    <a:gd name="T8" fmla="*/ 1 w 17"/>
                    <a:gd name="T9" fmla="*/ 0 h 17"/>
                    <a:gd name="T10" fmla="*/ 0 w 17"/>
                    <a:gd name="T11" fmla="*/ 11 h 1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7"/>
                    <a:gd name="T19" fmla="*/ 0 h 17"/>
                    <a:gd name="T20" fmla="*/ 17 w 17"/>
                    <a:gd name="T21" fmla="*/ 17 h 17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7" h="17">
                      <a:moveTo>
                        <a:pt x="0" y="11"/>
                      </a:moveTo>
                      <a:lnTo>
                        <a:pt x="13" y="16"/>
                      </a:lnTo>
                      <a:lnTo>
                        <a:pt x="16" y="5"/>
                      </a:lnTo>
                      <a:lnTo>
                        <a:pt x="5" y="3"/>
                      </a:lnTo>
                      <a:lnTo>
                        <a:pt x="1" y="0"/>
                      </a:lnTo>
                      <a:lnTo>
                        <a:pt x="0" y="11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22" name="Freeform 2600"/>
                <p:cNvSpPr/>
                <p:nvPr>
                  <p:custDataLst>
                    <p:tags r:id="rId145"/>
                  </p:custDataLst>
                </p:nvPr>
              </p:nvSpPr>
              <p:spPr bwMode="gray">
                <a:xfrm>
                  <a:off x="2991" y="1413"/>
                  <a:ext cx="9" cy="10"/>
                </a:xfrm>
                <a:custGeom>
                  <a:gdLst>
                    <a:gd name="T0" fmla="*/ 13 w 17"/>
                    <a:gd name="T1" fmla="*/ 0 h 17"/>
                    <a:gd name="T2" fmla="*/ 0 w 17"/>
                    <a:gd name="T3" fmla="*/ 13 h 17"/>
                    <a:gd name="T4" fmla="*/ 5 w 17"/>
                    <a:gd name="T5" fmla="*/ 16 h 17"/>
                    <a:gd name="T6" fmla="*/ 16 w 17"/>
                    <a:gd name="T7" fmla="*/ 4 h 17"/>
                    <a:gd name="T8" fmla="*/ 13 w 17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3" y="0"/>
                      </a:moveTo>
                      <a:lnTo>
                        <a:pt x="0" y="13"/>
                      </a:lnTo>
                      <a:lnTo>
                        <a:pt x="5" y="16"/>
                      </a:lnTo>
                      <a:lnTo>
                        <a:pt x="16" y="4"/>
                      </a:lnTo>
                      <a:lnTo>
                        <a:pt x="13" y="0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23" name="Freeform 2601"/>
                <p:cNvSpPr/>
                <p:nvPr>
                  <p:custDataLst>
                    <p:tags r:id="rId146"/>
                  </p:custDataLst>
                </p:nvPr>
              </p:nvSpPr>
              <p:spPr bwMode="gray">
                <a:xfrm>
                  <a:off x="2992" y="1414"/>
                  <a:ext cx="8" cy="10"/>
                </a:xfrm>
                <a:custGeom>
                  <a:gdLst>
                    <a:gd name="T0" fmla="*/ 16 w 17"/>
                    <a:gd name="T1" fmla="*/ 8 h 17"/>
                    <a:gd name="T2" fmla="*/ 13 w 17"/>
                    <a:gd name="T3" fmla="*/ 9 h 17"/>
                    <a:gd name="T4" fmla="*/ 11 w 17"/>
                    <a:gd name="T5" fmla="*/ 3 h 17"/>
                    <a:gd name="T6" fmla="*/ 4 w 17"/>
                    <a:gd name="T7" fmla="*/ 8 h 17"/>
                    <a:gd name="T8" fmla="*/ 2 w 17"/>
                    <a:gd name="T9" fmla="*/ 14 h 17"/>
                    <a:gd name="T10" fmla="*/ 0 w 17"/>
                    <a:gd name="T11" fmla="*/ 16 h 17"/>
                    <a:gd name="T12" fmla="*/ 2 w 17"/>
                    <a:gd name="T13" fmla="*/ 8 h 17"/>
                    <a:gd name="T14" fmla="*/ 14 w 17"/>
                    <a:gd name="T15" fmla="*/ 0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3" y="9"/>
                      </a:lnTo>
                      <a:lnTo>
                        <a:pt x="11" y="3"/>
                      </a:lnTo>
                      <a:lnTo>
                        <a:pt x="4" y="8"/>
                      </a:lnTo>
                      <a:lnTo>
                        <a:pt x="2" y="14"/>
                      </a:lnTo>
                      <a:lnTo>
                        <a:pt x="0" y="16"/>
                      </a:lnTo>
                      <a:lnTo>
                        <a:pt x="2" y="8"/>
                      </a:lnTo>
                      <a:lnTo>
                        <a:pt x="14" y="0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3B3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24" name="Freeform 2602"/>
                <p:cNvSpPr/>
                <p:nvPr>
                  <p:custDataLst>
                    <p:tags r:id="rId147"/>
                  </p:custDataLst>
                </p:nvPr>
              </p:nvSpPr>
              <p:spPr bwMode="gray">
                <a:xfrm>
                  <a:off x="2990" y="1417"/>
                  <a:ext cx="10" cy="10"/>
                </a:xfrm>
                <a:custGeom>
                  <a:gdLst>
                    <a:gd name="T0" fmla="*/ 0 w 17"/>
                    <a:gd name="T1" fmla="*/ 13 h 17"/>
                    <a:gd name="T2" fmla="*/ 9 w 17"/>
                    <a:gd name="T3" fmla="*/ 16 h 17"/>
                    <a:gd name="T4" fmla="*/ 16 w 17"/>
                    <a:gd name="T5" fmla="*/ 2 h 17"/>
                    <a:gd name="T6" fmla="*/ 3 w 17"/>
                    <a:gd name="T7" fmla="*/ 0 h 17"/>
                    <a:gd name="T8" fmla="*/ 0 w 17"/>
                    <a:gd name="T9" fmla="*/ 13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13"/>
                      </a:moveTo>
                      <a:lnTo>
                        <a:pt x="9" y="16"/>
                      </a:lnTo>
                      <a:lnTo>
                        <a:pt x="16" y="2"/>
                      </a:lnTo>
                      <a:lnTo>
                        <a:pt x="3" y="0"/>
                      </a:lnTo>
                      <a:lnTo>
                        <a:pt x="0" y="13"/>
                      </a:lnTo>
                    </a:path>
                  </a:pathLst>
                </a:custGeom>
                <a:solidFill>
                  <a:srgbClr val="006C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25" name="Freeform 2603"/>
                <p:cNvSpPr/>
                <p:nvPr>
                  <p:custDataLst>
                    <p:tags r:id="rId148"/>
                  </p:custDataLst>
                </p:nvPr>
              </p:nvSpPr>
              <p:spPr bwMode="gray">
                <a:xfrm>
                  <a:off x="2998" y="1405"/>
                  <a:ext cx="8" cy="9"/>
                </a:xfrm>
                <a:custGeom>
                  <a:gdLst>
                    <a:gd name="T0" fmla="*/ 13 w 17"/>
                    <a:gd name="T1" fmla="*/ 8 h 17"/>
                    <a:gd name="T2" fmla="*/ 0 w 17"/>
                    <a:gd name="T3" fmla="*/ 16 h 17"/>
                    <a:gd name="T4" fmla="*/ 4 w 17"/>
                    <a:gd name="T5" fmla="*/ 5 h 17"/>
                    <a:gd name="T6" fmla="*/ 16 w 17"/>
                    <a:gd name="T7" fmla="*/ 0 h 17"/>
                    <a:gd name="T8" fmla="*/ 13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3" y="8"/>
                      </a:moveTo>
                      <a:lnTo>
                        <a:pt x="0" y="16"/>
                      </a:lnTo>
                      <a:lnTo>
                        <a:pt x="4" y="5"/>
                      </a:lnTo>
                      <a:lnTo>
                        <a:pt x="16" y="0"/>
                      </a:lnTo>
                      <a:lnTo>
                        <a:pt x="13" y="8"/>
                      </a:lnTo>
                    </a:path>
                  </a:pathLst>
                </a:custGeom>
                <a:solidFill>
                  <a:srgbClr val="6E87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26" name="Freeform 2604"/>
                <p:cNvSpPr/>
                <p:nvPr>
                  <p:custDataLst>
                    <p:tags r:id="rId149"/>
                  </p:custDataLst>
                </p:nvPr>
              </p:nvSpPr>
              <p:spPr bwMode="gray">
                <a:xfrm>
                  <a:off x="2986" y="1409"/>
                  <a:ext cx="11" cy="10"/>
                </a:xfrm>
                <a:custGeom>
                  <a:gdLst>
                    <a:gd name="T0" fmla="*/ 0 w 19"/>
                    <a:gd name="T1" fmla="*/ 12 h 17"/>
                    <a:gd name="T2" fmla="*/ 7 w 19"/>
                    <a:gd name="T3" fmla="*/ 16 h 17"/>
                    <a:gd name="T4" fmla="*/ 18 w 19"/>
                    <a:gd name="T5" fmla="*/ 3 h 17"/>
                    <a:gd name="T6" fmla="*/ 8 w 19"/>
                    <a:gd name="T7" fmla="*/ 0 h 17"/>
                    <a:gd name="T8" fmla="*/ 0 w 19"/>
                    <a:gd name="T9" fmla="*/ 12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17"/>
                    <a:gd name="T17" fmla="*/ 19 w 19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17">
                      <a:moveTo>
                        <a:pt x="0" y="12"/>
                      </a:moveTo>
                      <a:lnTo>
                        <a:pt x="7" y="16"/>
                      </a:lnTo>
                      <a:lnTo>
                        <a:pt x="18" y="3"/>
                      </a:lnTo>
                      <a:lnTo>
                        <a:pt x="8" y="0"/>
                      </a:lnTo>
                      <a:lnTo>
                        <a:pt x="0" y="12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27" name="Freeform 2605"/>
                <p:cNvSpPr/>
                <p:nvPr>
                  <p:custDataLst>
                    <p:tags r:id="rId150"/>
                  </p:custDataLst>
                </p:nvPr>
              </p:nvSpPr>
              <p:spPr bwMode="gray">
                <a:xfrm>
                  <a:off x="2985" y="1405"/>
                  <a:ext cx="9" cy="10"/>
                </a:xfrm>
                <a:custGeom>
                  <a:gdLst>
                    <a:gd name="T0" fmla="*/ 16 w 17"/>
                    <a:gd name="T1" fmla="*/ 6 h 17"/>
                    <a:gd name="T2" fmla="*/ 13 w 17"/>
                    <a:gd name="T3" fmla="*/ 0 h 17"/>
                    <a:gd name="T4" fmla="*/ 0 w 17"/>
                    <a:gd name="T5" fmla="*/ 12 h 17"/>
                    <a:gd name="T6" fmla="*/ 4 w 17"/>
                    <a:gd name="T7" fmla="*/ 16 h 17"/>
                    <a:gd name="T8" fmla="*/ 16 w 17"/>
                    <a:gd name="T9" fmla="*/ 6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6" y="6"/>
                      </a:moveTo>
                      <a:lnTo>
                        <a:pt x="13" y="0"/>
                      </a:lnTo>
                      <a:lnTo>
                        <a:pt x="0" y="12"/>
                      </a:lnTo>
                      <a:lnTo>
                        <a:pt x="4" y="16"/>
                      </a:lnTo>
                      <a:lnTo>
                        <a:pt x="16" y="6"/>
                      </a:lnTo>
                    </a:path>
                  </a:pathLst>
                </a:custGeom>
                <a:solidFill>
                  <a:srgbClr val="66BCA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28" name="Freeform 2606"/>
                <p:cNvSpPr/>
                <p:nvPr>
                  <p:custDataLst>
                    <p:tags r:id="rId151"/>
                  </p:custDataLst>
                </p:nvPr>
              </p:nvSpPr>
              <p:spPr bwMode="gray">
                <a:xfrm>
                  <a:off x="2990" y="1401"/>
                  <a:ext cx="10" cy="10"/>
                </a:xfrm>
                <a:custGeom>
                  <a:gdLst>
                    <a:gd name="T0" fmla="*/ 16 w 17"/>
                    <a:gd name="T1" fmla="*/ 8 h 17"/>
                    <a:gd name="T2" fmla="*/ 6 w 17"/>
                    <a:gd name="T3" fmla="*/ 0 h 17"/>
                    <a:gd name="T4" fmla="*/ 0 w 17"/>
                    <a:gd name="T5" fmla="*/ 9 h 17"/>
                    <a:gd name="T6" fmla="*/ 6 w 17"/>
                    <a:gd name="T7" fmla="*/ 16 h 17"/>
                    <a:gd name="T8" fmla="*/ 16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6" y="8"/>
                      </a:moveTo>
                      <a:lnTo>
                        <a:pt x="6" y="0"/>
                      </a:lnTo>
                      <a:lnTo>
                        <a:pt x="0" y="9"/>
                      </a:lnTo>
                      <a:lnTo>
                        <a:pt x="6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CEE1E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29" name="Freeform 2607"/>
                <p:cNvSpPr/>
                <p:nvPr>
                  <p:custDataLst>
                    <p:tags r:id="rId152"/>
                  </p:custDataLst>
                </p:nvPr>
              </p:nvSpPr>
              <p:spPr bwMode="gray">
                <a:xfrm>
                  <a:off x="2991" y="1405"/>
                  <a:ext cx="9" cy="9"/>
                </a:xfrm>
                <a:custGeom>
                  <a:gdLst>
                    <a:gd name="T0" fmla="*/ 0 w 17"/>
                    <a:gd name="T1" fmla="*/ 12 h 17"/>
                    <a:gd name="T2" fmla="*/ 12 w 17"/>
                    <a:gd name="T3" fmla="*/ 16 h 17"/>
                    <a:gd name="T4" fmla="*/ 16 w 17"/>
                    <a:gd name="T5" fmla="*/ 4 h 17"/>
                    <a:gd name="T6" fmla="*/ 3 w 17"/>
                    <a:gd name="T7" fmla="*/ 0 h 17"/>
                    <a:gd name="T8" fmla="*/ 0 w 17"/>
                    <a:gd name="T9" fmla="*/ 12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12"/>
                      </a:moveTo>
                      <a:lnTo>
                        <a:pt x="12" y="16"/>
                      </a:lnTo>
                      <a:lnTo>
                        <a:pt x="16" y="4"/>
                      </a:lnTo>
                      <a:lnTo>
                        <a:pt x="3" y="0"/>
                      </a:lnTo>
                      <a:lnTo>
                        <a:pt x="0" y="12"/>
                      </a:lnTo>
                    </a:path>
                  </a:pathLst>
                </a:custGeom>
                <a:solidFill>
                  <a:srgbClr val="9DB9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30" name="Freeform 2608"/>
                <p:cNvSpPr/>
                <p:nvPr>
                  <p:custDataLst>
                    <p:tags r:id="rId153"/>
                  </p:custDataLst>
                </p:nvPr>
              </p:nvSpPr>
              <p:spPr bwMode="gray">
                <a:xfrm>
                  <a:off x="2982" y="1414"/>
                  <a:ext cx="10" cy="10"/>
                </a:xfrm>
                <a:custGeom>
                  <a:gdLst>
                    <a:gd name="T0" fmla="*/ 2 w 18"/>
                    <a:gd name="T1" fmla="*/ 0 h 17"/>
                    <a:gd name="T2" fmla="*/ 0 w 18"/>
                    <a:gd name="T3" fmla="*/ 1 h 17"/>
                    <a:gd name="T4" fmla="*/ 7 w 18"/>
                    <a:gd name="T5" fmla="*/ 9 h 17"/>
                    <a:gd name="T6" fmla="*/ 15 w 18"/>
                    <a:gd name="T7" fmla="*/ 16 h 17"/>
                    <a:gd name="T8" fmla="*/ 17 w 18"/>
                    <a:gd name="T9" fmla="*/ 14 h 17"/>
                    <a:gd name="T10" fmla="*/ 8 w 18"/>
                    <a:gd name="T11" fmla="*/ 8 h 17"/>
                    <a:gd name="T12" fmla="*/ 2 w 18"/>
                    <a:gd name="T13" fmla="*/ 0 h 17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18"/>
                    <a:gd name="T22" fmla="*/ 0 h 17"/>
                    <a:gd name="T23" fmla="*/ 18 w 18"/>
                    <a:gd name="T24" fmla="*/ 17 h 17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18" h="17">
                      <a:moveTo>
                        <a:pt x="2" y="0"/>
                      </a:moveTo>
                      <a:lnTo>
                        <a:pt x="0" y="1"/>
                      </a:lnTo>
                      <a:lnTo>
                        <a:pt x="7" y="9"/>
                      </a:lnTo>
                      <a:lnTo>
                        <a:pt x="15" y="16"/>
                      </a:lnTo>
                      <a:lnTo>
                        <a:pt x="17" y="14"/>
                      </a:lnTo>
                      <a:lnTo>
                        <a:pt x="8" y="8"/>
                      </a:lnTo>
                      <a:lnTo>
                        <a:pt x="2" y="0"/>
                      </a:lnTo>
                    </a:path>
                  </a:pathLst>
                </a:custGeom>
                <a:solidFill>
                  <a:srgbClr val="CCCC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31" name="Freeform 2609"/>
                <p:cNvSpPr/>
                <p:nvPr>
                  <p:custDataLst>
                    <p:tags r:id="rId154"/>
                  </p:custDataLst>
                </p:nvPr>
              </p:nvSpPr>
              <p:spPr bwMode="gray">
                <a:xfrm>
                  <a:off x="2990" y="1420"/>
                  <a:ext cx="10" cy="10"/>
                </a:xfrm>
                <a:custGeom>
                  <a:gdLst>
                    <a:gd name="T0" fmla="*/ 16 w 17"/>
                    <a:gd name="T1" fmla="*/ 8 h 17"/>
                    <a:gd name="T2" fmla="*/ 0 w 17"/>
                    <a:gd name="T3" fmla="*/ 16 h 17"/>
                    <a:gd name="T4" fmla="*/ 0 w 17"/>
                    <a:gd name="T5" fmla="*/ 8 h 17"/>
                    <a:gd name="T6" fmla="*/ 16 w 17"/>
                    <a:gd name="T7" fmla="*/ 0 h 17"/>
                    <a:gd name="T8" fmla="*/ 16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6" y="8"/>
                      </a:moveTo>
                      <a:lnTo>
                        <a:pt x="0" y="16"/>
                      </a:lnTo>
                      <a:lnTo>
                        <a:pt x="0" y="8"/>
                      </a:lnTo>
                      <a:lnTo>
                        <a:pt x="16" y="0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32" name="Freeform 2610"/>
                <p:cNvSpPr/>
                <p:nvPr>
                  <p:custDataLst>
                    <p:tags r:id="rId155"/>
                  </p:custDataLst>
                </p:nvPr>
              </p:nvSpPr>
              <p:spPr bwMode="gray">
                <a:xfrm>
                  <a:off x="2991" y="1417"/>
                  <a:ext cx="9" cy="10"/>
                </a:xfrm>
                <a:custGeom>
                  <a:gdLst>
                    <a:gd name="T0" fmla="*/ 0 w 17"/>
                    <a:gd name="T1" fmla="*/ 8 h 17"/>
                    <a:gd name="T2" fmla="*/ 12 w 17"/>
                    <a:gd name="T3" fmla="*/ 16 h 17"/>
                    <a:gd name="T4" fmla="*/ 16 w 17"/>
                    <a:gd name="T5" fmla="*/ 8 h 17"/>
                    <a:gd name="T6" fmla="*/ 4 w 17"/>
                    <a:gd name="T7" fmla="*/ 0 h 17"/>
                    <a:gd name="T8" fmla="*/ 0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8"/>
                      </a:moveTo>
                      <a:lnTo>
                        <a:pt x="12" y="16"/>
                      </a:lnTo>
                      <a:lnTo>
                        <a:pt x="16" y="8"/>
                      </a:lnTo>
                      <a:lnTo>
                        <a:pt x="4" y="0"/>
                      </a:lnTo>
                      <a:lnTo>
                        <a:pt x="0" y="8"/>
                      </a:lnTo>
                    </a:path>
                  </a:pathLst>
                </a:custGeom>
                <a:solidFill>
                  <a:srgbClr val="66BCA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933" name="Freeform 2611"/>
                <p:cNvSpPr/>
                <p:nvPr>
                  <p:custDataLst>
                    <p:tags r:id="rId156"/>
                  </p:custDataLst>
                </p:nvPr>
              </p:nvSpPr>
              <p:spPr bwMode="gray">
                <a:xfrm>
                  <a:off x="2983" y="1411"/>
                  <a:ext cx="10" cy="11"/>
                </a:xfrm>
                <a:custGeom>
                  <a:gdLst>
                    <a:gd name="T0" fmla="*/ 0 w 17"/>
                    <a:gd name="T1" fmla="*/ 5 h 17"/>
                    <a:gd name="T2" fmla="*/ 16 w 17"/>
                    <a:gd name="T3" fmla="*/ 16 h 17"/>
                    <a:gd name="T4" fmla="*/ 16 w 17"/>
                    <a:gd name="T5" fmla="*/ 10 h 17"/>
                    <a:gd name="T6" fmla="*/ 8 w 17"/>
                    <a:gd name="T7" fmla="*/ 0 h 17"/>
                    <a:gd name="T8" fmla="*/ 0 w 17"/>
                    <a:gd name="T9" fmla="*/ 5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5"/>
                      </a:moveTo>
                      <a:lnTo>
                        <a:pt x="16" y="16"/>
                      </a:lnTo>
                      <a:lnTo>
                        <a:pt x="16" y="10"/>
                      </a:lnTo>
                      <a:lnTo>
                        <a:pt x="8" y="0"/>
                      </a:lnTo>
                      <a:lnTo>
                        <a:pt x="0" y="5"/>
                      </a:lnTo>
                    </a:path>
                  </a:pathLst>
                </a:custGeom>
                <a:solidFill>
                  <a:srgbClr val="66BCA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458" fontAlgn="auto">
                    <a:spcBef>
                      <a:spcPct val="0"/>
                    </a:spcBef>
                  </a:pPr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</p:grpSp>
          <p:sp>
            <p:nvSpPr>
              <p:cNvPr id="773" name="TextBox 772"/>
              <p:cNvSpPr txBox="1"/>
              <p:nvPr/>
            </p:nvSpPr>
            <p:spPr>
              <a:xfrm>
                <a:off x="3381455" y="1858163"/>
                <a:ext cx="619216" cy="3186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smtClean="0">
                    <a:latin typeface="华文细黑" pitchFamily="2" charset="-122"/>
                    <a:ea typeface="华文细黑" pitchFamily="2" charset="-122"/>
                  </a:rPr>
                  <a:t>外场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cxnSp>
            <p:nvCxnSpPr>
              <p:cNvPr id="774" name="直接箭头连接符 773"/>
              <p:cNvCxnSpPr/>
              <p:nvPr/>
            </p:nvCxnSpPr>
            <p:spPr>
              <a:xfrm>
                <a:off x="2498503" y="1790404"/>
                <a:ext cx="997344" cy="0"/>
              </a:xfrm>
              <a:prstGeom prst="straightConnector1">
                <a:avLst/>
              </a:prstGeom>
              <a:ln w="12700" cmpd="sng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775" name="Picture 3" descr="F:\新建文件夹\business-professor.png"/>
              <p:cNvPicPr>
                <a:picLocks noChangeAspect="1" noChangeArrowheads="1"/>
              </p:cNvPicPr>
              <p:nvPr/>
            </p:nvPicPr>
            <p:blipFill>
              <a:blip r:embed="rId15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004566" y="1546452"/>
                <a:ext cx="436620" cy="396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776" name="Picture 2" descr="F:\新建文件夹\student.png"/>
              <p:cNvPicPr>
                <a:picLocks noChangeAspect="1" noChangeArrowheads="1"/>
              </p:cNvPicPr>
              <p:nvPr/>
            </p:nvPicPr>
            <p:blipFill>
              <a:blip r:embed="rId15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819989" y="1528605"/>
                <a:ext cx="360040" cy="3600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777" name="直接箭头连接符 776"/>
              <p:cNvCxnSpPr/>
              <p:nvPr/>
            </p:nvCxnSpPr>
            <p:spPr>
              <a:xfrm>
                <a:off x="1238045" y="1790404"/>
                <a:ext cx="663970" cy="0"/>
              </a:xfrm>
              <a:prstGeom prst="straightConnector1">
                <a:avLst/>
              </a:prstGeom>
              <a:ln w="12700" cmpd="sng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78" name="TextBox 777"/>
              <p:cNvSpPr txBox="1"/>
              <p:nvPr/>
            </p:nvSpPr>
            <p:spPr>
              <a:xfrm>
                <a:off x="650600" y="1888645"/>
                <a:ext cx="755525" cy="3186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smtClean="0">
                    <a:latin typeface="华文细黑" pitchFamily="2" charset="-122"/>
                    <a:ea typeface="华文细黑" pitchFamily="2" charset="-122"/>
                  </a:rPr>
                  <a:t>销售员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779" name="TextBox 778"/>
              <p:cNvSpPr txBox="1"/>
              <p:nvPr/>
            </p:nvSpPr>
            <p:spPr>
              <a:xfrm>
                <a:off x="1831629" y="1888646"/>
                <a:ext cx="755525" cy="3186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smtClean="0">
                    <a:latin typeface="华文细黑" pitchFamily="2" charset="-122"/>
                    <a:ea typeface="华文细黑" pitchFamily="2" charset="-122"/>
                  </a:rPr>
                  <a:t>客户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pic>
            <p:nvPicPr>
              <p:cNvPr id="780" name="Picture 5"/>
              <p:cNvPicPr preferRelativeResize="0">
                <a:picLocks noChangeArrowheads="1"/>
              </p:cNvPicPr>
              <p:nvPr/>
            </p:nvPicPr>
            <p:blipFill>
              <a:blip r:embed="rId15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825979" y="1524716"/>
                <a:ext cx="237600" cy="2088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781" name="TextBox 780"/>
              <p:cNvSpPr txBox="1"/>
              <p:nvPr/>
            </p:nvSpPr>
            <p:spPr>
              <a:xfrm>
                <a:off x="2566406" y="1808317"/>
                <a:ext cx="755525" cy="2788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800">
                    <a:latin typeface="华文细黑" pitchFamily="2" charset="-122"/>
                    <a:ea typeface="华文细黑" pitchFamily="2" charset="-122"/>
                  </a:rPr>
                  <a:t>司机</a:t>
                </a:r>
              </a:p>
            </p:txBody>
          </p:sp>
        </p:grpSp>
        <p:sp>
          <p:nvSpPr>
            <p:cNvPr id="587" name="TextBox 586"/>
            <p:cNvSpPr txBox="1"/>
            <p:nvPr/>
          </p:nvSpPr>
          <p:spPr>
            <a:xfrm>
              <a:off x="533419" y="1777882"/>
              <a:ext cx="3674362" cy="2573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buFont typeface="Wingdings" pitchFamily="2" charset="2"/>
                <a:buChar char="u"/>
              </a:pP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佐川急</a:t>
              </a:r>
              <a:r>
                <a:rPr lang="zh-CN" altLang="en-US" sz="900" smtClean="0">
                  <a:latin typeface="华文细黑" pitchFamily="2" charset="-122"/>
                  <a:ea typeface="华文细黑" pitchFamily="2" charset="-122"/>
                </a:rPr>
                <a:t>便前端</a:t>
              </a: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采用</a:t>
              </a:r>
              <a:r>
                <a:rPr lang="zh-CN" altLang="en-US" sz="900" smtClean="0">
                  <a:latin typeface="华文细黑" pitchFamily="2" charset="-122"/>
                  <a:ea typeface="华文细黑" pitchFamily="2" charset="-122"/>
                </a:rPr>
                <a:t>“销售</a:t>
              </a:r>
              <a:r>
                <a:rPr lang="en-US" altLang="zh-CN" sz="900" smtClean="0">
                  <a:latin typeface="华文细黑" pitchFamily="2" charset="-122"/>
                  <a:ea typeface="华文细黑" pitchFamily="2" charset="-122"/>
                </a:rPr>
                <a:t>+</a:t>
              </a: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司机</a:t>
              </a:r>
              <a:r>
                <a:rPr lang="zh-CN" altLang="en-US" sz="900" smtClean="0">
                  <a:latin typeface="华文细黑" pitchFamily="2" charset="-122"/>
                  <a:ea typeface="华文细黑" pitchFamily="2" charset="-122"/>
                </a:rPr>
                <a:t>”的模式，轻盈便捷</a:t>
              </a:r>
              <a:endParaRPr lang="zh-CN" altLang="en-US" sz="9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88" name="矩形 587"/>
            <p:cNvSpPr/>
            <p:nvPr/>
          </p:nvSpPr>
          <p:spPr>
            <a:xfrm>
              <a:off x="395536" y="2153495"/>
              <a:ext cx="3812245" cy="1296000"/>
            </a:xfrm>
            <a:prstGeom prst="rect">
              <a:avLst/>
            </a:prstGeom>
            <a:noFill/>
            <a:ln w="6350">
              <a:solidFill>
                <a:schemeClr val="bg1">
                  <a:lumMod val="65000"/>
                </a:schemeClr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89" name="TextBox 588"/>
            <p:cNvSpPr txBox="1"/>
            <p:nvPr/>
          </p:nvSpPr>
          <p:spPr>
            <a:xfrm>
              <a:off x="395536" y="2133667"/>
              <a:ext cx="1008000" cy="291655"/>
            </a:xfrm>
            <a:prstGeom prst="rect">
              <a:avLst/>
            </a:prstGeom>
            <a:solidFill>
              <a:srgbClr val="C2E0FF"/>
            </a:solidFill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100" b="1" smtClean="0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通达</a:t>
              </a:r>
              <a:endParaRPr lang="zh-CN" altLang="en-US" sz="11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grpSp>
          <p:nvGrpSpPr>
            <p:cNvPr id="590" name="组合 589"/>
            <p:cNvGrpSpPr/>
            <p:nvPr/>
          </p:nvGrpSpPr>
          <p:grpSpPr>
            <a:xfrm>
              <a:off x="650600" y="2565056"/>
              <a:ext cx="3350071" cy="584824"/>
              <a:chOff x="650600" y="2655714"/>
              <a:chExt cx="3350071" cy="668253"/>
            </a:xfrm>
          </p:grpSpPr>
          <p:pic>
            <p:nvPicPr>
              <p:cNvPr id="608" name="Picture 3" descr="F:\新建文件夹\business-professor.png"/>
              <p:cNvPicPr>
                <a:picLocks noChangeAspect="1" noChangeArrowheads="1"/>
              </p:cNvPicPr>
              <p:nvPr/>
            </p:nvPicPr>
            <p:blipFill>
              <a:blip r:embed="rId15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004566" y="2655714"/>
                <a:ext cx="436620" cy="396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09" name="TextBox 608"/>
              <p:cNvSpPr txBox="1"/>
              <p:nvPr/>
            </p:nvSpPr>
            <p:spPr>
              <a:xfrm>
                <a:off x="1913693" y="3010308"/>
                <a:ext cx="619216" cy="3136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smtClean="0">
                    <a:latin typeface="华文细黑" pitchFamily="2" charset="-122"/>
                    <a:ea typeface="华文细黑" pitchFamily="2" charset="-122"/>
                  </a:rPr>
                  <a:t>客户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grpSp>
            <p:nvGrpSpPr>
              <p:cNvPr id="610" name="Group 2"/>
              <p:cNvGrpSpPr/>
              <p:nvPr>
                <p:custDataLst>
                  <p:tags r:id="rId160"/>
                </p:custDataLst>
              </p:nvPr>
            </p:nvGrpSpPr>
            <p:grpSpPr>
              <a:xfrm>
                <a:off x="3477453" y="2702826"/>
                <a:ext cx="504000" cy="324000"/>
                <a:chOff x="2919" y="1222"/>
                <a:chExt cx="274" cy="208"/>
              </a:xfrm>
            </p:grpSpPr>
            <p:sp>
              <p:nvSpPr>
                <p:cNvPr id="619" name="Line 2460"/>
                <p:cNvSpPr>
                  <a:spLocks noChangeShapeType="1"/>
                </p:cNvSpPr>
                <p:nvPr>
                  <p:custDataLst>
                    <p:tags r:id="rId161"/>
                  </p:custDataLst>
                </p:nvPr>
              </p:nvSpPr>
              <p:spPr bwMode="gray">
                <a:xfrm flipH="1" flipV="1">
                  <a:off x="3158" y="1307"/>
                  <a:ext cx="0" cy="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620" name="Freeform 2461"/>
                <p:cNvSpPr/>
                <p:nvPr>
                  <p:custDataLst>
                    <p:tags r:id="rId162"/>
                  </p:custDataLst>
                </p:nvPr>
              </p:nvSpPr>
              <p:spPr bwMode="gray">
                <a:xfrm>
                  <a:off x="3158" y="1310"/>
                  <a:ext cx="8" cy="11"/>
                </a:xfrm>
                <a:custGeom>
                  <a:gdLst>
                    <a:gd name="T0" fmla="*/ 5 w 17"/>
                    <a:gd name="T1" fmla="*/ 16 h 17"/>
                    <a:gd name="T2" fmla="*/ 0 w 17"/>
                    <a:gd name="T3" fmla="*/ 16 h 17"/>
                    <a:gd name="T4" fmla="*/ 0 w 17"/>
                    <a:gd name="T5" fmla="*/ 10 h 17"/>
                    <a:gd name="T6" fmla="*/ 0 w 17"/>
                    <a:gd name="T7" fmla="*/ 5 h 17"/>
                    <a:gd name="T8" fmla="*/ 5 w 17"/>
                    <a:gd name="T9" fmla="*/ 0 h 17"/>
                    <a:gd name="T10" fmla="*/ 10 w 17"/>
                    <a:gd name="T11" fmla="*/ 0 h 17"/>
                    <a:gd name="T12" fmla="*/ 16 w 17"/>
                    <a:gd name="T13" fmla="*/ 0 h 17"/>
                    <a:gd name="T14" fmla="*/ 16 w 17"/>
                    <a:gd name="T15" fmla="*/ 5 h 17"/>
                    <a:gd name="T16" fmla="*/ 16 w 17"/>
                    <a:gd name="T17" fmla="*/ 10 h 17"/>
                    <a:gd name="T18" fmla="*/ 10 w 17"/>
                    <a:gd name="T19" fmla="*/ 16 h 17"/>
                    <a:gd name="T20" fmla="*/ 5 w 17"/>
                    <a:gd name="T21" fmla="*/ 16 h 1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7"/>
                    <a:gd name="T34" fmla="*/ 0 h 17"/>
                    <a:gd name="T35" fmla="*/ 17 w 17"/>
                    <a:gd name="T36" fmla="*/ 17 h 17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7" h="17">
                      <a:moveTo>
                        <a:pt x="5" y="16"/>
                      </a:moveTo>
                      <a:lnTo>
                        <a:pt x="0" y="16"/>
                      </a:lnTo>
                      <a:lnTo>
                        <a:pt x="0" y="10"/>
                      </a:lnTo>
                      <a:lnTo>
                        <a:pt x="0" y="5"/>
                      </a:lnTo>
                      <a:lnTo>
                        <a:pt x="5" y="0"/>
                      </a:lnTo>
                      <a:lnTo>
                        <a:pt x="10" y="0"/>
                      </a:lnTo>
                      <a:lnTo>
                        <a:pt x="16" y="0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0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21" name="Freeform 2462"/>
                <p:cNvSpPr/>
                <p:nvPr>
                  <p:custDataLst>
                    <p:tags r:id="rId163"/>
                  </p:custDataLst>
                </p:nvPr>
              </p:nvSpPr>
              <p:spPr bwMode="gray">
                <a:xfrm>
                  <a:off x="3158" y="1310"/>
                  <a:ext cx="8" cy="11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8 w 17"/>
                    <a:gd name="T7" fmla="*/ 0 h 17"/>
                    <a:gd name="T8" fmla="*/ 0 w 17"/>
                    <a:gd name="T9" fmla="*/ 5 h 17"/>
                    <a:gd name="T10" fmla="*/ 0 w 17"/>
                    <a:gd name="T11" fmla="*/ 10 h 17"/>
                    <a:gd name="T12" fmla="*/ 0 w 17"/>
                    <a:gd name="T13" fmla="*/ 16 h 17"/>
                    <a:gd name="T14" fmla="*/ 8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8" y="0"/>
                      </a:lnTo>
                      <a:lnTo>
                        <a:pt x="0" y="5"/>
                      </a:lnTo>
                      <a:lnTo>
                        <a:pt x="0" y="10"/>
                      </a:lnTo>
                      <a:lnTo>
                        <a:pt x="0" y="16"/>
                      </a:lnTo>
                      <a:lnTo>
                        <a:pt x="8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22" name="Freeform 2463"/>
                <p:cNvSpPr/>
                <p:nvPr>
                  <p:custDataLst>
                    <p:tags r:id="rId164"/>
                  </p:custDataLst>
                </p:nvPr>
              </p:nvSpPr>
              <p:spPr bwMode="gray">
                <a:xfrm>
                  <a:off x="3142" y="1294"/>
                  <a:ext cx="10" cy="19"/>
                </a:xfrm>
                <a:custGeom>
                  <a:gdLst>
                    <a:gd name="T0" fmla="*/ 18 w 19"/>
                    <a:gd name="T1" fmla="*/ 10 h 32"/>
                    <a:gd name="T2" fmla="*/ 0 w 19"/>
                    <a:gd name="T3" fmla="*/ 0 h 32"/>
                    <a:gd name="T4" fmla="*/ 0 w 19"/>
                    <a:gd name="T5" fmla="*/ 21 h 32"/>
                    <a:gd name="T6" fmla="*/ 18 w 19"/>
                    <a:gd name="T7" fmla="*/ 31 h 32"/>
                    <a:gd name="T8" fmla="*/ 18 w 19"/>
                    <a:gd name="T9" fmla="*/ 10 h 3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32"/>
                    <a:gd name="T17" fmla="*/ 19 w 19"/>
                    <a:gd name="T18" fmla="*/ 32 h 3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32">
                      <a:moveTo>
                        <a:pt x="18" y="10"/>
                      </a:moveTo>
                      <a:lnTo>
                        <a:pt x="0" y="0"/>
                      </a:lnTo>
                      <a:lnTo>
                        <a:pt x="0" y="21"/>
                      </a:lnTo>
                      <a:lnTo>
                        <a:pt x="18" y="31"/>
                      </a:lnTo>
                      <a:lnTo>
                        <a:pt x="18" y="10"/>
                      </a:lnTo>
                    </a:path>
                  </a:pathLst>
                </a:custGeom>
                <a:solidFill>
                  <a:srgbClr val="CCCC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23" name="Freeform 2464"/>
                <p:cNvSpPr/>
                <p:nvPr>
                  <p:custDataLst>
                    <p:tags r:id="rId165"/>
                  </p:custDataLst>
                </p:nvPr>
              </p:nvSpPr>
              <p:spPr bwMode="gray">
                <a:xfrm>
                  <a:off x="3179" y="1291"/>
                  <a:ext cx="9" cy="10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2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2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24" name="Freeform 2465"/>
                <p:cNvSpPr/>
                <p:nvPr>
                  <p:custDataLst>
                    <p:tags r:id="rId166"/>
                  </p:custDataLst>
                </p:nvPr>
              </p:nvSpPr>
              <p:spPr bwMode="gray">
                <a:xfrm>
                  <a:off x="3179" y="1293"/>
                  <a:ext cx="10" cy="9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6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0 w 17"/>
                    <a:gd name="T27" fmla="*/ 13 h 17"/>
                    <a:gd name="T28" fmla="*/ 13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6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25" name="Freeform 2466"/>
                <p:cNvSpPr/>
                <p:nvPr>
                  <p:custDataLst>
                    <p:tags r:id="rId167"/>
                  </p:custDataLst>
                </p:nvPr>
              </p:nvSpPr>
              <p:spPr bwMode="gray">
                <a:xfrm>
                  <a:off x="3180" y="1294"/>
                  <a:ext cx="10" cy="9"/>
                </a:xfrm>
                <a:custGeom>
                  <a:gdLst>
                    <a:gd name="T0" fmla="*/ 10 w 17"/>
                    <a:gd name="T1" fmla="*/ 8 h 17"/>
                    <a:gd name="T2" fmla="*/ 16 w 17"/>
                    <a:gd name="T3" fmla="*/ 4 h 17"/>
                    <a:gd name="T4" fmla="*/ 10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2 h 17"/>
                    <a:gd name="T16" fmla="*/ 10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0" y="8"/>
                      </a:moveTo>
                      <a:lnTo>
                        <a:pt x="16" y="4"/>
                      </a:lnTo>
                      <a:lnTo>
                        <a:pt x="10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2"/>
                      </a:lnTo>
                      <a:lnTo>
                        <a:pt x="10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26" name="Freeform 2467"/>
                <p:cNvSpPr/>
                <p:nvPr>
                  <p:custDataLst>
                    <p:tags r:id="rId168"/>
                  </p:custDataLst>
                </p:nvPr>
              </p:nvSpPr>
              <p:spPr bwMode="gray">
                <a:xfrm>
                  <a:off x="3175" y="1294"/>
                  <a:ext cx="9" cy="9"/>
                </a:xfrm>
                <a:custGeom>
                  <a:gdLst>
                    <a:gd name="T0" fmla="*/ 6 w 17"/>
                    <a:gd name="T1" fmla="*/ 14 h 17"/>
                    <a:gd name="T2" fmla="*/ 2 w 17"/>
                    <a:gd name="T3" fmla="*/ 12 h 17"/>
                    <a:gd name="T4" fmla="*/ 2 w 17"/>
                    <a:gd name="T5" fmla="*/ 10 h 17"/>
                    <a:gd name="T6" fmla="*/ 0 w 17"/>
                    <a:gd name="T7" fmla="*/ 8 h 17"/>
                    <a:gd name="T8" fmla="*/ 2 w 17"/>
                    <a:gd name="T9" fmla="*/ 3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4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4"/>
                      </a:moveTo>
                      <a:lnTo>
                        <a:pt x="2" y="12"/>
                      </a:lnTo>
                      <a:lnTo>
                        <a:pt x="2" y="10"/>
                      </a:lnTo>
                      <a:lnTo>
                        <a:pt x="0" y="8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27" name="Freeform 2468"/>
                <p:cNvSpPr/>
                <p:nvPr>
                  <p:custDataLst>
                    <p:tags r:id="rId169"/>
                  </p:custDataLst>
                </p:nvPr>
              </p:nvSpPr>
              <p:spPr bwMode="gray">
                <a:xfrm>
                  <a:off x="3176" y="1294"/>
                  <a:ext cx="9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0 h 17"/>
                    <a:gd name="T18" fmla="*/ 2 w 17"/>
                    <a:gd name="T19" fmla="*/ 14 h 17"/>
                    <a:gd name="T20" fmla="*/ 5 w 17"/>
                    <a:gd name="T21" fmla="*/ 16 h 17"/>
                    <a:gd name="T22" fmla="*/ 8 w 17"/>
                    <a:gd name="T23" fmla="*/ 14 h 17"/>
                    <a:gd name="T24" fmla="*/ 10 w 17"/>
                    <a:gd name="T25" fmla="*/ 12 h 17"/>
                    <a:gd name="T26" fmla="*/ 13 w 17"/>
                    <a:gd name="T27" fmla="*/ 10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0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28" name="Freeform 2469"/>
                <p:cNvSpPr/>
                <p:nvPr>
                  <p:custDataLst>
                    <p:tags r:id="rId170"/>
                  </p:custDataLst>
                </p:nvPr>
              </p:nvSpPr>
              <p:spPr bwMode="gray">
                <a:xfrm>
                  <a:off x="3177" y="1296"/>
                  <a:ext cx="10" cy="9"/>
                </a:xfrm>
                <a:custGeom>
                  <a:gdLst>
                    <a:gd name="T0" fmla="*/ 10 w 17"/>
                    <a:gd name="T1" fmla="*/ 8 h 17"/>
                    <a:gd name="T2" fmla="*/ 16 w 17"/>
                    <a:gd name="T3" fmla="*/ 4 h 17"/>
                    <a:gd name="T4" fmla="*/ 10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0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0" y="8"/>
                      </a:moveTo>
                      <a:lnTo>
                        <a:pt x="16" y="4"/>
                      </a:lnTo>
                      <a:lnTo>
                        <a:pt x="10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0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29" name="Freeform 2470"/>
                <p:cNvSpPr/>
                <p:nvPr>
                  <p:custDataLst>
                    <p:tags r:id="rId171"/>
                  </p:custDataLst>
                </p:nvPr>
              </p:nvSpPr>
              <p:spPr bwMode="gray">
                <a:xfrm>
                  <a:off x="3180" y="1294"/>
                  <a:ext cx="10" cy="8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4 h 17"/>
                    <a:gd name="T10" fmla="*/ 2 w 17"/>
                    <a:gd name="T11" fmla="*/ 2 h 17"/>
                    <a:gd name="T12" fmla="*/ 6 w 17"/>
                    <a:gd name="T13" fmla="*/ 0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6 w 17"/>
                    <a:gd name="T25" fmla="*/ 12 h 17"/>
                    <a:gd name="T26" fmla="*/ 13 w 17"/>
                    <a:gd name="T27" fmla="*/ 14 h 17"/>
                    <a:gd name="T28" fmla="*/ 9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4"/>
                      </a:lnTo>
                      <a:lnTo>
                        <a:pt x="2" y="2"/>
                      </a:lnTo>
                      <a:lnTo>
                        <a:pt x="6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6" y="12"/>
                      </a:lnTo>
                      <a:lnTo>
                        <a:pt x="13" y="14"/>
                      </a:lnTo>
                      <a:lnTo>
                        <a:pt x="9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30" name="Freeform 2471"/>
                <p:cNvSpPr/>
                <p:nvPr>
                  <p:custDataLst>
                    <p:tags r:id="rId172"/>
                  </p:custDataLst>
                </p:nvPr>
              </p:nvSpPr>
              <p:spPr bwMode="gray">
                <a:xfrm>
                  <a:off x="3180" y="1294"/>
                  <a:ext cx="12" cy="9"/>
                </a:xfrm>
                <a:custGeom>
                  <a:gdLst>
                    <a:gd name="T0" fmla="*/ 16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2 w 17"/>
                    <a:gd name="T19" fmla="*/ 13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3 w 17"/>
                    <a:gd name="T27" fmla="*/ 13 h 17"/>
                    <a:gd name="T28" fmla="*/ 16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6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2" y="13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3" y="13"/>
                      </a:lnTo>
                      <a:lnTo>
                        <a:pt x="16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31" name="Freeform 2472"/>
                <p:cNvSpPr/>
                <p:nvPr>
                  <p:custDataLst>
                    <p:tags r:id="rId173"/>
                  </p:custDataLst>
                </p:nvPr>
              </p:nvSpPr>
              <p:spPr bwMode="gray">
                <a:xfrm>
                  <a:off x="3181" y="1294"/>
                  <a:ext cx="12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5 h 17"/>
                    <a:gd name="T10" fmla="*/ 0 w 17"/>
                    <a:gd name="T11" fmla="*/ 10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5"/>
                      </a:lnTo>
                      <a:lnTo>
                        <a:pt x="0" y="10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32" name="Freeform 2473"/>
                <p:cNvSpPr/>
                <p:nvPr>
                  <p:custDataLst>
                    <p:tags r:id="rId174"/>
                  </p:custDataLst>
                </p:nvPr>
              </p:nvSpPr>
              <p:spPr bwMode="gray">
                <a:xfrm>
                  <a:off x="3177" y="1295"/>
                  <a:ext cx="10" cy="10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4 h 17"/>
                    <a:gd name="T10" fmla="*/ 2 w 17"/>
                    <a:gd name="T11" fmla="*/ 2 h 17"/>
                    <a:gd name="T12" fmla="*/ 6 w 17"/>
                    <a:gd name="T13" fmla="*/ 0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6 w 17"/>
                    <a:gd name="T25" fmla="*/ 12 h 17"/>
                    <a:gd name="T26" fmla="*/ 13 w 17"/>
                    <a:gd name="T27" fmla="*/ 14 h 17"/>
                    <a:gd name="T28" fmla="*/ 9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4"/>
                      </a:lnTo>
                      <a:lnTo>
                        <a:pt x="2" y="2"/>
                      </a:lnTo>
                      <a:lnTo>
                        <a:pt x="6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6" y="12"/>
                      </a:lnTo>
                      <a:lnTo>
                        <a:pt x="13" y="14"/>
                      </a:lnTo>
                      <a:lnTo>
                        <a:pt x="9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33" name="Freeform 2474"/>
                <p:cNvSpPr/>
                <p:nvPr>
                  <p:custDataLst>
                    <p:tags r:id="rId175"/>
                  </p:custDataLst>
                </p:nvPr>
              </p:nvSpPr>
              <p:spPr bwMode="gray">
                <a:xfrm>
                  <a:off x="3177" y="1296"/>
                  <a:ext cx="10" cy="9"/>
                </a:xfrm>
                <a:custGeom>
                  <a:gdLst>
                    <a:gd name="T0" fmla="*/ 16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2 w 17"/>
                    <a:gd name="T19" fmla="*/ 13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3 w 17"/>
                    <a:gd name="T27" fmla="*/ 13 h 17"/>
                    <a:gd name="T28" fmla="*/ 16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6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2" y="13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3" y="13"/>
                      </a:lnTo>
                      <a:lnTo>
                        <a:pt x="16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34" name="Freeform 2475"/>
                <p:cNvSpPr/>
                <p:nvPr>
                  <p:custDataLst>
                    <p:tags r:id="rId176"/>
                  </p:custDataLst>
                </p:nvPr>
              </p:nvSpPr>
              <p:spPr bwMode="gray">
                <a:xfrm>
                  <a:off x="3179" y="1297"/>
                  <a:ext cx="9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5 h 17"/>
                    <a:gd name="T10" fmla="*/ 0 w 17"/>
                    <a:gd name="T11" fmla="*/ 10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5"/>
                      </a:lnTo>
                      <a:lnTo>
                        <a:pt x="0" y="10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35" name="Freeform 2476"/>
                <p:cNvSpPr/>
                <p:nvPr>
                  <p:custDataLst>
                    <p:tags r:id="rId177"/>
                  </p:custDataLst>
                </p:nvPr>
              </p:nvSpPr>
              <p:spPr bwMode="gray">
                <a:xfrm>
                  <a:off x="3142" y="1270"/>
                  <a:ext cx="48" cy="31"/>
                </a:xfrm>
                <a:custGeom>
                  <a:gdLst>
                    <a:gd name="T0" fmla="*/ 88 w 89"/>
                    <a:gd name="T1" fmla="*/ 10 h 51"/>
                    <a:gd name="T2" fmla="*/ 70 w 89"/>
                    <a:gd name="T3" fmla="*/ 0 h 51"/>
                    <a:gd name="T4" fmla="*/ 0 w 89"/>
                    <a:gd name="T5" fmla="*/ 40 h 51"/>
                    <a:gd name="T6" fmla="*/ 18 w 89"/>
                    <a:gd name="T7" fmla="*/ 50 h 51"/>
                    <a:gd name="T8" fmla="*/ 88 w 89"/>
                    <a:gd name="T9" fmla="*/ 10 h 5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9"/>
                    <a:gd name="T16" fmla="*/ 0 h 51"/>
                    <a:gd name="T17" fmla="*/ 89 w 89"/>
                    <a:gd name="T18" fmla="*/ 51 h 5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9" h="51">
                      <a:moveTo>
                        <a:pt x="88" y="10"/>
                      </a:moveTo>
                      <a:lnTo>
                        <a:pt x="70" y="0"/>
                      </a:lnTo>
                      <a:lnTo>
                        <a:pt x="0" y="40"/>
                      </a:lnTo>
                      <a:lnTo>
                        <a:pt x="18" y="50"/>
                      </a:lnTo>
                      <a:lnTo>
                        <a:pt x="88" y="10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36" name="Freeform 2477"/>
                <p:cNvSpPr/>
                <p:nvPr>
                  <p:custDataLst>
                    <p:tags r:id="rId178"/>
                  </p:custDataLst>
                </p:nvPr>
              </p:nvSpPr>
              <p:spPr bwMode="gray">
                <a:xfrm>
                  <a:off x="3152" y="1276"/>
                  <a:ext cx="38" cy="37"/>
                </a:xfrm>
                <a:custGeom>
                  <a:gdLst>
                    <a:gd name="T0" fmla="*/ 70 w 71"/>
                    <a:gd name="T1" fmla="*/ 0 h 62"/>
                    <a:gd name="T2" fmla="*/ 0 w 71"/>
                    <a:gd name="T3" fmla="*/ 40 h 62"/>
                    <a:gd name="T4" fmla="*/ 0 w 71"/>
                    <a:gd name="T5" fmla="*/ 61 h 62"/>
                    <a:gd name="T6" fmla="*/ 70 w 71"/>
                    <a:gd name="T7" fmla="*/ 21 h 62"/>
                    <a:gd name="T8" fmla="*/ 70 w 71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1"/>
                    <a:gd name="T16" fmla="*/ 0 h 62"/>
                    <a:gd name="T17" fmla="*/ 71 w 71"/>
                    <a:gd name="T18" fmla="*/ 62 h 6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1" h="62">
                      <a:moveTo>
                        <a:pt x="70" y="0"/>
                      </a:moveTo>
                      <a:lnTo>
                        <a:pt x="0" y="40"/>
                      </a:lnTo>
                      <a:lnTo>
                        <a:pt x="0" y="61"/>
                      </a:lnTo>
                      <a:lnTo>
                        <a:pt x="70" y="21"/>
                      </a:lnTo>
                      <a:lnTo>
                        <a:pt x="70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37" name="Line 2478"/>
                <p:cNvSpPr>
                  <a:spLocks noChangeShapeType="1"/>
                </p:cNvSpPr>
                <p:nvPr>
                  <p:custDataLst>
                    <p:tags r:id="rId179"/>
                  </p:custDataLst>
                </p:nvPr>
              </p:nvSpPr>
              <p:spPr bwMode="gray">
                <a:xfrm flipH="1" flipV="1">
                  <a:off x="3123" y="1285"/>
                  <a:ext cx="0" cy="4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638" name="Freeform 2479"/>
                <p:cNvSpPr/>
                <p:nvPr>
                  <p:custDataLst>
                    <p:tags r:id="rId180"/>
                  </p:custDataLst>
                </p:nvPr>
              </p:nvSpPr>
              <p:spPr bwMode="gray">
                <a:xfrm>
                  <a:off x="3123" y="1289"/>
                  <a:ext cx="10" cy="10"/>
                </a:xfrm>
                <a:custGeom>
                  <a:gdLst>
                    <a:gd name="T0" fmla="*/ 5 w 17"/>
                    <a:gd name="T1" fmla="*/ 16 h 17"/>
                    <a:gd name="T2" fmla="*/ 0 w 17"/>
                    <a:gd name="T3" fmla="*/ 16 h 17"/>
                    <a:gd name="T4" fmla="*/ 0 w 17"/>
                    <a:gd name="T5" fmla="*/ 10 h 17"/>
                    <a:gd name="T6" fmla="*/ 0 w 17"/>
                    <a:gd name="T7" fmla="*/ 5 h 17"/>
                    <a:gd name="T8" fmla="*/ 5 w 17"/>
                    <a:gd name="T9" fmla="*/ 0 h 17"/>
                    <a:gd name="T10" fmla="*/ 10 w 17"/>
                    <a:gd name="T11" fmla="*/ 0 h 17"/>
                    <a:gd name="T12" fmla="*/ 16 w 17"/>
                    <a:gd name="T13" fmla="*/ 0 h 17"/>
                    <a:gd name="T14" fmla="*/ 16 w 17"/>
                    <a:gd name="T15" fmla="*/ 5 h 17"/>
                    <a:gd name="T16" fmla="*/ 16 w 17"/>
                    <a:gd name="T17" fmla="*/ 10 h 17"/>
                    <a:gd name="T18" fmla="*/ 10 w 17"/>
                    <a:gd name="T19" fmla="*/ 16 h 17"/>
                    <a:gd name="T20" fmla="*/ 5 w 17"/>
                    <a:gd name="T21" fmla="*/ 16 h 1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7"/>
                    <a:gd name="T34" fmla="*/ 0 h 17"/>
                    <a:gd name="T35" fmla="*/ 17 w 17"/>
                    <a:gd name="T36" fmla="*/ 17 h 17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7" h="17">
                      <a:moveTo>
                        <a:pt x="5" y="16"/>
                      </a:moveTo>
                      <a:lnTo>
                        <a:pt x="0" y="16"/>
                      </a:lnTo>
                      <a:lnTo>
                        <a:pt x="0" y="10"/>
                      </a:lnTo>
                      <a:lnTo>
                        <a:pt x="0" y="5"/>
                      </a:lnTo>
                      <a:lnTo>
                        <a:pt x="5" y="0"/>
                      </a:lnTo>
                      <a:lnTo>
                        <a:pt x="10" y="0"/>
                      </a:lnTo>
                      <a:lnTo>
                        <a:pt x="16" y="0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0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39" name="Freeform 2480"/>
                <p:cNvSpPr/>
                <p:nvPr>
                  <p:custDataLst>
                    <p:tags r:id="rId181"/>
                  </p:custDataLst>
                </p:nvPr>
              </p:nvSpPr>
              <p:spPr bwMode="gray">
                <a:xfrm>
                  <a:off x="3123" y="1289"/>
                  <a:ext cx="10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8 w 17"/>
                    <a:gd name="T7" fmla="*/ 0 h 17"/>
                    <a:gd name="T8" fmla="*/ 0 w 17"/>
                    <a:gd name="T9" fmla="*/ 5 h 17"/>
                    <a:gd name="T10" fmla="*/ 0 w 17"/>
                    <a:gd name="T11" fmla="*/ 10 h 17"/>
                    <a:gd name="T12" fmla="*/ 0 w 17"/>
                    <a:gd name="T13" fmla="*/ 16 h 17"/>
                    <a:gd name="T14" fmla="*/ 8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8" y="0"/>
                      </a:lnTo>
                      <a:lnTo>
                        <a:pt x="0" y="5"/>
                      </a:lnTo>
                      <a:lnTo>
                        <a:pt x="0" y="10"/>
                      </a:lnTo>
                      <a:lnTo>
                        <a:pt x="0" y="16"/>
                      </a:lnTo>
                      <a:lnTo>
                        <a:pt x="8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40" name="Freeform 2481"/>
                <p:cNvSpPr/>
                <p:nvPr>
                  <p:custDataLst>
                    <p:tags r:id="rId182"/>
                  </p:custDataLst>
                </p:nvPr>
              </p:nvSpPr>
              <p:spPr bwMode="gray">
                <a:xfrm>
                  <a:off x="3108" y="1271"/>
                  <a:ext cx="10" cy="22"/>
                </a:xfrm>
                <a:custGeom>
                  <a:gdLst>
                    <a:gd name="T0" fmla="*/ 18 w 19"/>
                    <a:gd name="T1" fmla="*/ 10 h 32"/>
                    <a:gd name="T2" fmla="*/ 0 w 19"/>
                    <a:gd name="T3" fmla="*/ 0 h 32"/>
                    <a:gd name="T4" fmla="*/ 0 w 19"/>
                    <a:gd name="T5" fmla="*/ 21 h 32"/>
                    <a:gd name="T6" fmla="*/ 18 w 19"/>
                    <a:gd name="T7" fmla="*/ 31 h 32"/>
                    <a:gd name="T8" fmla="*/ 18 w 19"/>
                    <a:gd name="T9" fmla="*/ 10 h 3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32"/>
                    <a:gd name="T17" fmla="*/ 19 w 19"/>
                    <a:gd name="T18" fmla="*/ 32 h 3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32">
                      <a:moveTo>
                        <a:pt x="18" y="10"/>
                      </a:moveTo>
                      <a:lnTo>
                        <a:pt x="0" y="0"/>
                      </a:lnTo>
                      <a:lnTo>
                        <a:pt x="0" y="21"/>
                      </a:lnTo>
                      <a:lnTo>
                        <a:pt x="18" y="31"/>
                      </a:lnTo>
                      <a:lnTo>
                        <a:pt x="18" y="10"/>
                      </a:lnTo>
                    </a:path>
                  </a:pathLst>
                </a:custGeom>
                <a:solidFill>
                  <a:srgbClr val="CCCC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41" name="Freeform 2482"/>
                <p:cNvSpPr/>
                <p:nvPr>
                  <p:custDataLst>
                    <p:tags r:id="rId183"/>
                  </p:custDataLst>
                </p:nvPr>
              </p:nvSpPr>
              <p:spPr bwMode="gray">
                <a:xfrm>
                  <a:off x="3146" y="1269"/>
                  <a:ext cx="9" cy="10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4 h 17"/>
                    <a:gd name="T10" fmla="*/ 2 w 17"/>
                    <a:gd name="T11" fmla="*/ 2 h 17"/>
                    <a:gd name="T12" fmla="*/ 6 w 17"/>
                    <a:gd name="T13" fmla="*/ 0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6 w 17"/>
                    <a:gd name="T25" fmla="*/ 12 h 17"/>
                    <a:gd name="T26" fmla="*/ 13 w 17"/>
                    <a:gd name="T27" fmla="*/ 14 h 17"/>
                    <a:gd name="T28" fmla="*/ 9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4"/>
                      </a:lnTo>
                      <a:lnTo>
                        <a:pt x="2" y="2"/>
                      </a:lnTo>
                      <a:lnTo>
                        <a:pt x="6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6" y="12"/>
                      </a:lnTo>
                      <a:lnTo>
                        <a:pt x="13" y="14"/>
                      </a:lnTo>
                      <a:lnTo>
                        <a:pt x="9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42" name="Freeform 2483"/>
                <p:cNvSpPr/>
                <p:nvPr>
                  <p:custDataLst>
                    <p:tags r:id="rId184"/>
                  </p:custDataLst>
                </p:nvPr>
              </p:nvSpPr>
              <p:spPr bwMode="gray">
                <a:xfrm>
                  <a:off x="3146" y="1270"/>
                  <a:ext cx="9" cy="9"/>
                </a:xfrm>
                <a:custGeom>
                  <a:gdLst>
                    <a:gd name="T0" fmla="*/ 16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2 w 17"/>
                    <a:gd name="T19" fmla="*/ 16 h 17"/>
                    <a:gd name="T20" fmla="*/ 5 w 17"/>
                    <a:gd name="T21" fmla="*/ 16 h 17"/>
                    <a:gd name="T22" fmla="*/ 8 w 17"/>
                    <a:gd name="T23" fmla="*/ 16 h 17"/>
                    <a:gd name="T24" fmla="*/ 13 w 17"/>
                    <a:gd name="T25" fmla="*/ 13 h 17"/>
                    <a:gd name="T26" fmla="*/ 16 w 17"/>
                    <a:gd name="T27" fmla="*/ 11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6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3" y="13"/>
                      </a:lnTo>
                      <a:lnTo>
                        <a:pt x="16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43" name="Freeform 2484"/>
                <p:cNvSpPr/>
                <p:nvPr>
                  <p:custDataLst>
                    <p:tags r:id="rId185"/>
                  </p:custDataLst>
                </p:nvPr>
              </p:nvSpPr>
              <p:spPr bwMode="gray">
                <a:xfrm>
                  <a:off x="3148" y="1270"/>
                  <a:ext cx="10" cy="10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2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2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44" name="Freeform 2485"/>
                <p:cNvSpPr/>
                <p:nvPr>
                  <p:custDataLst>
                    <p:tags r:id="rId186"/>
                  </p:custDataLst>
                </p:nvPr>
              </p:nvSpPr>
              <p:spPr bwMode="gray">
                <a:xfrm>
                  <a:off x="3142" y="1270"/>
                  <a:ext cx="10" cy="11"/>
                </a:xfrm>
                <a:custGeom>
                  <a:gdLst>
                    <a:gd name="T0" fmla="*/ 4 w 17"/>
                    <a:gd name="T1" fmla="*/ 14 h 17"/>
                    <a:gd name="T2" fmla="*/ 0 w 17"/>
                    <a:gd name="T3" fmla="*/ 12 h 17"/>
                    <a:gd name="T4" fmla="*/ 0 w 17"/>
                    <a:gd name="T5" fmla="*/ 10 h 17"/>
                    <a:gd name="T6" fmla="*/ 0 w 17"/>
                    <a:gd name="T7" fmla="*/ 8 h 17"/>
                    <a:gd name="T8" fmla="*/ 0 w 17"/>
                    <a:gd name="T9" fmla="*/ 3 h 17"/>
                    <a:gd name="T10" fmla="*/ 2 w 17"/>
                    <a:gd name="T11" fmla="*/ 1 h 17"/>
                    <a:gd name="T12" fmla="*/ 6 w 17"/>
                    <a:gd name="T13" fmla="*/ 0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6 w 17"/>
                    <a:gd name="T25" fmla="*/ 10 h 17"/>
                    <a:gd name="T26" fmla="*/ 13 w 17"/>
                    <a:gd name="T27" fmla="*/ 12 h 17"/>
                    <a:gd name="T28" fmla="*/ 9 w 17"/>
                    <a:gd name="T29" fmla="*/ 14 h 17"/>
                    <a:gd name="T30" fmla="*/ 6 w 17"/>
                    <a:gd name="T31" fmla="*/ 16 h 17"/>
                    <a:gd name="T32" fmla="*/ 4 w 17"/>
                    <a:gd name="T33" fmla="*/ 14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4"/>
                      </a:move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8"/>
                      </a:lnTo>
                      <a:lnTo>
                        <a:pt x="0" y="3"/>
                      </a:lnTo>
                      <a:lnTo>
                        <a:pt x="2" y="1"/>
                      </a:lnTo>
                      <a:lnTo>
                        <a:pt x="6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3" y="12"/>
                      </a:lnTo>
                      <a:lnTo>
                        <a:pt x="9" y="14"/>
                      </a:lnTo>
                      <a:lnTo>
                        <a:pt x="6" y="16"/>
                      </a:lnTo>
                      <a:lnTo>
                        <a:pt x="4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45" name="Freeform 2486"/>
                <p:cNvSpPr/>
                <p:nvPr>
                  <p:custDataLst>
                    <p:tags r:id="rId187"/>
                  </p:custDataLst>
                </p:nvPr>
              </p:nvSpPr>
              <p:spPr bwMode="gray">
                <a:xfrm>
                  <a:off x="3143" y="1271"/>
                  <a:ext cx="9" cy="11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6 h 17"/>
                    <a:gd name="T16" fmla="*/ 0 w 17"/>
                    <a:gd name="T17" fmla="*/ 10 h 17"/>
                    <a:gd name="T18" fmla="*/ 2 w 17"/>
                    <a:gd name="T19" fmla="*/ 14 h 17"/>
                    <a:gd name="T20" fmla="*/ 5 w 17"/>
                    <a:gd name="T21" fmla="*/ 16 h 17"/>
                    <a:gd name="T22" fmla="*/ 8 w 17"/>
                    <a:gd name="T23" fmla="*/ 14 h 17"/>
                    <a:gd name="T24" fmla="*/ 13 w 17"/>
                    <a:gd name="T25" fmla="*/ 12 h 17"/>
                    <a:gd name="T26" fmla="*/ 16 w 17"/>
                    <a:gd name="T27" fmla="*/ 10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6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10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3" y="12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46" name="Freeform 2487"/>
                <p:cNvSpPr/>
                <p:nvPr>
                  <p:custDataLst>
                    <p:tags r:id="rId188"/>
                  </p:custDataLst>
                </p:nvPr>
              </p:nvSpPr>
              <p:spPr bwMode="gray">
                <a:xfrm>
                  <a:off x="3144" y="1272"/>
                  <a:ext cx="9" cy="12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47" name="Freeform 2488"/>
                <p:cNvSpPr/>
                <p:nvPr>
                  <p:custDataLst>
                    <p:tags r:id="rId189"/>
                  </p:custDataLst>
                </p:nvPr>
              </p:nvSpPr>
              <p:spPr bwMode="gray">
                <a:xfrm>
                  <a:off x="3148" y="1270"/>
                  <a:ext cx="10" cy="10"/>
                </a:xfrm>
                <a:custGeom>
                  <a:gdLst>
                    <a:gd name="T0" fmla="*/ 4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4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4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48" name="Freeform 2489"/>
                <p:cNvSpPr/>
                <p:nvPr>
                  <p:custDataLst>
                    <p:tags r:id="rId190"/>
                  </p:custDataLst>
                </p:nvPr>
              </p:nvSpPr>
              <p:spPr bwMode="gray">
                <a:xfrm>
                  <a:off x="3149" y="1270"/>
                  <a:ext cx="10" cy="10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3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2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3 h 17"/>
                    <a:gd name="T20" fmla="*/ 2 w 17"/>
                    <a:gd name="T21" fmla="*/ 16 h 17"/>
                    <a:gd name="T22" fmla="*/ 8 w 17"/>
                    <a:gd name="T23" fmla="*/ 16 h 17"/>
                    <a:gd name="T24" fmla="*/ 10 w 17"/>
                    <a:gd name="T25" fmla="*/ 13 h 17"/>
                    <a:gd name="T26" fmla="*/ 13 w 17"/>
                    <a:gd name="T27" fmla="*/ 11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2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3"/>
                      </a:lnTo>
                      <a:lnTo>
                        <a:pt x="2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49" name="Freeform 2490"/>
                <p:cNvSpPr/>
                <p:nvPr>
                  <p:custDataLst>
                    <p:tags r:id="rId191"/>
                  </p:custDataLst>
                </p:nvPr>
              </p:nvSpPr>
              <p:spPr bwMode="gray">
                <a:xfrm>
                  <a:off x="3150" y="1271"/>
                  <a:ext cx="9" cy="11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5 h 17"/>
                    <a:gd name="T10" fmla="*/ 0 w 17"/>
                    <a:gd name="T11" fmla="*/ 10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5"/>
                      </a:lnTo>
                      <a:lnTo>
                        <a:pt x="0" y="10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50" name="Freeform 2491"/>
                <p:cNvSpPr/>
                <p:nvPr>
                  <p:custDataLst>
                    <p:tags r:id="rId192"/>
                  </p:custDataLst>
                </p:nvPr>
              </p:nvSpPr>
              <p:spPr bwMode="gray">
                <a:xfrm>
                  <a:off x="3144" y="1272"/>
                  <a:ext cx="9" cy="10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4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6 w 17"/>
                    <a:gd name="T31" fmla="*/ 16 h 17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w 17"/>
                    <a:gd name="T49" fmla="*/ 0 h 17"/>
                    <a:gd name="T50" fmla="*/ 17 w 17"/>
                    <a:gd name="T51" fmla="*/ 17 h 17"/>
                  </a:gdLst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T48" t="T49" r="T50" b="T51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4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51" name="Freeform 2492"/>
                <p:cNvSpPr/>
                <p:nvPr>
                  <p:custDataLst>
                    <p:tags r:id="rId193"/>
                  </p:custDataLst>
                </p:nvPr>
              </p:nvSpPr>
              <p:spPr bwMode="gray">
                <a:xfrm>
                  <a:off x="3145" y="1272"/>
                  <a:ext cx="9" cy="12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3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3 h 17"/>
                    <a:gd name="T20" fmla="*/ 2 w 17"/>
                    <a:gd name="T21" fmla="*/ 16 h 17"/>
                    <a:gd name="T22" fmla="*/ 8 w 17"/>
                    <a:gd name="T23" fmla="*/ 16 h 17"/>
                    <a:gd name="T24" fmla="*/ 10 w 17"/>
                    <a:gd name="T25" fmla="*/ 13 h 17"/>
                    <a:gd name="T26" fmla="*/ 13 w 17"/>
                    <a:gd name="T27" fmla="*/ 11 h 17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w 17"/>
                    <a:gd name="T43" fmla="*/ 0 h 17"/>
                    <a:gd name="T44" fmla="*/ 17 w 17"/>
                    <a:gd name="T45" fmla="*/ 17 h 17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T42" t="T43" r="T44" b="T45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3"/>
                      </a:lnTo>
                      <a:lnTo>
                        <a:pt x="2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52" name="Freeform 2493"/>
                <p:cNvSpPr/>
                <p:nvPr>
                  <p:custDataLst>
                    <p:tags r:id="rId194"/>
                  </p:custDataLst>
                </p:nvPr>
              </p:nvSpPr>
              <p:spPr bwMode="gray">
                <a:xfrm>
                  <a:off x="3146" y="1275"/>
                  <a:ext cx="8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5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5 h 17"/>
                    <a:gd name="T10" fmla="*/ 0 w 17"/>
                    <a:gd name="T11" fmla="*/ 10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0"/>
                      </a:moveTo>
                      <a:lnTo>
                        <a:pt x="16" y="5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5"/>
                      </a:lnTo>
                      <a:lnTo>
                        <a:pt x="0" y="10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53" name="Freeform 2494"/>
                <p:cNvSpPr/>
                <p:nvPr>
                  <p:custDataLst>
                    <p:tags r:id="rId195"/>
                  </p:custDataLst>
                </p:nvPr>
              </p:nvSpPr>
              <p:spPr bwMode="gray">
                <a:xfrm>
                  <a:off x="3108" y="1248"/>
                  <a:ext cx="49" cy="30"/>
                </a:xfrm>
                <a:custGeom>
                  <a:gdLst>
                    <a:gd name="T0" fmla="*/ 88 w 89"/>
                    <a:gd name="T1" fmla="*/ 10 h 51"/>
                    <a:gd name="T2" fmla="*/ 70 w 89"/>
                    <a:gd name="T3" fmla="*/ 0 h 51"/>
                    <a:gd name="T4" fmla="*/ 0 w 89"/>
                    <a:gd name="T5" fmla="*/ 40 h 51"/>
                    <a:gd name="T6" fmla="*/ 18 w 89"/>
                    <a:gd name="T7" fmla="*/ 50 h 51"/>
                    <a:gd name="T8" fmla="*/ 88 w 89"/>
                    <a:gd name="T9" fmla="*/ 10 h 5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9"/>
                    <a:gd name="T16" fmla="*/ 0 h 51"/>
                    <a:gd name="T17" fmla="*/ 89 w 89"/>
                    <a:gd name="T18" fmla="*/ 51 h 5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9" h="51">
                      <a:moveTo>
                        <a:pt x="88" y="10"/>
                      </a:moveTo>
                      <a:lnTo>
                        <a:pt x="70" y="0"/>
                      </a:lnTo>
                      <a:lnTo>
                        <a:pt x="0" y="40"/>
                      </a:lnTo>
                      <a:lnTo>
                        <a:pt x="18" y="50"/>
                      </a:lnTo>
                      <a:lnTo>
                        <a:pt x="88" y="10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54" name="Freeform 2495"/>
                <p:cNvSpPr/>
                <p:nvPr>
                  <p:custDataLst>
                    <p:tags r:id="rId196"/>
                  </p:custDataLst>
                </p:nvPr>
              </p:nvSpPr>
              <p:spPr bwMode="gray">
                <a:xfrm>
                  <a:off x="3117" y="1253"/>
                  <a:ext cx="40" cy="40"/>
                </a:xfrm>
                <a:custGeom>
                  <a:gdLst>
                    <a:gd name="T0" fmla="*/ 70 w 71"/>
                    <a:gd name="T1" fmla="*/ 0 h 62"/>
                    <a:gd name="T2" fmla="*/ 0 w 71"/>
                    <a:gd name="T3" fmla="*/ 40 h 62"/>
                    <a:gd name="T4" fmla="*/ 0 w 71"/>
                    <a:gd name="T5" fmla="*/ 61 h 62"/>
                    <a:gd name="T6" fmla="*/ 70 w 71"/>
                    <a:gd name="T7" fmla="*/ 21 h 62"/>
                    <a:gd name="T8" fmla="*/ 70 w 71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1"/>
                    <a:gd name="T16" fmla="*/ 0 h 62"/>
                    <a:gd name="T17" fmla="*/ 71 w 71"/>
                    <a:gd name="T18" fmla="*/ 62 h 6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1" h="62">
                      <a:moveTo>
                        <a:pt x="70" y="0"/>
                      </a:moveTo>
                      <a:lnTo>
                        <a:pt x="0" y="40"/>
                      </a:lnTo>
                      <a:lnTo>
                        <a:pt x="0" y="61"/>
                      </a:lnTo>
                      <a:lnTo>
                        <a:pt x="70" y="21"/>
                      </a:lnTo>
                      <a:lnTo>
                        <a:pt x="70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55" name="Freeform 2496"/>
                <p:cNvSpPr/>
                <p:nvPr>
                  <p:custDataLst>
                    <p:tags r:id="rId197"/>
                  </p:custDataLst>
                </p:nvPr>
              </p:nvSpPr>
              <p:spPr bwMode="gray">
                <a:xfrm>
                  <a:off x="2946" y="1280"/>
                  <a:ext cx="115" cy="113"/>
                </a:xfrm>
                <a:custGeom>
                  <a:gdLst>
                    <a:gd name="T0" fmla="*/ 0 w 212"/>
                    <a:gd name="T1" fmla="*/ 61 h 184"/>
                    <a:gd name="T2" fmla="*/ 0 w 212"/>
                    <a:gd name="T3" fmla="*/ 0 h 184"/>
                    <a:gd name="T4" fmla="*/ 211 w 212"/>
                    <a:gd name="T5" fmla="*/ 121 h 184"/>
                    <a:gd name="T6" fmla="*/ 211 w 212"/>
                    <a:gd name="T7" fmla="*/ 183 h 184"/>
                    <a:gd name="T8" fmla="*/ 0 w 212"/>
                    <a:gd name="T9" fmla="*/ 61 h 18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12"/>
                    <a:gd name="T16" fmla="*/ 0 h 184"/>
                    <a:gd name="T17" fmla="*/ 212 w 212"/>
                    <a:gd name="T18" fmla="*/ 184 h 184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11" h="184">
                      <a:moveTo>
                        <a:pt x="0" y="61"/>
                      </a:moveTo>
                      <a:lnTo>
                        <a:pt x="0" y="0"/>
                      </a:lnTo>
                      <a:lnTo>
                        <a:pt x="211" y="121"/>
                      </a:lnTo>
                      <a:lnTo>
                        <a:pt x="211" y="183"/>
                      </a:lnTo>
                      <a:lnTo>
                        <a:pt x="0" y="61"/>
                      </a:lnTo>
                    </a:path>
                  </a:pathLst>
                </a:custGeom>
                <a:solidFill>
                  <a:srgbClr val="FF99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56" name="Freeform 2497"/>
                <p:cNvSpPr/>
                <p:nvPr>
                  <p:custDataLst>
                    <p:tags r:id="rId198"/>
                  </p:custDataLst>
                </p:nvPr>
              </p:nvSpPr>
              <p:spPr bwMode="gray">
                <a:xfrm>
                  <a:off x="2993" y="1222"/>
                  <a:ext cx="160" cy="90"/>
                </a:xfrm>
                <a:custGeom>
                  <a:gdLst>
                    <a:gd name="T0" fmla="*/ 85 w 297"/>
                    <a:gd name="T1" fmla="*/ 0 h 147"/>
                    <a:gd name="T2" fmla="*/ 296 w 297"/>
                    <a:gd name="T3" fmla="*/ 121 h 147"/>
                    <a:gd name="T4" fmla="*/ 211 w 297"/>
                    <a:gd name="T5" fmla="*/ 146 h 147"/>
                    <a:gd name="T6" fmla="*/ 0 w 297"/>
                    <a:gd name="T7" fmla="*/ 24 h 147"/>
                    <a:gd name="T8" fmla="*/ 85 w 297"/>
                    <a:gd name="T9" fmla="*/ 0 h 14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97"/>
                    <a:gd name="T16" fmla="*/ 0 h 147"/>
                    <a:gd name="T17" fmla="*/ 297 w 297"/>
                    <a:gd name="T18" fmla="*/ 147 h 14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97" h="147">
                      <a:moveTo>
                        <a:pt x="85" y="0"/>
                      </a:moveTo>
                      <a:lnTo>
                        <a:pt x="296" y="121"/>
                      </a:lnTo>
                      <a:lnTo>
                        <a:pt x="211" y="146"/>
                      </a:lnTo>
                      <a:lnTo>
                        <a:pt x="0" y="24"/>
                      </a:lnTo>
                      <a:lnTo>
                        <a:pt x="85" y="0"/>
                      </a:lnTo>
                    </a:path>
                  </a:pathLst>
                </a:custGeom>
                <a:solidFill>
                  <a:srgbClr val="FF99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57" name="Freeform 2498"/>
                <p:cNvSpPr/>
                <p:nvPr>
                  <p:custDataLst>
                    <p:tags r:id="rId199"/>
                  </p:custDataLst>
                </p:nvPr>
              </p:nvSpPr>
              <p:spPr bwMode="gray">
                <a:xfrm>
                  <a:off x="2946" y="1237"/>
                  <a:ext cx="161" cy="118"/>
                </a:xfrm>
                <a:custGeom>
                  <a:gdLst>
                    <a:gd name="T0" fmla="*/ 84 w 296"/>
                    <a:gd name="T1" fmla="*/ 0 h 195"/>
                    <a:gd name="T2" fmla="*/ 0 w 296"/>
                    <a:gd name="T3" fmla="*/ 73 h 195"/>
                    <a:gd name="T4" fmla="*/ 211 w 296"/>
                    <a:gd name="T5" fmla="*/ 194 h 195"/>
                    <a:gd name="T6" fmla="*/ 295 w 296"/>
                    <a:gd name="T7" fmla="*/ 122 h 195"/>
                    <a:gd name="T8" fmla="*/ 84 w 296"/>
                    <a:gd name="T9" fmla="*/ 0 h 19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96"/>
                    <a:gd name="T16" fmla="*/ 0 h 195"/>
                    <a:gd name="T17" fmla="*/ 296 w 296"/>
                    <a:gd name="T18" fmla="*/ 195 h 195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96" h="195">
                      <a:moveTo>
                        <a:pt x="84" y="0"/>
                      </a:moveTo>
                      <a:lnTo>
                        <a:pt x="0" y="73"/>
                      </a:lnTo>
                      <a:lnTo>
                        <a:pt x="211" y="194"/>
                      </a:lnTo>
                      <a:lnTo>
                        <a:pt x="295" y="122"/>
                      </a:lnTo>
                      <a:lnTo>
                        <a:pt x="84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58" name="Freeform 2499"/>
                <p:cNvSpPr/>
                <p:nvPr>
                  <p:custDataLst>
                    <p:tags r:id="rId200"/>
                  </p:custDataLst>
                </p:nvPr>
              </p:nvSpPr>
              <p:spPr bwMode="gray">
                <a:xfrm>
                  <a:off x="2951" y="1296"/>
                  <a:ext cx="8" cy="21"/>
                </a:xfrm>
                <a:custGeom>
                  <a:gdLst>
                    <a:gd name="T0" fmla="*/ 0 w 17"/>
                    <a:gd name="T1" fmla="*/ 0 h 37"/>
                    <a:gd name="T2" fmla="*/ 16 w 17"/>
                    <a:gd name="T3" fmla="*/ 3 h 37"/>
                    <a:gd name="T4" fmla="*/ 16 w 17"/>
                    <a:gd name="T5" fmla="*/ 33 h 37"/>
                    <a:gd name="T6" fmla="*/ 0 w 17"/>
                    <a:gd name="T7" fmla="*/ 36 h 37"/>
                    <a:gd name="T8" fmla="*/ 0 w 17"/>
                    <a:gd name="T9" fmla="*/ 0 h 3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37"/>
                    <a:gd name="T17" fmla="*/ 17 w 17"/>
                    <a:gd name="T18" fmla="*/ 37 h 3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37">
                      <a:moveTo>
                        <a:pt x="0" y="0"/>
                      </a:moveTo>
                      <a:lnTo>
                        <a:pt x="16" y="3"/>
                      </a:lnTo>
                      <a:lnTo>
                        <a:pt x="16" y="33"/>
                      </a:lnTo>
                      <a:lnTo>
                        <a:pt x="0" y="3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59" name="Freeform 2500"/>
                <p:cNvSpPr/>
                <p:nvPr>
                  <p:custDataLst>
                    <p:tags r:id="rId201"/>
                  </p:custDataLst>
                </p:nvPr>
              </p:nvSpPr>
              <p:spPr bwMode="gray">
                <a:xfrm>
                  <a:off x="2951" y="1316"/>
                  <a:ext cx="16" cy="12"/>
                </a:xfrm>
                <a:custGeom>
                  <a:gdLst>
                    <a:gd name="T0" fmla="*/ 5 w 28"/>
                    <a:gd name="T1" fmla="*/ 0 h 19"/>
                    <a:gd name="T2" fmla="*/ 27 w 28"/>
                    <a:gd name="T3" fmla="*/ 12 h 19"/>
                    <a:gd name="T4" fmla="*/ 27 w 28"/>
                    <a:gd name="T5" fmla="*/ 18 h 19"/>
                    <a:gd name="T6" fmla="*/ 0 w 28"/>
                    <a:gd name="T7" fmla="*/ 3 h 19"/>
                    <a:gd name="T8" fmla="*/ 5 w 28"/>
                    <a:gd name="T9" fmla="*/ 0 h 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8"/>
                    <a:gd name="T16" fmla="*/ 0 h 19"/>
                    <a:gd name="T17" fmla="*/ 28 w 28"/>
                    <a:gd name="T18" fmla="*/ 19 h 19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9">
                      <a:moveTo>
                        <a:pt x="5" y="0"/>
                      </a:moveTo>
                      <a:lnTo>
                        <a:pt x="27" y="12"/>
                      </a:lnTo>
                      <a:lnTo>
                        <a:pt x="27" y="18"/>
                      </a:lnTo>
                      <a:lnTo>
                        <a:pt x="0" y="3"/>
                      </a:lnTo>
                      <a:lnTo>
                        <a:pt x="5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60" name="Freeform 2501"/>
                <p:cNvSpPr/>
                <p:nvPr>
                  <p:custDataLst>
                    <p:tags r:id="rId202"/>
                  </p:custDataLst>
                </p:nvPr>
              </p:nvSpPr>
              <p:spPr bwMode="gray">
                <a:xfrm>
                  <a:off x="2954" y="1298"/>
                  <a:ext cx="13" cy="25"/>
                </a:xfrm>
                <a:custGeom>
                  <a:gdLst>
                    <a:gd name="T0" fmla="*/ 0 w 23"/>
                    <a:gd name="T1" fmla="*/ 30 h 43"/>
                    <a:gd name="T2" fmla="*/ 0 w 23"/>
                    <a:gd name="T3" fmla="*/ 0 h 43"/>
                    <a:gd name="T4" fmla="*/ 22 w 23"/>
                    <a:gd name="T5" fmla="*/ 12 h 43"/>
                    <a:gd name="T6" fmla="*/ 22 w 23"/>
                    <a:gd name="T7" fmla="*/ 42 h 43"/>
                    <a:gd name="T8" fmla="*/ 0 w 23"/>
                    <a:gd name="T9" fmla="*/ 30 h 4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3"/>
                    <a:gd name="T16" fmla="*/ 0 h 43"/>
                    <a:gd name="T17" fmla="*/ 23 w 23"/>
                    <a:gd name="T18" fmla="*/ 43 h 43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3" h="43">
                      <a:moveTo>
                        <a:pt x="0" y="30"/>
                      </a:moveTo>
                      <a:lnTo>
                        <a:pt x="0" y="0"/>
                      </a:lnTo>
                      <a:lnTo>
                        <a:pt x="22" y="12"/>
                      </a:lnTo>
                      <a:lnTo>
                        <a:pt x="22" y="42"/>
                      </a:lnTo>
                      <a:lnTo>
                        <a:pt x="0" y="30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61" name="Freeform 2502"/>
                <p:cNvSpPr/>
                <p:nvPr>
                  <p:custDataLst>
                    <p:tags r:id="rId203"/>
                  </p:custDataLst>
                </p:nvPr>
              </p:nvSpPr>
              <p:spPr bwMode="gray">
                <a:xfrm>
                  <a:off x="3060" y="1296"/>
                  <a:ext cx="93" cy="97"/>
                </a:xfrm>
                <a:custGeom>
                  <a:gdLst>
                    <a:gd name="T0" fmla="*/ 0 w 170"/>
                    <a:gd name="T1" fmla="*/ 159 h 160"/>
                    <a:gd name="T2" fmla="*/ 169 w 170"/>
                    <a:gd name="T3" fmla="*/ 61 h 160"/>
                    <a:gd name="T4" fmla="*/ 169 w 170"/>
                    <a:gd name="T5" fmla="*/ 0 h 160"/>
                    <a:gd name="T6" fmla="*/ 84 w 170"/>
                    <a:gd name="T7" fmla="*/ 25 h 160"/>
                    <a:gd name="T8" fmla="*/ 0 w 170"/>
                    <a:gd name="T9" fmla="*/ 97 h 160"/>
                    <a:gd name="T10" fmla="*/ 0 w 170"/>
                    <a:gd name="T11" fmla="*/ 159 h 16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70"/>
                    <a:gd name="T19" fmla="*/ 0 h 160"/>
                    <a:gd name="T20" fmla="*/ 170 w 170"/>
                    <a:gd name="T21" fmla="*/ 160 h 160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70" h="160">
                      <a:moveTo>
                        <a:pt x="0" y="159"/>
                      </a:moveTo>
                      <a:lnTo>
                        <a:pt x="169" y="61"/>
                      </a:lnTo>
                      <a:lnTo>
                        <a:pt x="169" y="0"/>
                      </a:lnTo>
                      <a:lnTo>
                        <a:pt x="84" y="25"/>
                      </a:lnTo>
                      <a:lnTo>
                        <a:pt x="0" y="97"/>
                      </a:lnTo>
                      <a:lnTo>
                        <a:pt x="0" y="159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62" name="Freeform 2503"/>
                <p:cNvSpPr/>
                <p:nvPr>
                  <p:custDataLst>
                    <p:tags r:id="rId204"/>
                  </p:custDataLst>
                </p:nvPr>
              </p:nvSpPr>
              <p:spPr bwMode="gray">
                <a:xfrm>
                  <a:off x="2979" y="1313"/>
                  <a:ext cx="7" cy="22"/>
                </a:xfrm>
                <a:custGeom>
                  <a:gdLst>
                    <a:gd name="T0" fmla="*/ 0 w 17"/>
                    <a:gd name="T1" fmla="*/ 0 h 37"/>
                    <a:gd name="T2" fmla="*/ 16 w 17"/>
                    <a:gd name="T3" fmla="*/ 3 h 37"/>
                    <a:gd name="T4" fmla="*/ 16 w 17"/>
                    <a:gd name="T5" fmla="*/ 33 h 37"/>
                    <a:gd name="T6" fmla="*/ 0 w 17"/>
                    <a:gd name="T7" fmla="*/ 36 h 37"/>
                    <a:gd name="T8" fmla="*/ 0 w 17"/>
                    <a:gd name="T9" fmla="*/ 0 h 3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37"/>
                    <a:gd name="T17" fmla="*/ 17 w 17"/>
                    <a:gd name="T18" fmla="*/ 37 h 3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37">
                      <a:moveTo>
                        <a:pt x="0" y="0"/>
                      </a:moveTo>
                      <a:lnTo>
                        <a:pt x="16" y="3"/>
                      </a:lnTo>
                      <a:lnTo>
                        <a:pt x="16" y="33"/>
                      </a:lnTo>
                      <a:lnTo>
                        <a:pt x="0" y="3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63" name="Freeform 2504"/>
                <p:cNvSpPr/>
                <p:nvPr>
                  <p:custDataLst>
                    <p:tags r:id="rId205"/>
                  </p:custDataLst>
                </p:nvPr>
              </p:nvSpPr>
              <p:spPr bwMode="gray">
                <a:xfrm>
                  <a:off x="2979" y="1332"/>
                  <a:ext cx="14" cy="14"/>
                </a:xfrm>
                <a:custGeom>
                  <a:gdLst>
                    <a:gd name="T0" fmla="*/ 5 w 28"/>
                    <a:gd name="T1" fmla="*/ 0 h 19"/>
                    <a:gd name="T2" fmla="*/ 27 w 28"/>
                    <a:gd name="T3" fmla="*/ 12 h 19"/>
                    <a:gd name="T4" fmla="*/ 27 w 28"/>
                    <a:gd name="T5" fmla="*/ 18 h 19"/>
                    <a:gd name="T6" fmla="*/ 0 w 28"/>
                    <a:gd name="T7" fmla="*/ 3 h 19"/>
                    <a:gd name="T8" fmla="*/ 5 w 28"/>
                    <a:gd name="T9" fmla="*/ 0 h 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8"/>
                    <a:gd name="T16" fmla="*/ 0 h 19"/>
                    <a:gd name="T17" fmla="*/ 28 w 28"/>
                    <a:gd name="T18" fmla="*/ 19 h 19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9">
                      <a:moveTo>
                        <a:pt x="5" y="0"/>
                      </a:moveTo>
                      <a:lnTo>
                        <a:pt x="27" y="12"/>
                      </a:lnTo>
                      <a:lnTo>
                        <a:pt x="27" y="18"/>
                      </a:lnTo>
                      <a:lnTo>
                        <a:pt x="0" y="3"/>
                      </a:lnTo>
                      <a:lnTo>
                        <a:pt x="5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64" name="Freeform 2505"/>
                <p:cNvSpPr/>
                <p:nvPr>
                  <p:custDataLst>
                    <p:tags r:id="rId206"/>
                  </p:custDataLst>
                </p:nvPr>
              </p:nvSpPr>
              <p:spPr bwMode="gray">
                <a:xfrm>
                  <a:off x="2981" y="1315"/>
                  <a:ext cx="12" cy="25"/>
                </a:xfrm>
                <a:custGeom>
                  <a:gdLst>
                    <a:gd name="T0" fmla="*/ 0 w 23"/>
                    <a:gd name="T1" fmla="*/ 30 h 43"/>
                    <a:gd name="T2" fmla="*/ 0 w 23"/>
                    <a:gd name="T3" fmla="*/ 0 h 43"/>
                    <a:gd name="T4" fmla="*/ 22 w 23"/>
                    <a:gd name="T5" fmla="*/ 12 h 43"/>
                    <a:gd name="T6" fmla="*/ 22 w 23"/>
                    <a:gd name="T7" fmla="*/ 42 h 43"/>
                    <a:gd name="T8" fmla="*/ 0 w 23"/>
                    <a:gd name="T9" fmla="*/ 30 h 4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3"/>
                    <a:gd name="T16" fmla="*/ 0 h 43"/>
                    <a:gd name="T17" fmla="*/ 23 w 23"/>
                    <a:gd name="T18" fmla="*/ 43 h 43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3" h="43">
                      <a:moveTo>
                        <a:pt x="0" y="30"/>
                      </a:moveTo>
                      <a:lnTo>
                        <a:pt x="0" y="0"/>
                      </a:lnTo>
                      <a:lnTo>
                        <a:pt x="22" y="12"/>
                      </a:lnTo>
                      <a:lnTo>
                        <a:pt x="22" y="42"/>
                      </a:lnTo>
                      <a:lnTo>
                        <a:pt x="0" y="30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65" name="Freeform 2506"/>
                <p:cNvSpPr/>
                <p:nvPr>
                  <p:custDataLst>
                    <p:tags r:id="rId207"/>
                  </p:custDataLst>
                </p:nvPr>
              </p:nvSpPr>
              <p:spPr bwMode="gray">
                <a:xfrm>
                  <a:off x="3003" y="1330"/>
                  <a:ext cx="9" cy="22"/>
                </a:xfrm>
                <a:custGeom>
                  <a:gdLst>
                    <a:gd name="T0" fmla="*/ 0 w 17"/>
                    <a:gd name="T1" fmla="*/ 0 h 37"/>
                    <a:gd name="T2" fmla="*/ 16 w 17"/>
                    <a:gd name="T3" fmla="*/ 3 h 37"/>
                    <a:gd name="T4" fmla="*/ 16 w 17"/>
                    <a:gd name="T5" fmla="*/ 33 h 37"/>
                    <a:gd name="T6" fmla="*/ 0 w 17"/>
                    <a:gd name="T7" fmla="*/ 36 h 37"/>
                    <a:gd name="T8" fmla="*/ 0 w 17"/>
                    <a:gd name="T9" fmla="*/ 0 h 3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37"/>
                    <a:gd name="T17" fmla="*/ 17 w 17"/>
                    <a:gd name="T18" fmla="*/ 37 h 3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37">
                      <a:moveTo>
                        <a:pt x="0" y="0"/>
                      </a:moveTo>
                      <a:lnTo>
                        <a:pt x="16" y="3"/>
                      </a:lnTo>
                      <a:lnTo>
                        <a:pt x="16" y="33"/>
                      </a:lnTo>
                      <a:lnTo>
                        <a:pt x="0" y="3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66" name="Freeform 2507"/>
                <p:cNvSpPr/>
                <p:nvPr>
                  <p:custDataLst>
                    <p:tags r:id="rId208"/>
                  </p:custDataLst>
                </p:nvPr>
              </p:nvSpPr>
              <p:spPr bwMode="gray">
                <a:xfrm>
                  <a:off x="3003" y="1351"/>
                  <a:ext cx="16" cy="10"/>
                </a:xfrm>
                <a:custGeom>
                  <a:gdLst>
                    <a:gd name="T0" fmla="*/ 6 w 29"/>
                    <a:gd name="T1" fmla="*/ 0 h 19"/>
                    <a:gd name="T2" fmla="*/ 28 w 29"/>
                    <a:gd name="T3" fmla="*/ 12 h 19"/>
                    <a:gd name="T4" fmla="*/ 28 w 29"/>
                    <a:gd name="T5" fmla="*/ 18 h 19"/>
                    <a:gd name="T6" fmla="*/ 0 w 29"/>
                    <a:gd name="T7" fmla="*/ 3 h 19"/>
                    <a:gd name="T8" fmla="*/ 6 w 29"/>
                    <a:gd name="T9" fmla="*/ 0 h 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9"/>
                    <a:gd name="T16" fmla="*/ 0 h 19"/>
                    <a:gd name="T17" fmla="*/ 29 w 29"/>
                    <a:gd name="T18" fmla="*/ 19 h 19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9">
                      <a:moveTo>
                        <a:pt x="6" y="0"/>
                      </a:moveTo>
                      <a:lnTo>
                        <a:pt x="28" y="12"/>
                      </a:lnTo>
                      <a:lnTo>
                        <a:pt x="28" y="18"/>
                      </a:lnTo>
                      <a:lnTo>
                        <a:pt x="0" y="3"/>
                      </a:lnTo>
                      <a:lnTo>
                        <a:pt x="6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67" name="Freeform 2508"/>
                <p:cNvSpPr/>
                <p:nvPr>
                  <p:custDataLst>
                    <p:tags r:id="rId209"/>
                  </p:custDataLst>
                </p:nvPr>
              </p:nvSpPr>
              <p:spPr bwMode="gray">
                <a:xfrm>
                  <a:off x="3006" y="1331"/>
                  <a:ext cx="13" cy="27"/>
                </a:xfrm>
                <a:custGeom>
                  <a:gdLst>
                    <a:gd name="T0" fmla="*/ 0 w 23"/>
                    <a:gd name="T1" fmla="*/ 30 h 43"/>
                    <a:gd name="T2" fmla="*/ 0 w 23"/>
                    <a:gd name="T3" fmla="*/ 0 h 43"/>
                    <a:gd name="T4" fmla="*/ 22 w 23"/>
                    <a:gd name="T5" fmla="*/ 12 h 43"/>
                    <a:gd name="T6" fmla="*/ 22 w 23"/>
                    <a:gd name="T7" fmla="*/ 42 h 43"/>
                    <a:gd name="T8" fmla="*/ 0 w 23"/>
                    <a:gd name="T9" fmla="*/ 30 h 4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3"/>
                    <a:gd name="T16" fmla="*/ 0 h 43"/>
                    <a:gd name="T17" fmla="*/ 23 w 23"/>
                    <a:gd name="T18" fmla="*/ 43 h 43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3" h="43">
                      <a:moveTo>
                        <a:pt x="0" y="30"/>
                      </a:moveTo>
                      <a:lnTo>
                        <a:pt x="0" y="0"/>
                      </a:lnTo>
                      <a:lnTo>
                        <a:pt x="22" y="12"/>
                      </a:lnTo>
                      <a:lnTo>
                        <a:pt x="22" y="42"/>
                      </a:lnTo>
                      <a:lnTo>
                        <a:pt x="0" y="30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68" name="Freeform 2509"/>
                <p:cNvSpPr/>
                <p:nvPr>
                  <p:custDataLst>
                    <p:tags r:id="rId210"/>
                  </p:custDataLst>
                </p:nvPr>
              </p:nvSpPr>
              <p:spPr bwMode="gray">
                <a:xfrm>
                  <a:off x="3038" y="1352"/>
                  <a:ext cx="9" cy="23"/>
                </a:xfrm>
                <a:custGeom>
                  <a:gdLst>
                    <a:gd name="T0" fmla="*/ 0 w 17"/>
                    <a:gd name="T1" fmla="*/ 0 h 37"/>
                    <a:gd name="T2" fmla="*/ 16 w 17"/>
                    <a:gd name="T3" fmla="*/ 3 h 37"/>
                    <a:gd name="T4" fmla="*/ 16 w 17"/>
                    <a:gd name="T5" fmla="*/ 33 h 37"/>
                    <a:gd name="T6" fmla="*/ 0 w 17"/>
                    <a:gd name="T7" fmla="*/ 36 h 37"/>
                    <a:gd name="T8" fmla="*/ 0 w 17"/>
                    <a:gd name="T9" fmla="*/ 0 h 3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37"/>
                    <a:gd name="T17" fmla="*/ 17 w 17"/>
                    <a:gd name="T18" fmla="*/ 37 h 3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37">
                      <a:moveTo>
                        <a:pt x="0" y="0"/>
                      </a:moveTo>
                      <a:lnTo>
                        <a:pt x="16" y="3"/>
                      </a:lnTo>
                      <a:lnTo>
                        <a:pt x="16" y="33"/>
                      </a:lnTo>
                      <a:lnTo>
                        <a:pt x="0" y="36"/>
                      </a:lnTo>
                      <a:lnTo>
                        <a:pt x="0" y="0"/>
                      </a:lnTo>
                    </a:path>
                  </a:pathLst>
                </a:custGeom>
                <a:solidFill>
                  <a:srgbClr val="FF66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69" name="Freeform 2510"/>
                <p:cNvSpPr/>
                <p:nvPr>
                  <p:custDataLst>
                    <p:tags r:id="rId211"/>
                  </p:custDataLst>
                </p:nvPr>
              </p:nvSpPr>
              <p:spPr bwMode="gray">
                <a:xfrm>
                  <a:off x="3038" y="1372"/>
                  <a:ext cx="15" cy="12"/>
                </a:xfrm>
                <a:custGeom>
                  <a:gdLst>
                    <a:gd name="T0" fmla="*/ 5 w 28"/>
                    <a:gd name="T1" fmla="*/ 0 h 19"/>
                    <a:gd name="T2" fmla="*/ 27 w 28"/>
                    <a:gd name="T3" fmla="*/ 12 h 19"/>
                    <a:gd name="T4" fmla="*/ 27 w 28"/>
                    <a:gd name="T5" fmla="*/ 18 h 19"/>
                    <a:gd name="T6" fmla="*/ 0 w 28"/>
                    <a:gd name="T7" fmla="*/ 3 h 19"/>
                    <a:gd name="T8" fmla="*/ 5 w 28"/>
                    <a:gd name="T9" fmla="*/ 0 h 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8"/>
                    <a:gd name="T16" fmla="*/ 0 h 19"/>
                    <a:gd name="T17" fmla="*/ 28 w 28"/>
                    <a:gd name="T18" fmla="*/ 19 h 19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9">
                      <a:moveTo>
                        <a:pt x="5" y="0"/>
                      </a:moveTo>
                      <a:lnTo>
                        <a:pt x="27" y="12"/>
                      </a:lnTo>
                      <a:lnTo>
                        <a:pt x="27" y="18"/>
                      </a:lnTo>
                      <a:lnTo>
                        <a:pt x="0" y="3"/>
                      </a:lnTo>
                      <a:lnTo>
                        <a:pt x="5" y="0"/>
                      </a:lnTo>
                    </a:path>
                  </a:pathLst>
                </a:custGeom>
                <a:solidFill>
                  <a:srgbClr val="FFCC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70" name="Freeform 2511"/>
                <p:cNvSpPr/>
                <p:nvPr>
                  <p:custDataLst>
                    <p:tags r:id="rId212"/>
                  </p:custDataLst>
                </p:nvPr>
              </p:nvSpPr>
              <p:spPr bwMode="gray">
                <a:xfrm>
                  <a:off x="3041" y="1353"/>
                  <a:ext cx="12" cy="26"/>
                </a:xfrm>
                <a:custGeom>
                  <a:gdLst>
                    <a:gd name="T0" fmla="*/ 0 w 23"/>
                    <a:gd name="T1" fmla="*/ 30 h 43"/>
                    <a:gd name="T2" fmla="*/ 0 w 23"/>
                    <a:gd name="T3" fmla="*/ 0 h 43"/>
                    <a:gd name="T4" fmla="*/ 22 w 23"/>
                    <a:gd name="T5" fmla="*/ 12 h 43"/>
                    <a:gd name="T6" fmla="*/ 22 w 23"/>
                    <a:gd name="T7" fmla="*/ 42 h 43"/>
                    <a:gd name="T8" fmla="*/ 0 w 23"/>
                    <a:gd name="T9" fmla="*/ 30 h 4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3"/>
                    <a:gd name="T16" fmla="*/ 0 h 43"/>
                    <a:gd name="T17" fmla="*/ 23 w 23"/>
                    <a:gd name="T18" fmla="*/ 43 h 43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3" h="43">
                      <a:moveTo>
                        <a:pt x="0" y="30"/>
                      </a:moveTo>
                      <a:lnTo>
                        <a:pt x="0" y="0"/>
                      </a:lnTo>
                      <a:lnTo>
                        <a:pt x="22" y="12"/>
                      </a:lnTo>
                      <a:lnTo>
                        <a:pt x="22" y="42"/>
                      </a:lnTo>
                      <a:lnTo>
                        <a:pt x="0" y="30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71" name="Freeform 2512"/>
                <p:cNvSpPr/>
                <p:nvPr>
                  <p:custDataLst>
                    <p:tags r:id="rId213"/>
                  </p:custDataLst>
                </p:nvPr>
              </p:nvSpPr>
              <p:spPr bwMode="gray">
                <a:xfrm>
                  <a:off x="2973" y="1257"/>
                  <a:ext cx="28" cy="25"/>
                </a:xfrm>
                <a:custGeom>
                  <a:gdLst>
                    <a:gd name="T0" fmla="*/ 33 w 55"/>
                    <a:gd name="T1" fmla="*/ 0 h 41"/>
                    <a:gd name="T2" fmla="*/ 54 w 55"/>
                    <a:gd name="T3" fmla="*/ 11 h 41"/>
                    <a:gd name="T4" fmla="*/ 21 w 55"/>
                    <a:gd name="T5" fmla="*/ 40 h 41"/>
                    <a:gd name="T6" fmla="*/ 0 w 55"/>
                    <a:gd name="T7" fmla="*/ 28 h 41"/>
                    <a:gd name="T8" fmla="*/ 33 w 55"/>
                    <a:gd name="T9" fmla="*/ 0 h 4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55"/>
                    <a:gd name="T16" fmla="*/ 0 h 41"/>
                    <a:gd name="T17" fmla="*/ 55 w 55"/>
                    <a:gd name="T18" fmla="*/ 41 h 4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55" h="41">
                      <a:moveTo>
                        <a:pt x="33" y="0"/>
                      </a:moveTo>
                      <a:lnTo>
                        <a:pt x="54" y="11"/>
                      </a:lnTo>
                      <a:lnTo>
                        <a:pt x="21" y="40"/>
                      </a:lnTo>
                      <a:lnTo>
                        <a:pt x="0" y="28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E1E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72" name="Freeform 2513"/>
                <p:cNvSpPr/>
                <p:nvPr>
                  <p:custDataLst>
                    <p:tags r:id="rId214"/>
                  </p:custDataLst>
                </p:nvPr>
              </p:nvSpPr>
              <p:spPr bwMode="gray">
                <a:xfrm>
                  <a:off x="3006" y="1279"/>
                  <a:ext cx="30" cy="26"/>
                </a:xfrm>
                <a:custGeom>
                  <a:gdLst>
                    <a:gd name="T0" fmla="*/ 33 w 54"/>
                    <a:gd name="T1" fmla="*/ 0 h 42"/>
                    <a:gd name="T2" fmla="*/ 53 w 54"/>
                    <a:gd name="T3" fmla="*/ 12 h 42"/>
                    <a:gd name="T4" fmla="*/ 20 w 54"/>
                    <a:gd name="T5" fmla="*/ 41 h 42"/>
                    <a:gd name="T6" fmla="*/ 0 w 54"/>
                    <a:gd name="T7" fmla="*/ 29 h 42"/>
                    <a:gd name="T8" fmla="*/ 33 w 54"/>
                    <a:gd name="T9" fmla="*/ 0 h 4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54"/>
                    <a:gd name="T16" fmla="*/ 0 h 42"/>
                    <a:gd name="T17" fmla="*/ 54 w 54"/>
                    <a:gd name="T18" fmla="*/ 42 h 4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54" h="42">
                      <a:moveTo>
                        <a:pt x="33" y="0"/>
                      </a:moveTo>
                      <a:lnTo>
                        <a:pt x="53" y="12"/>
                      </a:lnTo>
                      <a:lnTo>
                        <a:pt x="20" y="41"/>
                      </a:lnTo>
                      <a:lnTo>
                        <a:pt x="0" y="29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E1E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73" name="Freeform 2514"/>
                <p:cNvSpPr/>
                <p:nvPr>
                  <p:custDataLst>
                    <p:tags r:id="rId215"/>
                  </p:custDataLst>
                </p:nvPr>
              </p:nvSpPr>
              <p:spPr bwMode="gray">
                <a:xfrm>
                  <a:off x="3047" y="1306"/>
                  <a:ext cx="31" cy="25"/>
                </a:xfrm>
                <a:custGeom>
                  <a:gdLst>
                    <a:gd name="T0" fmla="*/ 33 w 55"/>
                    <a:gd name="T1" fmla="*/ 0 h 41"/>
                    <a:gd name="T2" fmla="*/ 54 w 55"/>
                    <a:gd name="T3" fmla="*/ 12 h 41"/>
                    <a:gd name="T4" fmla="*/ 20 w 55"/>
                    <a:gd name="T5" fmla="*/ 40 h 41"/>
                    <a:gd name="T6" fmla="*/ 0 w 55"/>
                    <a:gd name="T7" fmla="*/ 28 h 41"/>
                    <a:gd name="T8" fmla="*/ 33 w 55"/>
                    <a:gd name="T9" fmla="*/ 0 h 4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55"/>
                    <a:gd name="T16" fmla="*/ 0 h 41"/>
                    <a:gd name="T17" fmla="*/ 55 w 55"/>
                    <a:gd name="T18" fmla="*/ 41 h 4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55" h="41">
                      <a:moveTo>
                        <a:pt x="33" y="0"/>
                      </a:moveTo>
                      <a:lnTo>
                        <a:pt x="54" y="12"/>
                      </a:lnTo>
                      <a:lnTo>
                        <a:pt x="20" y="40"/>
                      </a:lnTo>
                      <a:lnTo>
                        <a:pt x="0" y="28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E1E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74" name="Freeform 2515"/>
                <p:cNvSpPr/>
                <p:nvPr>
                  <p:custDataLst>
                    <p:tags r:id="rId216"/>
                  </p:custDataLst>
                </p:nvPr>
              </p:nvSpPr>
              <p:spPr bwMode="gray">
                <a:xfrm>
                  <a:off x="3053" y="1255"/>
                  <a:ext cx="33" cy="15"/>
                </a:xfrm>
                <a:custGeom>
                  <a:gdLst>
                    <a:gd name="T0" fmla="*/ 39 w 61"/>
                    <a:gd name="T1" fmla="*/ 0 h 25"/>
                    <a:gd name="T2" fmla="*/ 60 w 61"/>
                    <a:gd name="T3" fmla="*/ 12 h 25"/>
                    <a:gd name="T4" fmla="*/ 21 w 61"/>
                    <a:gd name="T5" fmla="*/ 24 h 25"/>
                    <a:gd name="T6" fmla="*/ 0 w 61"/>
                    <a:gd name="T7" fmla="*/ 12 h 25"/>
                    <a:gd name="T8" fmla="*/ 39 w 61"/>
                    <a:gd name="T9" fmla="*/ 0 h 2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61"/>
                    <a:gd name="T16" fmla="*/ 0 h 25"/>
                    <a:gd name="T17" fmla="*/ 61 w 61"/>
                    <a:gd name="T18" fmla="*/ 25 h 25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61" h="25">
                      <a:moveTo>
                        <a:pt x="39" y="0"/>
                      </a:moveTo>
                      <a:lnTo>
                        <a:pt x="60" y="12"/>
                      </a:lnTo>
                      <a:lnTo>
                        <a:pt x="21" y="24"/>
                      </a:lnTo>
                      <a:lnTo>
                        <a:pt x="0" y="12"/>
                      </a:lnTo>
                      <a:lnTo>
                        <a:pt x="39" y="0"/>
                      </a:lnTo>
                    </a:path>
                  </a:pathLst>
                </a:custGeom>
                <a:solidFill>
                  <a:srgbClr val="9DB9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75" name="Freeform 2516"/>
                <p:cNvSpPr/>
                <p:nvPr>
                  <p:custDataLst>
                    <p:tags r:id="rId217"/>
                  </p:custDataLst>
                </p:nvPr>
              </p:nvSpPr>
              <p:spPr bwMode="gray">
                <a:xfrm>
                  <a:off x="3017" y="1234"/>
                  <a:ext cx="34" cy="14"/>
                </a:xfrm>
                <a:custGeom>
                  <a:gdLst>
                    <a:gd name="T0" fmla="*/ 39 w 61"/>
                    <a:gd name="T1" fmla="*/ 0 h 24"/>
                    <a:gd name="T2" fmla="*/ 60 w 61"/>
                    <a:gd name="T3" fmla="*/ 12 h 24"/>
                    <a:gd name="T4" fmla="*/ 21 w 61"/>
                    <a:gd name="T5" fmla="*/ 23 h 24"/>
                    <a:gd name="T6" fmla="*/ 0 w 61"/>
                    <a:gd name="T7" fmla="*/ 11 h 24"/>
                    <a:gd name="T8" fmla="*/ 39 w 61"/>
                    <a:gd name="T9" fmla="*/ 0 h 2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61"/>
                    <a:gd name="T16" fmla="*/ 0 h 24"/>
                    <a:gd name="T17" fmla="*/ 61 w 61"/>
                    <a:gd name="T18" fmla="*/ 24 h 24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61" h="24">
                      <a:moveTo>
                        <a:pt x="39" y="0"/>
                      </a:moveTo>
                      <a:lnTo>
                        <a:pt x="60" y="12"/>
                      </a:lnTo>
                      <a:lnTo>
                        <a:pt x="21" y="23"/>
                      </a:lnTo>
                      <a:lnTo>
                        <a:pt x="0" y="11"/>
                      </a:lnTo>
                      <a:lnTo>
                        <a:pt x="39" y="0"/>
                      </a:lnTo>
                    </a:path>
                  </a:pathLst>
                </a:custGeom>
                <a:solidFill>
                  <a:srgbClr val="9DB9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76" name="Freeform 2517"/>
                <p:cNvSpPr/>
                <p:nvPr>
                  <p:custDataLst>
                    <p:tags r:id="rId218"/>
                  </p:custDataLst>
                </p:nvPr>
              </p:nvSpPr>
              <p:spPr bwMode="gray">
                <a:xfrm>
                  <a:off x="3092" y="1281"/>
                  <a:ext cx="32" cy="16"/>
                </a:xfrm>
                <a:custGeom>
                  <a:gdLst>
                    <a:gd name="T0" fmla="*/ 38 w 60"/>
                    <a:gd name="T1" fmla="*/ 0 h 24"/>
                    <a:gd name="T2" fmla="*/ 59 w 60"/>
                    <a:gd name="T3" fmla="*/ 12 h 24"/>
                    <a:gd name="T4" fmla="*/ 20 w 60"/>
                    <a:gd name="T5" fmla="*/ 23 h 24"/>
                    <a:gd name="T6" fmla="*/ 0 w 60"/>
                    <a:gd name="T7" fmla="*/ 12 h 24"/>
                    <a:gd name="T8" fmla="*/ 38 w 60"/>
                    <a:gd name="T9" fmla="*/ 0 h 2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60"/>
                    <a:gd name="T16" fmla="*/ 0 h 24"/>
                    <a:gd name="T17" fmla="*/ 60 w 60"/>
                    <a:gd name="T18" fmla="*/ 24 h 24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60" h="24">
                      <a:moveTo>
                        <a:pt x="38" y="0"/>
                      </a:moveTo>
                      <a:lnTo>
                        <a:pt x="59" y="12"/>
                      </a:lnTo>
                      <a:lnTo>
                        <a:pt x="20" y="23"/>
                      </a:lnTo>
                      <a:lnTo>
                        <a:pt x="0" y="12"/>
                      </a:lnTo>
                      <a:lnTo>
                        <a:pt x="38" y="0"/>
                      </a:lnTo>
                    </a:path>
                  </a:pathLst>
                </a:custGeom>
                <a:solidFill>
                  <a:srgbClr val="9DB9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77" name="Line 2518"/>
                <p:cNvSpPr>
                  <a:spLocks noChangeShapeType="1"/>
                </p:cNvSpPr>
                <p:nvPr>
                  <p:custDataLst>
                    <p:tags r:id="rId219"/>
                  </p:custDataLst>
                </p:nvPr>
              </p:nvSpPr>
              <p:spPr bwMode="gray">
                <a:xfrm flipH="1" flipV="1">
                  <a:off x="2986" y="1375"/>
                  <a:ext cx="0" cy="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678" name="Freeform 2519"/>
                <p:cNvSpPr/>
                <p:nvPr>
                  <p:custDataLst>
                    <p:tags r:id="rId220"/>
                  </p:custDataLst>
                </p:nvPr>
              </p:nvSpPr>
              <p:spPr bwMode="gray">
                <a:xfrm>
                  <a:off x="2986" y="1377"/>
                  <a:ext cx="8" cy="11"/>
                </a:xfrm>
                <a:custGeom>
                  <a:gdLst>
                    <a:gd name="T0" fmla="*/ 8 w 17"/>
                    <a:gd name="T1" fmla="*/ 16 h 17"/>
                    <a:gd name="T2" fmla="*/ 4 w 17"/>
                    <a:gd name="T3" fmla="*/ 16 h 17"/>
                    <a:gd name="T4" fmla="*/ 0 w 17"/>
                    <a:gd name="T5" fmla="*/ 10 h 17"/>
                    <a:gd name="T6" fmla="*/ 4 w 17"/>
                    <a:gd name="T7" fmla="*/ 5 h 17"/>
                    <a:gd name="T8" fmla="*/ 8 w 17"/>
                    <a:gd name="T9" fmla="*/ 0 h 17"/>
                    <a:gd name="T10" fmla="*/ 12 w 17"/>
                    <a:gd name="T11" fmla="*/ 0 h 17"/>
                    <a:gd name="T12" fmla="*/ 16 w 17"/>
                    <a:gd name="T13" fmla="*/ 5 h 17"/>
                    <a:gd name="T14" fmla="*/ 12 w 17"/>
                    <a:gd name="T15" fmla="*/ 10 h 17"/>
                    <a:gd name="T16" fmla="*/ 8 w 17"/>
                    <a:gd name="T17" fmla="*/ 16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8" y="16"/>
                      </a:moveTo>
                      <a:lnTo>
                        <a:pt x="4" y="16"/>
                      </a:lnTo>
                      <a:lnTo>
                        <a:pt x="0" y="10"/>
                      </a:lnTo>
                      <a:lnTo>
                        <a:pt x="4" y="5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6" y="5"/>
                      </a:lnTo>
                      <a:lnTo>
                        <a:pt x="12" y="10"/>
                      </a:lnTo>
                      <a:lnTo>
                        <a:pt x="8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79" name="Freeform 2520"/>
                <p:cNvSpPr/>
                <p:nvPr>
                  <p:custDataLst>
                    <p:tags r:id="rId221"/>
                  </p:custDataLst>
                </p:nvPr>
              </p:nvSpPr>
              <p:spPr bwMode="gray">
                <a:xfrm>
                  <a:off x="2986" y="1377"/>
                  <a:ext cx="9" cy="11"/>
                </a:xfrm>
                <a:custGeom>
                  <a:gdLst>
                    <a:gd name="T0" fmla="*/ 10 w 17"/>
                    <a:gd name="T1" fmla="*/ 10 h 17"/>
                    <a:gd name="T2" fmla="*/ 16 w 17"/>
                    <a:gd name="T3" fmla="*/ 5 h 17"/>
                    <a:gd name="T4" fmla="*/ 10 w 17"/>
                    <a:gd name="T5" fmla="*/ 0 h 17"/>
                    <a:gd name="T6" fmla="*/ 5 w 17"/>
                    <a:gd name="T7" fmla="*/ 0 h 17"/>
                    <a:gd name="T8" fmla="*/ 5 w 17"/>
                    <a:gd name="T9" fmla="*/ 5 h 17"/>
                    <a:gd name="T10" fmla="*/ 0 w 17"/>
                    <a:gd name="T11" fmla="*/ 10 h 17"/>
                    <a:gd name="T12" fmla="*/ 5 w 17"/>
                    <a:gd name="T13" fmla="*/ 16 h 17"/>
                    <a:gd name="T14" fmla="*/ 10 w 17"/>
                    <a:gd name="T15" fmla="*/ 10 h 17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w 17"/>
                    <a:gd name="T25" fmla="*/ 0 h 17"/>
                    <a:gd name="T26" fmla="*/ 17 w 17"/>
                    <a:gd name="T27" fmla="*/ 17 h 17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T24" t="T25" r="T26" b="T27"/>
                  <a:pathLst>
                    <a:path w="17" h="17">
                      <a:moveTo>
                        <a:pt x="10" y="10"/>
                      </a:moveTo>
                      <a:lnTo>
                        <a:pt x="16" y="5"/>
                      </a:lnTo>
                      <a:lnTo>
                        <a:pt x="10" y="0"/>
                      </a:lnTo>
                      <a:lnTo>
                        <a:pt x="5" y="0"/>
                      </a:lnTo>
                      <a:lnTo>
                        <a:pt x="5" y="5"/>
                      </a:lnTo>
                      <a:lnTo>
                        <a:pt x="0" y="10"/>
                      </a:lnTo>
                      <a:lnTo>
                        <a:pt x="5" y="16"/>
                      </a:lnTo>
                      <a:lnTo>
                        <a:pt x="10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80" name="Freeform 2521"/>
                <p:cNvSpPr/>
                <p:nvPr>
                  <p:custDataLst>
                    <p:tags r:id="rId222"/>
                  </p:custDataLst>
                </p:nvPr>
              </p:nvSpPr>
              <p:spPr bwMode="gray">
                <a:xfrm>
                  <a:off x="2971" y="1361"/>
                  <a:ext cx="10" cy="21"/>
                </a:xfrm>
                <a:custGeom>
                  <a:gdLst>
                    <a:gd name="T0" fmla="*/ 18 w 19"/>
                    <a:gd name="T1" fmla="*/ 10 h 32"/>
                    <a:gd name="T2" fmla="*/ 0 w 19"/>
                    <a:gd name="T3" fmla="*/ 0 h 32"/>
                    <a:gd name="T4" fmla="*/ 0 w 19"/>
                    <a:gd name="T5" fmla="*/ 21 h 32"/>
                    <a:gd name="T6" fmla="*/ 18 w 19"/>
                    <a:gd name="T7" fmla="*/ 31 h 32"/>
                    <a:gd name="T8" fmla="*/ 18 w 19"/>
                    <a:gd name="T9" fmla="*/ 10 h 3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32"/>
                    <a:gd name="T17" fmla="*/ 19 w 19"/>
                    <a:gd name="T18" fmla="*/ 32 h 3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32">
                      <a:moveTo>
                        <a:pt x="18" y="10"/>
                      </a:moveTo>
                      <a:lnTo>
                        <a:pt x="0" y="0"/>
                      </a:lnTo>
                      <a:lnTo>
                        <a:pt x="0" y="21"/>
                      </a:lnTo>
                      <a:lnTo>
                        <a:pt x="18" y="31"/>
                      </a:lnTo>
                      <a:lnTo>
                        <a:pt x="18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81" name="Freeform 2522"/>
                <p:cNvSpPr/>
                <p:nvPr>
                  <p:custDataLst>
                    <p:tags r:id="rId223"/>
                  </p:custDataLst>
                </p:nvPr>
              </p:nvSpPr>
              <p:spPr bwMode="gray">
                <a:xfrm>
                  <a:off x="3007" y="1359"/>
                  <a:ext cx="10" cy="10"/>
                </a:xfrm>
                <a:custGeom>
                  <a:gdLst>
                    <a:gd name="T0" fmla="*/ 6 w 17"/>
                    <a:gd name="T1" fmla="*/ 14 h 17"/>
                    <a:gd name="T2" fmla="*/ 2 w 17"/>
                    <a:gd name="T3" fmla="*/ 12 h 17"/>
                    <a:gd name="T4" fmla="*/ 0 w 17"/>
                    <a:gd name="T5" fmla="*/ 10 h 17"/>
                    <a:gd name="T6" fmla="*/ 0 w 17"/>
                    <a:gd name="T7" fmla="*/ 8 h 17"/>
                    <a:gd name="T8" fmla="*/ 2 w 17"/>
                    <a:gd name="T9" fmla="*/ 3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4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4"/>
                      </a:moveTo>
                      <a:lnTo>
                        <a:pt x="2" y="12"/>
                      </a:lnTo>
                      <a:lnTo>
                        <a:pt x="0" y="10"/>
                      </a:lnTo>
                      <a:lnTo>
                        <a:pt x="0" y="8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82" name="Freeform 2523"/>
                <p:cNvSpPr/>
                <p:nvPr>
                  <p:custDataLst>
                    <p:tags r:id="rId224"/>
                  </p:custDataLst>
                </p:nvPr>
              </p:nvSpPr>
              <p:spPr bwMode="gray">
                <a:xfrm>
                  <a:off x="3008" y="1359"/>
                  <a:ext cx="10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0 h 17"/>
                    <a:gd name="T18" fmla="*/ 0 w 17"/>
                    <a:gd name="T19" fmla="*/ 14 h 17"/>
                    <a:gd name="T20" fmla="*/ 2 w 17"/>
                    <a:gd name="T21" fmla="*/ 14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0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0"/>
                      </a:lnTo>
                      <a:lnTo>
                        <a:pt x="0" y="14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83" name="Freeform 2524"/>
                <p:cNvSpPr/>
                <p:nvPr>
                  <p:custDataLst>
                    <p:tags r:id="rId225"/>
                  </p:custDataLst>
                </p:nvPr>
              </p:nvSpPr>
              <p:spPr bwMode="gray">
                <a:xfrm>
                  <a:off x="3009" y="1360"/>
                  <a:ext cx="9" cy="10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4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4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84" name="Freeform 2525"/>
                <p:cNvSpPr/>
                <p:nvPr>
                  <p:custDataLst>
                    <p:tags r:id="rId226"/>
                  </p:custDataLst>
                </p:nvPr>
              </p:nvSpPr>
              <p:spPr bwMode="gray">
                <a:xfrm>
                  <a:off x="3003" y="1361"/>
                  <a:ext cx="9" cy="11"/>
                </a:xfrm>
                <a:custGeom>
                  <a:gdLst>
                    <a:gd name="T0" fmla="*/ 6 w 17"/>
                    <a:gd name="T1" fmla="*/ 14 h 17"/>
                    <a:gd name="T2" fmla="*/ 2 w 17"/>
                    <a:gd name="T3" fmla="*/ 12 h 17"/>
                    <a:gd name="T4" fmla="*/ 0 w 17"/>
                    <a:gd name="T5" fmla="*/ 12 h 17"/>
                    <a:gd name="T6" fmla="*/ 0 w 17"/>
                    <a:gd name="T7" fmla="*/ 8 h 17"/>
                    <a:gd name="T8" fmla="*/ 2 w 17"/>
                    <a:gd name="T9" fmla="*/ 3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4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4"/>
                      </a:moveTo>
                      <a:lnTo>
                        <a:pt x="2" y="12"/>
                      </a:lnTo>
                      <a:lnTo>
                        <a:pt x="0" y="12"/>
                      </a:lnTo>
                      <a:lnTo>
                        <a:pt x="0" y="8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85" name="Freeform 2526"/>
                <p:cNvSpPr/>
                <p:nvPr>
                  <p:custDataLst>
                    <p:tags r:id="rId227"/>
                  </p:custDataLst>
                </p:nvPr>
              </p:nvSpPr>
              <p:spPr bwMode="gray">
                <a:xfrm>
                  <a:off x="3004" y="1361"/>
                  <a:ext cx="9" cy="11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6 h 17"/>
                    <a:gd name="T16" fmla="*/ 0 w 17"/>
                    <a:gd name="T17" fmla="*/ 10 h 17"/>
                    <a:gd name="T18" fmla="*/ 0 w 17"/>
                    <a:gd name="T19" fmla="*/ 14 h 17"/>
                    <a:gd name="T20" fmla="*/ 2 w 17"/>
                    <a:gd name="T21" fmla="*/ 14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0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10"/>
                      </a:lnTo>
                      <a:lnTo>
                        <a:pt x="0" y="14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86" name="Freeform 2527"/>
                <p:cNvSpPr/>
                <p:nvPr>
                  <p:custDataLst>
                    <p:tags r:id="rId228"/>
                  </p:custDataLst>
                </p:nvPr>
              </p:nvSpPr>
              <p:spPr bwMode="gray">
                <a:xfrm>
                  <a:off x="3006" y="1362"/>
                  <a:ext cx="7" cy="11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4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4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87" name="Freeform 2528"/>
                <p:cNvSpPr/>
                <p:nvPr>
                  <p:custDataLst>
                    <p:tags r:id="rId229"/>
                  </p:custDataLst>
                </p:nvPr>
              </p:nvSpPr>
              <p:spPr bwMode="gray">
                <a:xfrm>
                  <a:off x="3009" y="1360"/>
                  <a:ext cx="9" cy="9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88" name="Freeform 2529"/>
                <p:cNvSpPr/>
                <p:nvPr>
                  <p:custDataLst>
                    <p:tags r:id="rId230"/>
                  </p:custDataLst>
                </p:nvPr>
              </p:nvSpPr>
              <p:spPr bwMode="gray">
                <a:xfrm>
                  <a:off x="3010" y="1360"/>
                  <a:ext cx="9" cy="10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3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0 w 17"/>
                    <a:gd name="T27" fmla="*/ 13 h 17"/>
                    <a:gd name="T28" fmla="*/ 13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3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89" name="Freeform 2530"/>
                <p:cNvSpPr/>
                <p:nvPr>
                  <p:custDataLst>
                    <p:tags r:id="rId231"/>
                  </p:custDataLst>
                </p:nvPr>
              </p:nvSpPr>
              <p:spPr bwMode="gray">
                <a:xfrm>
                  <a:off x="3011" y="1361"/>
                  <a:ext cx="8" cy="11"/>
                </a:xfrm>
                <a:custGeom>
                  <a:gdLst>
                    <a:gd name="T0" fmla="*/ 12 w 17"/>
                    <a:gd name="T1" fmla="*/ 10 h 17"/>
                    <a:gd name="T2" fmla="*/ 16 w 17"/>
                    <a:gd name="T3" fmla="*/ 5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5 h 17"/>
                    <a:gd name="T10" fmla="*/ 0 w 17"/>
                    <a:gd name="T11" fmla="*/ 10 h 17"/>
                    <a:gd name="T12" fmla="*/ 4 w 17"/>
                    <a:gd name="T13" fmla="*/ 16 h 17"/>
                    <a:gd name="T14" fmla="*/ 8 w 17"/>
                    <a:gd name="T15" fmla="*/ 16 h 17"/>
                    <a:gd name="T16" fmla="*/ 12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10"/>
                      </a:moveTo>
                      <a:lnTo>
                        <a:pt x="16" y="5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5"/>
                      </a:lnTo>
                      <a:lnTo>
                        <a:pt x="0" y="10"/>
                      </a:lnTo>
                      <a:lnTo>
                        <a:pt x="4" y="16"/>
                      </a:lnTo>
                      <a:lnTo>
                        <a:pt x="8" y="16"/>
                      </a:lnTo>
                      <a:lnTo>
                        <a:pt x="12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90" name="Freeform 2531"/>
                <p:cNvSpPr/>
                <p:nvPr>
                  <p:custDataLst>
                    <p:tags r:id="rId232"/>
                  </p:custDataLst>
                </p:nvPr>
              </p:nvSpPr>
              <p:spPr bwMode="gray">
                <a:xfrm>
                  <a:off x="3006" y="1361"/>
                  <a:ext cx="7" cy="12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4 h 17"/>
                    <a:gd name="T10" fmla="*/ 4 w 17"/>
                    <a:gd name="T11" fmla="*/ 2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2 h 17"/>
                    <a:gd name="T20" fmla="*/ 16 w 17"/>
                    <a:gd name="T21" fmla="*/ 4 h 17"/>
                    <a:gd name="T22" fmla="*/ 16 w 17"/>
                    <a:gd name="T23" fmla="*/ 6 h 17"/>
                    <a:gd name="T24" fmla="*/ 14 w 17"/>
                    <a:gd name="T25" fmla="*/ 12 h 17"/>
                    <a:gd name="T26" fmla="*/ 12 w 17"/>
                    <a:gd name="T27" fmla="*/ 14 h 17"/>
                    <a:gd name="T28" fmla="*/ 10 w 17"/>
                    <a:gd name="T29" fmla="*/ 16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2"/>
                      </a:lnTo>
                      <a:lnTo>
                        <a:pt x="16" y="4"/>
                      </a:lnTo>
                      <a:lnTo>
                        <a:pt x="16" y="6"/>
                      </a:lnTo>
                      <a:lnTo>
                        <a:pt x="14" y="12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91" name="Freeform 2532"/>
                <p:cNvSpPr/>
                <p:nvPr>
                  <p:custDataLst>
                    <p:tags r:id="rId233"/>
                  </p:custDataLst>
                </p:nvPr>
              </p:nvSpPr>
              <p:spPr bwMode="gray">
                <a:xfrm>
                  <a:off x="3006" y="1362"/>
                  <a:ext cx="10" cy="11"/>
                </a:xfrm>
                <a:custGeom>
                  <a:gdLst>
                    <a:gd name="T0" fmla="*/ 13 w 17"/>
                    <a:gd name="T1" fmla="*/ 11 h 17"/>
                    <a:gd name="T2" fmla="*/ 16 w 17"/>
                    <a:gd name="T3" fmla="*/ 4 h 17"/>
                    <a:gd name="T4" fmla="*/ 16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4 h 17"/>
                    <a:gd name="T16" fmla="*/ 0 w 17"/>
                    <a:gd name="T17" fmla="*/ 11 h 17"/>
                    <a:gd name="T18" fmla="*/ 0 w 17"/>
                    <a:gd name="T19" fmla="*/ 13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6 h 17"/>
                    <a:gd name="T26" fmla="*/ 10 w 17"/>
                    <a:gd name="T27" fmla="*/ 13 h 17"/>
                    <a:gd name="T28" fmla="*/ 13 w 17"/>
                    <a:gd name="T29" fmla="*/ 11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1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11"/>
                      </a:lnTo>
                      <a:lnTo>
                        <a:pt x="0" y="13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3"/>
                      </a:lnTo>
                      <a:lnTo>
                        <a:pt x="13" y="11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92" name="Freeform 2533"/>
                <p:cNvSpPr/>
                <p:nvPr>
                  <p:custDataLst>
                    <p:tags r:id="rId234"/>
                  </p:custDataLst>
                </p:nvPr>
              </p:nvSpPr>
              <p:spPr bwMode="gray">
                <a:xfrm>
                  <a:off x="3007" y="1364"/>
                  <a:ext cx="9" cy="11"/>
                </a:xfrm>
                <a:custGeom>
                  <a:gdLst>
                    <a:gd name="T0" fmla="*/ 12 w 17"/>
                    <a:gd name="T1" fmla="*/ 10 h 17"/>
                    <a:gd name="T2" fmla="*/ 16 w 17"/>
                    <a:gd name="T3" fmla="*/ 5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5 h 17"/>
                    <a:gd name="T10" fmla="*/ 0 w 17"/>
                    <a:gd name="T11" fmla="*/ 16 h 17"/>
                    <a:gd name="T12" fmla="*/ 4 w 17"/>
                    <a:gd name="T13" fmla="*/ 16 h 17"/>
                    <a:gd name="T14" fmla="*/ 8 w 17"/>
                    <a:gd name="T15" fmla="*/ 16 h 17"/>
                    <a:gd name="T16" fmla="*/ 12 w 17"/>
                    <a:gd name="T17" fmla="*/ 10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10"/>
                      </a:moveTo>
                      <a:lnTo>
                        <a:pt x="16" y="5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5"/>
                      </a:lnTo>
                      <a:lnTo>
                        <a:pt x="0" y="16"/>
                      </a:lnTo>
                      <a:lnTo>
                        <a:pt x="4" y="16"/>
                      </a:lnTo>
                      <a:lnTo>
                        <a:pt x="8" y="16"/>
                      </a:lnTo>
                      <a:lnTo>
                        <a:pt x="12" y="10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93" name="Freeform 2534"/>
                <p:cNvSpPr/>
                <p:nvPr>
                  <p:custDataLst>
                    <p:tags r:id="rId235"/>
                  </p:custDataLst>
                </p:nvPr>
              </p:nvSpPr>
              <p:spPr bwMode="gray">
                <a:xfrm>
                  <a:off x="2971" y="1338"/>
                  <a:ext cx="47" cy="30"/>
                </a:xfrm>
                <a:custGeom>
                  <a:gdLst>
                    <a:gd name="T0" fmla="*/ 88 w 89"/>
                    <a:gd name="T1" fmla="*/ 10 h 51"/>
                    <a:gd name="T2" fmla="*/ 70 w 89"/>
                    <a:gd name="T3" fmla="*/ 0 h 51"/>
                    <a:gd name="T4" fmla="*/ 0 w 89"/>
                    <a:gd name="T5" fmla="*/ 40 h 51"/>
                    <a:gd name="T6" fmla="*/ 18 w 89"/>
                    <a:gd name="T7" fmla="*/ 50 h 51"/>
                    <a:gd name="T8" fmla="*/ 88 w 89"/>
                    <a:gd name="T9" fmla="*/ 10 h 5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9"/>
                    <a:gd name="T16" fmla="*/ 0 h 51"/>
                    <a:gd name="T17" fmla="*/ 89 w 89"/>
                    <a:gd name="T18" fmla="*/ 51 h 5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9" h="51">
                      <a:moveTo>
                        <a:pt x="88" y="10"/>
                      </a:moveTo>
                      <a:lnTo>
                        <a:pt x="70" y="0"/>
                      </a:lnTo>
                      <a:lnTo>
                        <a:pt x="0" y="40"/>
                      </a:lnTo>
                      <a:lnTo>
                        <a:pt x="18" y="50"/>
                      </a:lnTo>
                      <a:lnTo>
                        <a:pt x="88" y="10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94" name="Freeform 2535"/>
                <p:cNvSpPr/>
                <p:nvPr>
                  <p:custDataLst>
                    <p:tags r:id="rId236"/>
                  </p:custDataLst>
                </p:nvPr>
              </p:nvSpPr>
              <p:spPr bwMode="gray">
                <a:xfrm>
                  <a:off x="2980" y="1344"/>
                  <a:ext cx="38" cy="38"/>
                </a:xfrm>
                <a:custGeom>
                  <a:gdLst>
                    <a:gd name="T0" fmla="*/ 70 w 71"/>
                    <a:gd name="T1" fmla="*/ 0 h 62"/>
                    <a:gd name="T2" fmla="*/ 0 w 71"/>
                    <a:gd name="T3" fmla="*/ 40 h 62"/>
                    <a:gd name="T4" fmla="*/ 0 w 71"/>
                    <a:gd name="T5" fmla="*/ 61 h 62"/>
                    <a:gd name="T6" fmla="*/ 70 w 71"/>
                    <a:gd name="T7" fmla="*/ 21 h 62"/>
                    <a:gd name="T8" fmla="*/ 70 w 71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1"/>
                    <a:gd name="T16" fmla="*/ 0 h 62"/>
                    <a:gd name="T17" fmla="*/ 71 w 71"/>
                    <a:gd name="T18" fmla="*/ 62 h 6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1" h="62">
                      <a:moveTo>
                        <a:pt x="70" y="0"/>
                      </a:moveTo>
                      <a:lnTo>
                        <a:pt x="0" y="40"/>
                      </a:lnTo>
                      <a:lnTo>
                        <a:pt x="0" y="61"/>
                      </a:lnTo>
                      <a:lnTo>
                        <a:pt x="70" y="21"/>
                      </a:lnTo>
                      <a:lnTo>
                        <a:pt x="70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95" name="Line 2536"/>
                <p:cNvSpPr>
                  <a:spLocks noChangeShapeType="1"/>
                </p:cNvSpPr>
                <p:nvPr>
                  <p:custDataLst>
                    <p:tags r:id="rId237"/>
                  </p:custDataLst>
                </p:nvPr>
              </p:nvSpPr>
              <p:spPr bwMode="gray">
                <a:xfrm flipH="1" flipV="1">
                  <a:off x="2933" y="1340"/>
                  <a:ext cx="0" cy="6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696" name="Freeform 2537"/>
                <p:cNvSpPr/>
                <p:nvPr>
                  <p:custDataLst>
                    <p:tags r:id="rId238"/>
                  </p:custDataLst>
                </p:nvPr>
              </p:nvSpPr>
              <p:spPr bwMode="gray">
                <a:xfrm>
                  <a:off x="2933" y="1346"/>
                  <a:ext cx="9" cy="7"/>
                </a:xfrm>
                <a:custGeom>
                  <a:gdLst>
                    <a:gd name="T0" fmla="*/ 5 w 17"/>
                    <a:gd name="T1" fmla="*/ 16 h 17"/>
                    <a:gd name="T2" fmla="*/ 0 w 17"/>
                    <a:gd name="T3" fmla="*/ 12 h 17"/>
                    <a:gd name="T4" fmla="*/ 0 w 17"/>
                    <a:gd name="T5" fmla="*/ 8 h 17"/>
                    <a:gd name="T6" fmla="*/ 0 w 17"/>
                    <a:gd name="T7" fmla="*/ 4 h 17"/>
                    <a:gd name="T8" fmla="*/ 5 w 17"/>
                    <a:gd name="T9" fmla="*/ 0 h 17"/>
                    <a:gd name="T10" fmla="*/ 10 w 17"/>
                    <a:gd name="T11" fmla="*/ 0 h 17"/>
                    <a:gd name="T12" fmla="*/ 16 w 17"/>
                    <a:gd name="T13" fmla="*/ 0 h 17"/>
                    <a:gd name="T14" fmla="*/ 16 w 17"/>
                    <a:gd name="T15" fmla="*/ 4 h 17"/>
                    <a:gd name="T16" fmla="*/ 16 w 17"/>
                    <a:gd name="T17" fmla="*/ 12 h 17"/>
                    <a:gd name="T18" fmla="*/ 10 w 17"/>
                    <a:gd name="T19" fmla="*/ 12 h 17"/>
                    <a:gd name="T20" fmla="*/ 5 w 17"/>
                    <a:gd name="T21" fmla="*/ 16 h 1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7"/>
                    <a:gd name="T34" fmla="*/ 0 h 17"/>
                    <a:gd name="T35" fmla="*/ 17 w 17"/>
                    <a:gd name="T36" fmla="*/ 17 h 17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7" h="17">
                      <a:moveTo>
                        <a:pt x="5" y="16"/>
                      </a:moveTo>
                      <a:lnTo>
                        <a:pt x="0" y="12"/>
                      </a:lnTo>
                      <a:lnTo>
                        <a:pt x="0" y="8"/>
                      </a:lnTo>
                      <a:lnTo>
                        <a:pt x="0" y="4"/>
                      </a:lnTo>
                      <a:lnTo>
                        <a:pt x="5" y="0"/>
                      </a:lnTo>
                      <a:lnTo>
                        <a:pt x="10" y="0"/>
                      </a:lnTo>
                      <a:lnTo>
                        <a:pt x="16" y="0"/>
                      </a:lnTo>
                      <a:lnTo>
                        <a:pt x="16" y="4"/>
                      </a:lnTo>
                      <a:lnTo>
                        <a:pt x="16" y="12"/>
                      </a:lnTo>
                      <a:lnTo>
                        <a:pt x="10" y="12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97" name="Freeform 2538"/>
                <p:cNvSpPr/>
                <p:nvPr>
                  <p:custDataLst>
                    <p:tags r:id="rId239"/>
                  </p:custDataLst>
                </p:nvPr>
              </p:nvSpPr>
              <p:spPr bwMode="gray">
                <a:xfrm>
                  <a:off x="2933" y="1346"/>
                  <a:ext cx="11" cy="7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8 w 17"/>
                    <a:gd name="T7" fmla="*/ 4 h 17"/>
                    <a:gd name="T8" fmla="*/ 0 w 17"/>
                    <a:gd name="T9" fmla="*/ 8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8 w 17"/>
                    <a:gd name="T15" fmla="*/ 12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8" y="4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8" y="12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98" name="Freeform 2539"/>
                <p:cNvSpPr/>
                <p:nvPr>
                  <p:custDataLst>
                    <p:tags r:id="rId240"/>
                  </p:custDataLst>
                </p:nvPr>
              </p:nvSpPr>
              <p:spPr bwMode="gray">
                <a:xfrm>
                  <a:off x="2919" y="1328"/>
                  <a:ext cx="10" cy="20"/>
                </a:xfrm>
                <a:custGeom>
                  <a:gdLst>
                    <a:gd name="T0" fmla="*/ 18 w 19"/>
                    <a:gd name="T1" fmla="*/ 11 h 32"/>
                    <a:gd name="T2" fmla="*/ 0 w 19"/>
                    <a:gd name="T3" fmla="*/ 0 h 32"/>
                    <a:gd name="T4" fmla="*/ 0 w 19"/>
                    <a:gd name="T5" fmla="*/ 21 h 32"/>
                    <a:gd name="T6" fmla="*/ 18 w 19"/>
                    <a:gd name="T7" fmla="*/ 31 h 32"/>
                    <a:gd name="T8" fmla="*/ 18 w 19"/>
                    <a:gd name="T9" fmla="*/ 11 h 3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32"/>
                    <a:gd name="T17" fmla="*/ 19 w 19"/>
                    <a:gd name="T18" fmla="*/ 32 h 3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32">
                      <a:moveTo>
                        <a:pt x="18" y="11"/>
                      </a:moveTo>
                      <a:lnTo>
                        <a:pt x="0" y="0"/>
                      </a:lnTo>
                      <a:lnTo>
                        <a:pt x="0" y="21"/>
                      </a:lnTo>
                      <a:lnTo>
                        <a:pt x="18" y="31"/>
                      </a:lnTo>
                      <a:lnTo>
                        <a:pt x="18" y="11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699" name="Freeform 2540"/>
                <p:cNvSpPr/>
                <p:nvPr>
                  <p:custDataLst>
                    <p:tags r:id="rId241"/>
                  </p:custDataLst>
                </p:nvPr>
              </p:nvSpPr>
              <p:spPr bwMode="gray">
                <a:xfrm>
                  <a:off x="2955" y="1324"/>
                  <a:ext cx="11" cy="10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5 h 17"/>
                    <a:gd name="T10" fmla="*/ 2 w 17"/>
                    <a:gd name="T11" fmla="*/ 1 h 17"/>
                    <a:gd name="T12" fmla="*/ 6 w 17"/>
                    <a:gd name="T13" fmla="*/ 1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6 w 17"/>
                    <a:gd name="T25" fmla="*/ 10 h 17"/>
                    <a:gd name="T26" fmla="*/ 13 w 17"/>
                    <a:gd name="T27" fmla="*/ 14 h 17"/>
                    <a:gd name="T28" fmla="*/ 9 w 17"/>
                    <a:gd name="T29" fmla="*/ 14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5"/>
                      </a:lnTo>
                      <a:lnTo>
                        <a:pt x="2" y="1"/>
                      </a:lnTo>
                      <a:lnTo>
                        <a:pt x="6" y="1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3" y="14"/>
                      </a:lnTo>
                      <a:lnTo>
                        <a:pt x="9" y="14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00" name="Freeform 2541"/>
                <p:cNvSpPr/>
                <p:nvPr>
                  <p:custDataLst>
                    <p:tags r:id="rId242"/>
                  </p:custDataLst>
                </p:nvPr>
              </p:nvSpPr>
              <p:spPr bwMode="gray">
                <a:xfrm>
                  <a:off x="2956" y="1324"/>
                  <a:ext cx="10" cy="11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3 w 17"/>
                    <a:gd name="T9" fmla="*/ 0 h 17"/>
                    <a:gd name="T10" fmla="*/ 8 w 17"/>
                    <a:gd name="T11" fmla="*/ 2 h 17"/>
                    <a:gd name="T12" fmla="*/ 5 w 17"/>
                    <a:gd name="T13" fmla="*/ 4 h 17"/>
                    <a:gd name="T14" fmla="*/ 2 w 17"/>
                    <a:gd name="T15" fmla="*/ 6 h 17"/>
                    <a:gd name="T16" fmla="*/ 0 w 17"/>
                    <a:gd name="T17" fmla="*/ 12 h 17"/>
                    <a:gd name="T18" fmla="*/ 2 w 17"/>
                    <a:gd name="T19" fmla="*/ 14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3 w 17"/>
                    <a:gd name="T27" fmla="*/ 14 h 17"/>
                    <a:gd name="T28" fmla="*/ 16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6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3" y="0"/>
                      </a:lnTo>
                      <a:lnTo>
                        <a:pt x="8" y="2"/>
                      </a:lnTo>
                      <a:lnTo>
                        <a:pt x="5" y="4"/>
                      </a:lnTo>
                      <a:lnTo>
                        <a:pt x="2" y="6"/>
                      </a:lnTo>
                      <a:lnTo>
                        <a:pt x="0" y="12"/>
                      </a:lnTo>
                      <a:lnTo>
                        <a:pt x="2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3" y="14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01" name="Freeform 2542"/>
                <p:cNvSpPr/>
                <p:nvPr>
                  <p:custDataLst>
                    <p:tags r:id="rId243"/>
                  </p:custDataLst>
                </p:nvPr>
              </p:nvSpPr>
              <p:spPr bwMode="gray">
                <a:xfrm>
                  <a:off x="2957" y="1326"/>
                  <a:ext cx="10" cy="11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8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02" name="Freeform 2543"/>
                <p:cNvSpPr/>
                <p:nvPr>
                  <p:custDataLst>
                    <p:tags r:id="rId244"/>
                  </p:custDataLst>
                </p:nvPr>
              </p:nvSpPr>
              <p:spPr bwMode="gray">
                <a:xfrm>
                  <a:off x="2951" y="1326"/>
                  <a:ext cx="10" cy="12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5 h 17"/>
                    <a:gd name="T10" fmla="*/ 2 w 17"/>
                    <a:gd name="T11" fmla="*/ 1 h 17"/>
                    <a:gd name="T12" fmla="*/ 6 w 17"/>
                    <a:gd name="T13" fmla="*/ 1 h 17"/>
                    <a:gd name="T14" fmla="*/ 9 w 17"/>
                    <a:gd name="T15" fmla="*/ 0 h 17"/>
                    <a:gd name="T16" fmla="*/ 11 w 17"/>
                    <a:gd name="T17" fmla="*/ 0 h 17"/>
                    <a:gd name="T18" fmla="*/ 16 w 17"/>
                    <a:gd name="T19" fmla="*/ 1 h 17"/>
                    <a:gd name="T20" fmla="*/ 16 w 17"/>
                    <a:gd name="T21" fmla="*/ 3 h 17"/>
                    <a:gd name="T22" fmla="*/ 16 w 17"/>
                    <a:gd name="T23" fmla="*/ 5 h 17"/>
                    <a:gd name="T24" fmla="*/ 16 w 17"/>
                    <a:gd name="T25" fmla="*/ 10 h 17"/>
                    <a:gd name="T26" fmla="*/ 13 w 17"/>
                    <a:gd name="T27" fmla="*/ 14 h 17"/>
                    <a:gd name="T28" fmla="*/ 9 w 17"/>
                    <a:gd name="T29" fmla="*/ 16 h 17"/>
                    <a:gd name="T30" fmla="*/ 6 w 17"/>
                    <a:gd name="T31" fmla="*/ 16 h 17"/>
                    <a:gd name="T32" fmla="*/ 4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4" y="16"/>
                      </a:moveTo>
                      <a:lnTo>
                        <a:pt x="0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5"/>
                      </a:lnTo>
                      <a:lnTo>
                        <a:pt x="2" y="1"/>
                      </a:lnTo>
                      <a:lnTo>
                        <a:pt x="6" y="1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6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10"/>
                      </a:lnTo>
                      <a:lnTo>
                        <a:pt x="13" y="14"/>
                      </a:lnTo>
                      <a:lnTo>
                        <a:pt x="9" y="16"/>
                      </a:lnTo>
                      <a:lnTo>
                        <a:pt x="6" y="16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03" name="Freeform 2544"/>
                <p:cNvSpPr/>
                <p:nvPr>
                  <p:custDataLst>
                    <p:tags r:id="rId245"/>
                  </p:custDataLst>
                </p:nvPr>
              </p:nvSpPr>
              <p:spPr bwMode="gray">
                <a:xfrm>
                  <a:off x="2951" y="1328"/>
                  <a:ext cx="11" cy="10"/>
                </a:xfrm>
                <a:custGeom>
                  <a:gdLst>
                    <a:gd name="T0" fmla="*/ 16 w 17"/>
                    <a:gd name="T1" fmla="*/ 10 h 17"/>
                    <a:gd name="T2" fmla="*/ 16 w 17"/>
                    <a:gd name="T3" fmla="*/ 4 h 17"/>
                    <a:gd name="T4" fmla="*/ 16 w 17"/>
                    <a:gd name="T5" fmla="*/ 2 h 17"/>
                    <a:gd name="T6" fmla="*/ 16 w 17"/>
                    <a:gd name="T7" fmla="*/ 0 h 17"/>
                    <a:gd name="T8" fmla="*/ 12 w 17"/>
                    <a:gd name="T9" fmla="*/ 0 h 17"/>
                    <a:gd name="T10" fmla="*/ 6 w 17"/>
                    <a:gd name="T11" fmla="*/ 2 h 17"/>
                    <a:gd name="T12" fmla="*/ 3 w 17"/>
                    <a:gd name="T13" fmla="*/ 4 h 17"/>
                    <a:gd name="T14" fmla="*/ 0 w 17"/>
                    <a:gd name="T15" fmla="*/ 6 h 17"/>
                    <a:gd name="T16" fmla="*/ 0 w 17"/>
                    <a:gd name="T17" fmla="*/ 12 h 17"/>
                    <a:gd name="T18" fmla="*/ 0 w 17"/>
                    <a:gd name="T19" fmla="*/ 14 h 17"/>
                    <a:gd name="T20" fmla="*/ 0 w 17"/>
                    <a:gd name="T21" fmla="*/ 16 h 17"/>
                    <a:gd name="T22" fmla="*/ 3 w 17"/>
                    <a:gd name="T23" fmla="*/ 16 h 17"/>
                    <a:gd name="T24" fmla="*/ 6 w 17"/>
                    <a:gd name="T25" fmla="*/ 16 h 17"/>
                    <a:gd name="T26" fmla="*/ 12 w 17"/>
                    <a:gd name="T27" fmla="*/ 14 h 17"/>
                    <a:gd name="T28" fmla="*/ 16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6" y="10"/>
                      </a:move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6" y="0"/>
                      </a:lnTo>
                      <a:lnTo>
                        <a:pt x="12" y="0"/>
                      </a:lnTo>
                      <a:lnTo>
                        <a:pt x="6" y="2"/>
                      </a:lnTo>
                      <a:lnTo>
                        <a:pt x="3" y="4"/>
                      </a:lnTo>
                      <a:lnTo>
                        <a:pt x="0" y="6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0" y="16"/>
                      </a:lnTo>
                      <a:lnTo>
                        <a:pt x="3" y="16"/>
                      </a:lnTo>
                      <a:lnTo>
                        <a:pt x="6" y="16"/>
                      </a:lnTo>
                      <a:lnTo>
                        <a:pt x="12" y="14"/>
                      </a:lnTo>
                      <a:lnTo>
                        <a:pt x="16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04" name="Freeform 2545"/>
                <p:cNvSpPr/>
                <p:nvPr>
                  <p:custDataLst>
                    <p:tags r:id="rId246"/>
                  </p:custDataLst>
                </p:nvPr>
              </p:nvSpPr>
              <p:spPr bwMode="gray">
                <a:xfrm>
                  <a:off x="2953" y="1329"/>
                  <a:ext cx="10" cy="10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8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05" name="Freeform 2546"/>
                <p:cNvSpPr/>
                <p:nvPr>
                  <p:custDataLst>
                    <p:tags r:id="rId247"/>
                  </p:custDataLst>
                </p:nvPr>
              </p:nvSpPr>
              <p:spPr bwMode="gray">
                <a:xfrm>
                  <a:off x="2957" y="1325"/>
                  <a:ext cx="10" cy="10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2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5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4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2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5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4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06" name="Freeform 2547"/>
                <p:cNvSpPr/>
                <p:nvPr>
                  <p:custDataLst>
                    <p:tags r:id="rId248"/>
                  </p:custDataLst>
                </p:nvPr>
              </p:nvSpPr>
              <p:spPr bwMode="gray">
                <a:xfrm>
                  <a:off x="2958" y="1326"/>
                  <a:ext cx="10" cy="11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3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0 h 17"/>
                    <a:gd name="T12" fmla="*/ 5 w 17"/>
                    <a:gd name="T13" fmla="*/ 2 h 17"/>
                    <a:gd name="T14" fmla="*/ 2 w 17"/>
                    <a:gd name="T15" fmla="*/ 6 h 17"/>
                    <a:gd name="T16" fmla="*/ 0 w 17"/>
                    <a:gd name="T17" fmla="*/ 12 h 17"/>
                    <a:gd name="T18" fmla="*/ 0 w 17"/>
                    <a:gd name="T19" fmla="*/ 14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0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07" name="Freeform 2548"/>
                <p:cNvSpPr/>
                <p:nvPr>
                  <p:custDataLst>
                    <p:tags r:id="rId249"/>
                  </p:custDataLst>
                </p:nvPr>
              </p:nvSpPr>
              <p:spPr bwMode="gray">
                <a:xfrm>
                  <a:off x="2958" y="1328"/>
                  <a:ext cx="10" cy="10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4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4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08" name="Freeform 2549"/>
                <p:cNvSpPr/>
                <p:nvPr>
                  <p:custDataLst>
                    <p:tags r:id="rId250"/>
                  </p:custDataLst>
                </p:nvPr>
              </p:nvSpPr>
              <p:spPr bwMode="gray">
                <a:xfrm>
                  <a:off x="2953" y="1328"/>
                  <a:ext cx="10" cy="11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2 h 17"/>
                    <a:gd name="T4" fmla="*/ 0 w 17"/>
                    <a:gd name="T5" fmla="*/ 12 h 17"/>
                    <a:gd name="T6" fmla="*/ 0 w 17"/>
                    <a:gd name="T7" fmla="*/ 10 h 17"/>
                    <a:gd name="T8" fmla="*/ 2 w 17"/>
                    <a:gd name="T9" fmla="*/ 5 h 17"/>
                    <a:gd name="T10" fmla="*/ 4 w 17"/>
                    <a:gd name="T11" fmla="*/ 1 h 17"/>
                    <a:gd name="T12" fmla="*/ 6 w 17"/>
                    <a:gd name="T13" fmla="*/ 0 h 17"/>
                    <a:gd name="T14" fmla="*/ 8 w 17"/>
                    <a:gd name="T15" fmla="*/ 0 h 17"/>
                    <a:gd name="T16" fmla="*/ 10 w 17"/>
                    <a:gd name="T17" fmla="*/ 0 h 17"/>
                    <a:gd name="T18" fmla="*/ 14 w 17"/>
                    <a:gd name="T19" fmla="*/ 1 h 17"/>
                    <a:gd name="T20" fmla="*/ 14 w 17"/>
                    <a:gd name="T21" fmla="*/ 3 h 17"/>
                    <a:gd name="T22" fmla="*/ 16 w 17"/>
                    <a:gd name="T23" fmla="*/ 5 h 17"/>
                    <a:gd name="T24" fmla="*/ 14 w 17"/>
                    <a:gd name="T25" fmla="*/ 10 h 17"/>
                    <a:gd name="T26" fmla="*/ 12 w 17"/>
                    <a:gd name="T27" fmla="*/ 12 h 17"/>
                    <a:gd name="T28" fmla="*/ 10 w 17"/>
                    <a:gd name="T29" fmla="*/ 14 h 17"/>
                    <a:gd name="T30" fmla="*/ 8 w 17"/>
                    <a:gd name="T31" fmla="*/ 16 h 17"/>
                    <a:gd name="T32" fmla="*/ 6 w 17"/>
                    <a:gd name="T33" fmla="*/ 16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6" y="16"/>
                      </a:moveTo>
                      <a:lnTo>
                        <a:pt x="2" y="12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2" y="5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4" y="3"/>
                      </a:lnTo>
                      <a:lnTo>
                        <a:pt x="16" y="5"/>
                      </a:lnTo>
                      <a:lnTo>
                        <a:pt x="14" y="10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09" name="Freeform 2550"/>
                <p:cNvSpPr/>
                <p:nvPr>
                  <p:custDataLst>
                    <p:tags r:id="rId251"/>
                  </p:custDataLst>
                </p:nvPr>
              </p:nvSpPr>
              <p:spPr bwMode="gray">
                <a:xfrm>
                  <a:off x="2954" y="1329"/>
                  <a:ext cx="10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4 h 17"/>
                    <a:gd name="T4" fmla="*/ 13 w 17"/>
                    <a:gd name="T5" fmla="*/ 2 h 17"/>
                    <a:gd name="T6" fmla="*/ 13 w 17"/>
                    <a:gd name="T7" fmla="*/ 0 h 17"/>
                    <a:gd name="T8" fmla="*/ 10 w 17"/>
                    <a:gd name="T9" fmla="*/ 0 h 17"/>
                    <a:gd name="T10" fmla="*/ 8 w 17"/>
                    <a:gd name="T11" fmla="*/ 2 h 17"/>
                    <a:gd name="T12" fmla="*/ 5 w 17"/>
                    <a:gd name="T13" fmla="*/ 2 h 17"/>
                    <a:gd name="T14" fmla="*/ 2 w 17"/>
                    <a:gd name="T15" fmla="*/ 6 h 17"/>
                    <a:gd name="T16" fmla="*/ 0 w 17"/>
                    <a:gd name="T17" fmla="*/ 12 h 17"/>
                    <a:gd name="T18" fmla="*/ 0 w 17"/>
                    <a:gd name="T19" fmla="*/ 14 h 17"/>
                    <a:gd name="T20" fmla="*/ 2 w 17"/>
                    <a:gd name="T21" fmla="*/ 16 h 17"/>
                    <a:gd name="T22" fmla="*/ 5 w 17"/>
                    <a:gd name="T23" fmla="*/ 16 h 17"/>
                    <a:gd name="T24" fmla="*/ 8 w 17"/>
                    <a:gd name="T25" fmla="*/ 14 h 17"/>
                    <a:gd name="T26" fmla="*/ 10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2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10" name="Freeform 2551"/>
                <p:cNvSpPr/>
                <p:nvPr>
                  <p:custDataLst>
                    <p:tags r:id="rId252"/>
                  </p:custDataLst>
                </p:nvPr>
              </p:nvSpPr>
              <p:spPr bwMode="gray">
                <a:xfrm>
                  <a:off x="2955" y="1330"/>
                  <a:ext cx="9" cy="10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4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4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11" name="Freeform 2552"/>
                <p:cNvSpPr/>
                <p:nvPr>
                  <p:custDataLst>
                    <p:tags r:id="rId253"/>
                  </p:custDataLst>
                </p:nvPr>
              </p:nvSpPr>
              <p:spPr bwMode="gray">
                <a:xfrm>
                  <a:off x="2919" y="1303"/>
                  <a:ext cx="47" cy="31"/>
                </a:xfrm>
                <a:custGeom>
                  <a:gdLst>
                    <a:gd name="T0" fmla="*/ 88 w 89"/>
                    <a:gd name="T1" fmla="*/ 10 h 52"/>
                    <a:gd name="T2" fmla="*/ 70 w 89"/>
                    <a:gd name="T3" fmla="*/ 0 h 52"/>
                    <a:gd name="T4" fmla="*/ 0 w 89"/>
                    <a:gd name="T5" fmla="*/ 40 h 52"/>
                    <a:gd name="T6" fmla="*/ 18 w 89"/>
                    <a:gd name="T7" fmla="*/ 51 h 52"/>
                    <a:gd name="T8" fmla="*/ 88 w 89"/>
                    <a:gd name="T9" fmla="*/ 10 h 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9"/>
                    <a:gd name="T16" fmla="*/ 0 h 52"/>
                    <a:gd name="T17" fmla="*/ 89 w 89"/>
                    <a:gd name="T18" fmla="*/ 52 h 5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9" h="52">
                      <a:moveTo>
                        <a:pt x="88" y="10"/>
                      </a:moveTo>
                      <a:lnTo>
                        <a:pt x="70" y="0"/>
                      </a:lnTo>
                      <a:lnTo>
                        <a:pt x="0" y="40"/>
                      </a:lnTo>
                      <a:lnTo>
                        <a:pt x="18" y="51"/>
                      </a:lnTo>
                      <a:lnTo>
                        <a:pt x="88" y="10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12" name="Freeform 2553"/>
                <p:cNvSpPr/>
                <p:nvPr>
                  <p:custDataLst>
                    <p:tags r:id="rId254"/>
                  </p:custDataLst>
                </p:nvPr>
              </p:nvSpPr>
              <p:spPr bwMode="gray">
                <a:xfrm>
                  <a:off x="2928" y="1308"/>
                  <a:ext cx="38" cy="40"/>
                </a:xfrm>
                <a:custGeom>
                  <a:gdLst>
                    <a:gd name="T0" fmla="*/ 70 w 71"/>
                    <a:gd name="T1" fmla="*/ 0 h 62"/>
                    <a:gd name="T2" fmla="*/ 0 w 71"/>
                    <a:gd name="T3" fmla="*/ 41 h 62"/>
                    <a:gd name="T4" fmla="*/ 0 w 71"/>
                    <a:gd name="T5" fmla="*/ 61 h 62"/>
                    <a:gd name="T6" fmla="*/ 70 w 71"/>
                    <a:gd name="T7" fmla="*/ 21 h 62"/>
                    <a:gd name="T8" fmla="*/ 70 w 71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1"/>
                    <a:gd name="T16" fmla="*/ 0 h 62"/>
                    <a:gd name="T17" fmla="*/ 71 w 71"/>
                    <a:gd name="T18" fmla="*/ 62 h 62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1" h="62">
                      <a:moveTo>
                        <a:pt x="70" y="0"/>
                      </a:moveTo>
                      <a:lnTo>
                        <a:pt x="0" y="41"/>
                      </a:lnTo>
                      <a:lnTo>
                        <a:pt x="0" y="61"/>
                      </a:lnTo>
                      <a:lnTo>
                        <a:pt x="70" y="21"/>
                      </a:lnTo>
                      <a:lnTo>
                        <a:pt x="70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13" name="Line 2554"/>
                <p:cNvSpPr>
                  <a:spLocks noChangeShapeType="1"/>
                </p:cNvSpPr>
                <p:nvPr>
                  <p:custDataLst>
                    <p:tags r:id="rId255"/>
                  </p:custDataLst>
                </p:nvPr>
              </p:nvSpPr>
              <p:spPr bwMode="gray">
                <a:xfrm flipH="1" flipV="1">
                  <a:off x="3017" y="1401"/>
                  <a:ext cx="0" cy="3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none" lIns="19220" tIns="9610" rIns="19220" bIns="9610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  <p:sp>
              <p:nvSpPr>
                <p:cNvPr id="714" name="Freeform 2555"/>
                <p:cNvSpPr/>
                <p:nvPr>
                  <p:custDataLst>
                    <p:tags r:id="rId256"/>
                  </p:custDataLst>
                </p:nvPr>
              </p:nvSpPr>
              <p:spPr bwMode="gray">
                <a:xfrm>
                  <a:off x="3016" y="1403"/>
                  <a:ext cx="11" cy="10"/>
                </a:xfrm>
                <a:custGeom>
                  <a:gdLst>
                    <a:gd name="T0" fmla="*/ 4 w 17"/>
                    <a:gd name="T1" fmla="*/ 16 h 17"/>
                    <a:gd name="T2" fmla="*/ 0 w 17"/>
                    <a:gd name="T3" fmla="*/ 12 h 17"/>
                    <a:gd name="T4" fmla="*/ 0 w 17"/>
                    <a:gd name="T5" fmla="*/ 8 h 17"/>
                    <a:gd name="T6" fmla="*/ 0 w 17"/>
                    <a:gd name="T7" fmla="*/ 4 h 17"/>
                    <a:gd name="T8" fmla="*/ 4 w 17"/>
                    <a:gd name="T9" fmla="*/ 0 h 17"/>
                    <a:gd name="T10" fmla="*/ 8 w 17"/>
                    <a:gd name="T11" fmla="*/ 0 h 17"/>
                    <a:gd name="T12" fmla="*/ 12 w 17"/>
                    <a:gd name="T13" fmla="*/ 0 h 17"/>
                    <a:gd name="T14" fmla="*/ 16 w 17"/>
                    <a:gd name="T15" fmla="*/ 4 h 17"/>
                    <a:gd name="T16" fmla="*/ 12 w 17"/>
                    <a:gd name="T17" fmla="*/ 8 h 17"/>
                    <a:gd name="T18" fmla="*/ 8 w 17"/>
                    <a:gd name="T19" fmla="*/ 12 h 17"/>
                    <a:gd name="T20" fmla="*/ 4 w 17"/>
                    <a:gd name="T21" fmla="*/ 16 h 1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17"/>
                    <a:gd name="T34" fmla="*/ 0 h 17"/>
                    <a:gd name="T35" fmla="*/ 17 w 17"/>
                    <a:gd name="T36" fmla="*/ 17 h 17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17" h="17">
                      <a:moveTo>
                        <a:pt x="4" y="16"/>
                      </a:moveTo>
                      <a:lnTo>
                        <a:pt x="0" y="12"/>
                      </a:lnTo>
                      <a:lnTo>
                        <a:pt x="0" y="8"/>
                      </a:lnTo>
                      <a:lnTo>
                        <a:pt x="0" y="4"/>
                      </a:lnTo>
                      <a:lnTo>
                        <a:pt x="4" y="0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6" y="4"/>
                      </a:lnTo>
                      <a:lnTo>
                        <a:pt x="12" y="8"/>
                      </a:lnTo>
                      <a:lnTo>
                        <a:pt x="8" y="12"/>
                      </a:lnTo>
                      <a:lnTo>
                        <a:pt x="4" y="16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15" name="Freeform 2556"/>
                <p:cNvSpPr/>
                <p:nvPr>
                  <p:custDataLst>
                    <p:tags r:id="rId257"/>
                  </p:custDataLst>
                </p:nvPr>
              </p:nvSpPr>
              <p:spPr bwMode="gray">
                <a:xfrm>
                  <a:off x="3017" y="1403"/>
                  <a:ext cx="10" cy="10"/>
                </a:xfrm>
                <a:custGeom>
                  <a:gdLst>
                    <a:gd name="T0" fmla="*/ 10 w 17"/>
                    <a:gd name="T1" fmla="*/ 8 h 17"/>
                    <a:gd name="T2" fmla="*/ 16 w 17"/>
                    <a:gd name="T3" fmla="*/ 4 h 17"/>
                    <a:gd name="T4" fmla="*/ 10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2 h 17"/>
                    <a:gd name="T16" fmla="*/ 10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0" y="8"/>
                      </a:moveTo>
                      <a:lnTo>
                        <a:pt x="16" y="4"/>
                      </a:lnTo>
                      <a:lnTo>
                        <a:pt x="10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2"/>
                      </a:lnTo>
                      <a:lnTo>
                        <a:pt x="10" y="8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16" name="Freeform 2557"/>
                <p:cNvSpPr/>
                <p:nvPr>
                  <p:custDataLst>
                    <p:tags r:id="rId258"/>
                  </p:custDataLst>
                </p:nvPr>
              </p:nvSpPr>
              <p:spPr bwMode="gray">
                <a:xfrm>
                  <a:off x="3008" y="1403"/>
                  <a:ext cx="10" cy="9"/>
                </a:xfrm>
                <a:custGeom>
                  <a:gdLst>
                    <a:gd name="T0" fmla="*/ 5 w 17"/>
                    <a:gd name="T1" fmla="*/ 14 h 17"/>
                    <a:gd name="T2" fmla="*/ 1 w 17"/>
                    <a:gd name="T3" fmla="*/ 12 h 17"/>
                    <a:gd name="T4" fmla="*/ 1 w 17"/>
                    <a:gd name="T5" fmla="*/ 11 h 17"/>
                    <a:gd name="T6" fmla="*/ 0 w 17"/>
                    <a:gd name="T7" fmla="*/ 9 h 17"/>
                    <a:gd name="T8" fmla="*/ 1 w 17"/>
                    <a:gd name="T9" fmla="*/ 8 h 17"/>
                    <a:gd name="T10" fmla="*/ 1 w 17"/>
                    <a:gd name="T11" fmla="*/ 4 h 17"/>
                    <a:gd name="T12" fmla="*/ 3 w 17"/>
                    <a:gd name="T13" fmla="*/ 3 h 17"/>
                    <a:gd name="T14" fmla="*/ 5 w 17"/>
                    <a:gd name="T15" fmla="*/ 1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3 h 17"/>
                    <a:gd name="T22" fmla="*/ 16 w 17"/>
                    <a:gd name="T23" fmla="*/ 6 h 17"/>
                    <a:gd name="T24" fmla="*/ 14 w 17"/>
                    <a:gd name="T25" fmla="*/ 8 h 17"/>
                    <a:gd name="T26" fmla="*/ 14 w 17"/>
                    <a:gd name="T27" fmla="*/ 11 h 17"/>
                    <a:gd name="T28" fmla="*/ 12 w 17"/>
                    <a:gd name="T29" fmla="*/ 12 h 17"/>
                    <a:gd name="T30" fmla="*/ 8 w 17"/>
                    <a:gd name="T31" fmla="*/ 14 h 17"/>
                    <a:gd name="T32" fmla="*/ 7 w 17"/>
                    <a:gd name="T33" fmla="*/ 16 h 17"/>
                    <a:gd name="T34" fmla="*/ 5 w 17"/>
                    <a:gd name="T35" fmla="*/ 14 h 17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w 17"/>
                    <a:gd name="T55" fmla="*/ 0 h 17"/>
                    <a:gd name="T56" fmla="*/ 17 w 17"/>
                    <a:gd name="T57" fmla="*/ 17 h 17"/>
                  </a:gdLst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T54" t="T55" r="T56" b="T57"/>
                  <a:pathLst>
                    <a:path w="17" h="17">
                      <a:moveTo>
                        <a:pt x="5" y="14"/>
                      </a:moveTo>
                      <a:lnTo>
                        <a:pt x="1" y="12"/>
                      </a:lnTo>
                      <a:lnTo>
                        <a:pt x="1" y="11"/>
                      </a:lnTo>
                      <a:lnTo>
                        <a:pt x="0" y="9"/>
                      </a:lnTo>
                      <a:lnTo>
                        <a:pt x="1" y="8"/>
                      </a:lnTo>
                      <a:lnTo>
                        <a:pt x="1" y="4"/>
                      </a:lnTo>
                      <a:lnTo>
                        <a:pt x="3" y="3"/>
                      </a:lnTo>
                      <a:lnTo>
                        <a:pt x="5" y="1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3"/>
                      </a:lnTo>
                      <a:lnTo>
                        <a:pt x="16" y="6"/>
                      </a:lnTo>
                      <a:lnTo>
                        <a:pt x="14" y="8"/>
                      </a:lnTo>
                      <a:lnTo>
                        <a:pt x="14" y="11"/>
                      </a:lnTo>
                      <a:lnTo>
                        <a:pt x="12" y="12"/>
                      </a:lnTo>
                      <a:lnTo>
                        <a:pt x="8" y="14"/>
                      </a:lnTo>
                      <a:lnTo>
                        <a:pt x="7" y="16"/>
                      </a:lnTo>
                      <a:lnTo>
                        <a:pt x="5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17" name="Freeform 2558"/>
                <p:cNvSpPr/>
                <p:nvPr>
                  <p:custDataLst>
                    <p:tags r:id="rId259"/>
                  </p:custDataLst>
                </p:nvPr>
              </p:nvSpPr>
              <p:spPr bwMode="gray">
                <a:xfrm>
                  <a:off x="3009" y="1403"/>
                  <a:ext cx="10" cy="10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7 h 17"/>
                    <a:gd name="T4" fmla="*/ 16 w 17"/>
                    <a:gd name="T5" fmla="*/ 5 h 17"/>
                    <a:gd name="T6" fmla="*/ 13 w 17"/>
                    <a:gd name="T7" fmla="*/ 1 h 17"/>
                    <a:gd name="T8" fmla="*/ 11 w 17"/>
                    <a:gd name="T9" fmla="*/ 0 h 17"/>
                    <a:gd name="T10" fmla="*/ 9 w 17"/>
                    <a:gd name="T11" fmla="*/ 1 h 17"/>
                    <a:gd name="T12" fmla="*/ 4 w 17"/>
                    <a:gd name="T13" fmla="*/ 3 h 17"/>
                    <a:gd name="T14" fmla="*/ 2 w 17"/>
                    <a:gd name="T15" fmla="*/ 5 h 17"/>
                    <a:gd name="T16" fmla="*/ 2 w 17"/>
                    <a:gd name="T17" fmla="*/ 8 h 17"/>
                    <a:gd name="T18" fmla="*/ 0 w 17"/>
                    <a:gd name="T19" fmla="*/ 10 h 17"/>
                    <a:gd name="T20" fmla="*/ 2 w 17"/>
                    <a:gd name="T21" fmla="*/ 14 h 17"/>
                    <a:gd name="T22" fmla="*/ 4 w 17"/>
                    <a:gd name="T23" fmla="*/ 16 h 17"/>
                    <a:gd name="T24" fmla="*/ 6 w 17"/>
                    <a:gd name="T25" fmla="*/ 14 h 17"/>
                    <a:gd name="T26" fmla="*/ 11 w 17"/>
                    <a:gd name="T27" fmla="*/ 12 h 17"/>
                    <a:gd name="T28" fmla="*/ 13 w 17"/>
                    <a:gd name="T29" fmla="*/ 10 h 1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w 17"/>
                    <a:gd name="T46" fmla="*/ 0 h 17"/>
                    <a:gd name="T47" fmla="*/ 17 w 17"/>
                    <a:gd name="T48" fmla="*/ 17 h 17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T45" t="T46" r="T47" b="T48"/>
                  <a:pathLst>
                    <a:path w="17" h="17">
                      <a:moveTo>
                        <a:pt x="13" y="10"/>
                      </a:moveTo>
                      <a:lnTo>
                        <a:pt x="13" y="7"/>
                      </a:lnTo>
                      <a:lnTo>
                        <a:pt x="16" y="5"/>
                      </a:lnTo>
                      <a:lnTo>
                        <a:pt x="13" y="1"/>
                      </a:lnTo>
                      <a:lnTo>
                        <a:pt x="11" y="0"/>
                      </a:lnTo>
                      <a:lnTo>
                        <a:pt x="9" y="1"/>
                      </a:lnTo>
                      <a:lnTo>
                        <a:pt x="4" y="3"/>
                      </a:lnTo>
                      <a:lnTo>
                        <a:pt x="2" y="5"/>
                      </a:lnTo>
                      <a:lnTo>
                        <a:pt x="2" y="8"/>
                      </a:lnTo>
                      <a:lnTo>
                        <a:pt x="0" y="10"/>
                      </a:lnTo>
                      <a:lnTo>
                        <a:pt x="2" y="14"/>
                      </a:lnTo>
                      <a:lnTo>
                        <a:pt x="4" y="16"/>
                      </a:lnTo>
                      <a:lnTo>
                        <a:pt x="6" y="14"/>
                      </a:lnTo>
                      <a:lnTo>
                        <a:pt x="11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18" name="Freeform 2559"/>
                <p:cNvSpPr/>
                <p:nvPr>
                  <p:custDataLst>
                    <p:tags r:id="rId260"/>
                  </p:custDataLst>
                </p:nvPr>
              </p:nvSpPr>
              <p:spPr bwMode="gray">
                <a:xfrm>
                  <a:off x="3011" y="1404"/>
                  <a:ext cx="8" cy="10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10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19" name="Freeform 2560"/>
                <p:cNvSpPr/>
                <p:nvPr>
                  <p:custDataLst>
                    <p:tags r:id="rId261"/>
                  </p:custDataLst>
                </p:nvPr>
              </p:nvSpPr>
              <p:spPr bwMode="gray">
                <a:xfrm>
                  <a:off x="3004" y="1405"/>
                  <a:ext cx="9" cy="9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7 h 17"/>
                    <a:gd name="T10" fmla="*/ 2 w 17"/>
                    <a:gd name="T11" fmla="*/ 3 h 17"/>
                    <a:gd name="T12" fmla="*/ 4 w 17"/>
                    <a:gd name="T13" fmla="*/ 1 h 17"/>
                    <a:gd name="T14" fmla="*/ 6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6 w 17"/>
                    <a:gd name="T23" fmla="*/ 3 h 17"/>
                    <a:gd name="T24" fmla="*/ 16 w 17"/>
                    <a:gd name="T25" fmla="*/ 5 h 17"/>
                    <a:gd name="T26" fmla="*/ 16 w 17"/>
                    <a:gd name="T27" fmla="*/ 8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10 w 17"/>
                    <a:gd name="T33" fmla="*/ 16 h 17"/>
                    <a:gd name="T34" fmla="*/ 8 w 17"/>
                    <a:gd name="T35" fmla="*/ 16 h 17"/>
                    <a:gd name="T36" fmla="*/ 6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7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8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20" name="Freeform 2561"/>
                <p:cNvSpPr/>
                <p:nvPr>
                  <p:custDataLst>
                    <p:tags r:id="rId262"/>
                  </p:custDataLst>
                </p:nvPr>
              </p:nvSpPr>
              <p:spPr bwMode="gray">
                <a:xfrm>
                  <a:off x="3006" y="1405"/>
                  <a:ext cx="9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8 h 17"/>
                    <a:gd name="T4" fmla="*/ 16 w 17"/>
                    <a:gd name="T5" fmla="*/ 4 h 17"/>
                    <a:gd name="T6" fmla="*/ 16 w 17"/>
                    <a:gd name="T7" fmla="*/ 2 h 17"/>
                    <a:gd name="T8" fmla="*/ 13 w 17"/>
                    <a:gd name="T9" fmla="*/ 0 h 17"/>
                    <a:gd name="T10" fmla="*/ 10 w 17"/>
                    <a:gd name="T11" fmla="*/ 0 h 17"/>
                    <a:gd name="T12" fmla="*/ 8 w 17"/>
                    <a:gd name="T13" fmla="*/ 0 h 17"/>
                    <a:gd name="T14" fmla="*/ 5 w 17"/>
                    <a:gd name="T15" fmla="*/ 2 h 17"/>
                    <a:gd name="T16" fmla="*/ 2 w 17"/>
                    <a:gd name="T17" fmla="*/ 6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5 w 17"/>
                    <a:gd name="T27" fmla="*/ 16 h 17"/>
                    <a:gd name="T28" fmla="*/ 8 w 17"/>
                    <a:gd name="T29" fmla="*/ 16 h 17"/>
                    <a:gd name="T30" fmla="*/ 10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6" y="8"/>
                      </a:ln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21" name="Freeform 2562"/>
                <p:cNvSpPr/>
                <p:nvPr>
                  <p:custDataLst>
                    <p:tags r:id="rId263"/>
                  </p:custDataLst>
                </p:nvPr>
              </p:nvSpPr>
              <p:spPr bwMode="gray">
                <a:xfrm>
                  <a:off x="3006" y="1408"/>
                  <a:ext cx="10" cy="9"/>
                </a:xfrm>
                <a:custGeom>
                  <a:gdLst>
                    <a:gd name="T0" fmla="*/ 12 w 17"/>
                    <a:gd name="T1" fmla="*/ 12 h 17"/>
                    <a:gd name="T2" fmla="*/ 16 w 17"/>
                    <a:gd name="T3" fmla="*/ 4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4 h 17"/>
                    <a:gd name="T10" fmla="*/ 0 w 17"/>
                    <a:gd name="T11" fmla="*/ 12 h 17"/>
                    <a:gd name="T12" fmla="*/ 4 w 17"/>
                    <a:gd name="T13" fmla="*/ 16 h 17"/>
                    <a:gd name="T14" fmla="*/ 8 w 17"/>
                    <a:gd name="T15" fmla="*/ 16 h 17"/>
                    <a:gd name="T16" fmla="*/ 12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12"/>
                      </a:moveTo>
                      <a:lnTo>
                        <a:pt x="16" y="4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4"/>
                      </a:lnTo>
                      <a:lnTo>
                        <a:pt x="0" y="12"/>
                      </a:lnTo>
                      <a:lnTo>
                        <a:pt x="4" y="16"/>
                      </a:lnTo>
                      <a:lnTo>
                        <a:pt x="8" y="16"/>
                      </a:lnTo>
                      <a:lnTo>
                        <a:pt x="12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22" name="Freeform 2563"/>
                <p:cNvSpPr/>
                <p:nvPr>
                  <p:custDataLst>
                    <p:tags r:id="rId264"/>
                  </p:custDataLst>
                </p:nvPr>
              </p:nvSpPr>
              <p:spPr bwMode="gray">
                <a:xfrm>
                  <a:off x="3011" y="1404"/>
                  <a:ext cx="8" cy="10"/>
                </a:xfrm>
                <a:custGeom>
                  <a:gdLst>
                    <a:gd name="T0" fmla="*/ 6 w 17"/>
                    <a:gd name="T1" fmla="*/ 14 h 17"/>
                    <a:gd name="T2" fmla="*/ 2 w 17"/>
                    <a:gd name="T3" fmla="*/ 12 h 17"/>
                    <a:gd name="T4" fmla="*/ 0 w 17"/>
                    <a:gd name="T5" fmla="*/ 11 h 17"/>
                    <a:gd name="T6" fmla="*/ 0 w 17"/>
                    <a:gd name="T7" fmla="*/ 9 h 17"/>
                    <a:gd name="T8" fmla="*/ 0 w 17"/>
                    <a:gd name="T9" fmla="*/ 8 h 17"/>
                    <a:gd name="T10" fmla="*/ 2 w 17"/>
                    <a:gd name="T11" fmla="*/ 4 h 17"/>
                    <a:gd name="T12" fmla="*/ 4 w 17"/>
                    <a:gd name="T13" fmla="*/ 3 h 17"/>
                    <a:gd name="T14" fmla="*/ 6 w 17"/>
                    <a:gd name="T15" fmla="*/ 1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3 h 17"/>
                    <a:gd name="T22" fmla="*/ 16 w 17"/>
                    <a:gd name="T23" fmla="*/ 3 h 17"/>
                    <a:gd name="T24" fmla="*/ 16 w 17"/>
                    <a:gd name="T25" fmla="*/ 6 h 17"/>
                    <a:gd name="T26" fmla="*/ 16 w 17"/>
                    <a:gd name="T27" fmla="*/ 8 h 17"/>
                    <a:gd name="T28" fmla="*/ 14 w 17"/>
                    <a:gd name="T29" fmla="*/ 11 h 17"/>
                    <a:gd name="T30" fmla="*/ 12 w 17"/>
                    <a:gd name="T31" fmla="*/ 12 h 17"/>
                    <a:gd name="T32" fmla="*/ 10 w 17"/>
                    <a:gd name="T33" fmla="*/ 14 h 17"/>
                    <a:gd name="T34" fmla="*/ 8 w 17"/>
                    <a:gd name="T35" fmla="*/ 16 h 17"/>
                    <a:gd name="T36" fmla="*/ 6 w 17"/>
                    <a:gd name="T37" fmla="*/ 14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6" y="14"/>
                      </a:moveTo>
                      <a:lnTo>
                        <a:pt x="2" y="12"/>
                      </a:lnTo>
                      <a:lnTo>
                        <a:pt x="0" y="11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2" y="4"/>
                      </a:lnTo>
                      <a:lnTo>
                        <a:pt x="4" y="3"/>
                      </a:lnTo>
                      <a:lnTo>
                        <a:pt x="6" y="1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3"/>
                      </a:lnTo>
                      <a:lnTo>
                        <a:pt x="16" y="3"/>
                      </a:lnTo>
                      <a:lnTo>
                        <a:pt x="16" y="6"/>
                      </a:lnTo>
                      <a:lnTo>
                        <a:pt x="16" y="8"/>
                      </a:lnTo>
                      <a:lnTo>
                        <a:pt x="14" y="11"/>
                      </a:lnTo>
                      <a:lnTo>
                        <a:pt x="12" y="12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4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23" name="Freeform 2564"/>
                <p:cNvSpPr/>
                <p:nvPr>
                  <p:custDataLst>
                    <p:tags r:id="rId265"/>
                  </p:custDataLst>
                </p:nvPr>
              </p:nvSpPr>
              <p:spPr bwMode="gray">
                <a:xfrm>
                  <a:off x="3012" y="1404"/>
                  <a:ext cx="9" cy="10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7 h 17"/>
                    <a:gd name="T4" fmla="*/ 16 w 17"/>
                    <a:gd name="T5" fmla="*/ 5 h 17"/>
                    <a:gd name="T6" fmla="*/ 16 w 17"/>
                    <a:gd name="T7" fmla="*/ 1 h 17"/>
                    <a:gd name="T8" fmla="*/ 13 w 17"/>
                    <a:gd name="T9" fmla="*/ 1 h 17"/>
                    <a:gd name="T10" fmla="*/ 10 w 17"/>
                    <a:gd name="T11" fmla="*/ 0 h 17"/>
                    <a:gd name="T12" fmla="*/ 8 w 17"/>
                    <a:gd name="T13" fmla="*/ 1 h 17"/>
                    <a:gd name="T14" fmla="*/ 5 w 17"/>
                    <a:gd name="T15" fmla="*/ 3 h 17"/>
                    <a:gd name="T16" fmla="*/ 2 w 17"/>
                    <a:gd name="T17" fmla="*/ 5 h 17"/>
                    <a:gd name="T18" fmla="*/ 0 w 17"/>
                    <a:gd name="T19" fmla="*/ 8 h 17"/>
                    <a:gd name="T20" fmla="*/ 0 w 17"/>
                    <a:gd name="T21" fmla="*/ 10 h 17"/>
                    <a:gd name="T22" fmla="*/ 0 w 17"/>
                    <a:gd name="T23" fmla="*/ 14 h 17"/>
                    <a:gd name="T24" fmla="*/ 2 w 17"/>
                    <a:gd name="T25" fmla="*/ 14 h 17"/>
                    <a:gd name="T26" fmla="*/ 5 w 17"/>
                    <a:gd name="T27" fmla="*/ 16 h 17"/>
                    <a:gd name="T28" fmla="*/ 8 w 17"/>
                    <a:gd name="T29" fmla="*/ 14 h 17"/>
                    <a:gd name="T30" fmla="*/ 10 w 17"/>
                    <a:gd name="T31" fmla="*/ 12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6" y="7"/>
                      </a:lnTo>
                      <a:lnTo>
                        <a:pt x="16" y="5"/>
                      </a:lnTo>
                      <a:lnTo>
                        <a:pt x="16" y="1"/>
                      </a:lnTo>
                      <a:lnTo>
                        <a:pt x="13" y="1"/>
                      </a:lnTo>
                      <a:lnTo>
                        <a:pt x="10" y="0"/>
                      </a:lnTo>
                      <a:lnTo>
                        <a:pt x="8" y="1"/>
                      </a:lnTo>
                      <a:lnTo>
                        <a:pt x="5" y="3"/>
                      </a:lnTo>
                      <a:lnTo>
                        <a:pt x="2" y="5"/>
                      </a:lnTo>
                      <a:lnTo>
                        <a:pt x="0" y="8"/>
                      </a:lnTo>
                      <a:lnTo>
                        <a:pt x="0" y="10"/>
                      </a:lnTo>
                      <a:lnTo>
                        <a:pt x="0" y="14"/>
                      </a:lnTo>
                      <a:lnTo>
                        <a:pt x="2" y="14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24" name="Freeform 2565"/>
                <p:cNvSpPr/>
                <p:nvPr>
                  <p:custDataLst>
                    <p:tags r:id="rId266"/>
                  </p:custDataLst>
                </p:nvPr>
              </p:nvSpPr>
              <p:spPr bwMode="gray">
                <a:xfrm>
                  <a:off x="3012" y="1405"/>
                  <a:ext cx="10" cy="10"/>
                </a:xfrm>
                <a:custGeom>
                  <a:gdLst>
                    <a:gd name="T0" fmla="*/ 12 w 17"/>
                    <a:gd name="T1" fmla="*/ 8 h 17"/>
                    <a:gd name="T2" fmla="*/ 16 w 17"/>
                    <a:gd name="T3" fmla="*/ 4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4 h 17"/>
                    <a:gd name="T10" fmla="*/ 0 w 17"/>
                    <a:gd name="T11" fmla="*/ 12 h 17"/>
                    <a:gd name="T12" fmla="*/ 4 w 17"/>
                    <a:gd name="T13" fmla="*/ 16 h 17"/>
                    <a:gd name="T14" fmla="*/ 8 w 17"/>
                    <a:gd name="T15" fmla="*/ 12 h 17"/>
                    <a:gd name="T16" fmla="*/ 12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8"/>
                      </a:moveTo>
                      <a:lnTo>
                        <a:pt x="16" y="4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4"/>
                      </a:lnTo>
                      <a:lnTo>
                        <a:pt x="0" y="12"/>
                      </a:lnTo>
                      <a:lnTo>
                        <a:pt x="4" y="16"/>
                      </a:lnTo>
                      <a:lnTo>
                        <a:pt x="8" y="12"/>
                      </a:lnTo>
                      <a:lnTo>
                        <a:pt x="12" y="8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25" name="Freeform 2566"/>
                <p:cNvSpPr/>
                <p:nvPr>
                  <p:custDataLst>
                    <p:tags r:id="rId267"/>
                  </p:custDataLst>
                </p:nvPr>
              </p:nvSpPr>
              <p:spPr bwMode="gray">
                <a:xfrm>
                  <a:off x="3006" y="1406"/>
                  <a:ext cx="10" cy="11"/>
                </a:xfrm>
                <a:custGeom>
                  <a:gdLst>
                    <a:gd name="T0" fmla="*/ 5 w 17"/>
                    <a:gd name="T1" fmla="*/ 16 h 17"/>
                    <a:gd name="T2" fmla="*/ 1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7 h 17"/>
                    <a:gd name="T10" fmla="*/ 1 w 17"/>
                    <a:gd name="T11" fmla="*/ 3 h 17"/>
                    <a:gd name="T12" fmla="*/ 3 w 17"/>
                    <a:gd name="T13" fmla="*/ 1 h 17"/>
                    <a:gd name="T14" fmla="*/ 5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4 w 17"/>
                    <a:gd name="T23" fmla="*/ 3 h 17"/>
                    <a:gd name="T24" fmla="*/ 16 w 17"/>
                    <a:gd name="T25" fmla="*/ 5 h 17"/>
                    <a:gd name="T26" fmla="*/ 14 w 17"/>
                    <a:gd name="T27" fmla="*/ 8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8 w 17"/>
                    <a:gd name="T33" fmla="*/ 16 h 17"/>
                    <a:gd name="T34" fmla="*/ 7 w 17"/>
                    <a:gd name="T35" fmla="*/ 16 h 17"/>
                    <a:gd name="T36" fmla="*/ 5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5" y="16"/>
                      </a:moveTo>
                      <a:lnTo>
                        <a:pt x="1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7"/>
                      </a:lnTo>
                      <a:lnTo>
                        <a:pt x="1" y="3"/>
                      </a:lnTo>
                      <a:lnTo>
                        <a:pt x="3" y="1"/>
                      </a:lnTo>
                      <a:lnTo>
                        <a:pt x="5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4" y="3"/>
                      </a:lnTo>
                      <a:lnTo>
                        <a:pt x="16" y="5"/>
                      </a:lnTo>
                      <a:lnTo>
                        <a:pt x="14" y="8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8" y="16"/>
                      </a:lnTo>
                      <a:lnTo>
                        <a:pt x="7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26" name="Freeform 2567"/>
                <p:cNvSpPr/>
                <p:nvPr>
                  <p:custDataLst>
                    <p:tags r:id="rId268"/>
                  </p:custDataLst>
                </p:nvPr>
              </p:nvSpPr>
              <p:spPr bwMode="gray">
                <a:xfrm>
                  <a:off x="3007" y="1408"/>
                  <a:ext cx="10" cy="9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8 h 17"/>
                    <a:gd name="T4" fmla="*/ 16 w 17"/>
                    <a:gd name="T5" fmla="*/ 4 h 17"/>
                    <a:gd name="T6" fmla="*/ 13 w 17"/>
                    <a:gd name="T7" fmla="*/ 2 h 17"/>
                    <a:gd name="T8" fmla="*/ 13 w 17"/>
                    <a:gd name="T9" fmla="*/ 0 h 17"/>
                    <a:gd name="T10" fmla="*/ 11 w 17"/>
                    <a:gd name="T11" fmla="*/ 0 h 17"/>
                    <a:gd name="T12" fmla="*/ 6 w 17"/>
                    <a:gd name="T13" fmla="*/ 0 h 17"/>
                    <a:gd name="T14" fmla="*/ 4 w 17"/>
                    <a:gd name="T15" fmla="*/ 2 h 17"/>
                    <a:gd name="T16" fmla="*/ 2 w 17"/>
                    <a:gd name="T17" fmla="*/ 6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4 w 17"/>
                    <a:gd name="T27" fmla="*/ 16 h 17"/>
                    <a:gd name="T28" fmla="*/ 6 w 17"/>
                    <a:gd name="T29" fmla="*/ 16 h 17"/>
                    <a:gd name="T30" fmla="*/ 11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3" y="8"/>
                      </a:ln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1" y="0"/>
                      </a:lnTo>
                      <a:lnTo>
                        <a:pt x="6" y="0"/>
                      </a:lnTo>
                      <a:lnTo>
                        <a:pt x="4" y="2"/>
                      </a:lnTo>
                      <a:lnTo>
                        <a:pt x="2" y="6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6" y="16"/>
                      </a:lnTo>
                      <a:lnTo>
                        <a:pt x="11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27" name="Freeform 2568"/>
                <p:cNvSpPr/>
                <p:nvPr>
                  <p:custDataLst>
                    <p:tags r:id="rId269"/>
                  </p:custDataLst>
                </p:nvPr>
              </p:nvSpPr>
              <p:spPr bwMode="gray">
                <a:xfrm>
                  <a:off x="3008" y="1408"/>
                  <a:ext cx="10" cy="11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28" name="Freeform 2569"/>
                <p:cNvSpPr/>
                <p:nvPr>
                  <p:custDataLst>
                    <p:tags r:id="rId270"/>
                  </p:custDataLst>
                </p:nvPr>
              </p:nvSpPr>
              <p:spPr bwMode="gray">
                <a:xfrm>
                  <a:off x="2992" y="1415"/>
                  <a:ext cx="8" cy="12"/>
                </a:xfrm>
                <a:custGeom>
                  <a:gdLst>
                    <a:gd name="T0" fmla="*/ 5 w 17"/>
                    <a:gd name="T1" fmla="*/ 16 h 17"/>
                    <a:gd name="T2" fmla="*/ 1 w 17"/>
                    <a:gd name="T3" fmla="*/ 12 h 17"/>
                    <a:gd name="T4" fmla="*/ 0 w 17"/>
                    <a:gd name="T5" fmla="*/ 12 h 17"/>
                    <a:gd name="T6" fmla="*/ 0 w 17"/>
                    <a:gd name="T7" fmla="*/ 9 h 17"/>
                    <a:gd name="T8" fmla="*/ 0 w 17"/>
                    <a:gd name="T9" fmla="*/ 8 h 17"/>
                    <a:gd name="T10" fmla="*/ 1 w 17"/>
                    <a:gd name="T11" fmla="*/ 4 h 17"/>
                    <a:gd name="T12" fmla="*/ 3 w 17"/>
                    <a:gd name="T13" fmla="*/ 3 h 17"/>
                    <a:gd name="T14" fmla="*/ 5 w 17"/>
                    <a:gd name="T15" fmla="*/ 1 h 17"/>
                    <a:gd name="T16" fmla="*/ 8 w 17"/>
                    <a:gd name="T17" fmla="*/ 0 h 17"/>
                    <a:gd name="T18" fmla="*/ 10 w 17"/>
                    <a:gd name="T19" fmla="*/ 1 h 17"/>
                    <a:gd name="T20" fmla="*/ 14 w 17"/>
                    <a:gd name="T21" fmla="*/ 3 h 17"/>
                    <a:gd name="T22" fmla="*/ 14 w 17"/>
                    <a:gd name="T23" fmla="*/ 4 h 17"/>
                    <a:gd name="T24" fmla="*/ 16 w 17"/>
                    <a:gd name="T25" fmla="*/ 6 h 17"/>
                    <a:gd name="T26" fmla="*/ 14 w 17"/>
                    <a:gd name="T27" fmla="*/ 8 h 17"/>
                    <a:gd name="T28" fmla="*/ 14 w 17"/>
                    <a:gd name="T29" fmla="*/ 11 h 17"/>
                    <a:gd name="T30" fmla="*/ 12 w 17"/>
                    <a:gd name="T31" fmla="*/ 12 h 17"/>
                    <a:gd name="T32" fmla="*/ 8 w 17"/>
                    <a:gd name="T33" fmla="*/ 14 h 17"/>
                    <a:gd name="T34" fmla="*/ 7 w 17"/>
                    <a:gd name="T35" fmla="*/ 16 h 17"/>
                    <a:gd name="T36" fmla="*/ 5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5" y="16"/>
                      </a:moveTo>
                      <a:lnTo>
                        <a:pt x="1" y="12"/>
                      </a:lnTo>
                      <a:lnTo>
                        <a:pt x="0" y="12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1" y="4"/>
                      </a:lnTo>
                      <a:lnTo>
                        <a:pt x="3" y="3"/>
                      </a:lnTo>
                      <a:lnTo>
                        <a:pt x="5" y="1"/>
                      </a:lnTo>
                      <a:lnTo>
                        <a:pt x="8" y="0"/>
                      </a:lnTo>
                      <a:lnTo>
                        <a:pt x="10" y="1"/>
                      </a:lnTo>
                      <a:lnTo>
                        <a:pt x="14" y="3"/>
                      </a:lnTo>
                      <a:lnTo>
                        <a:pt x="14" y="4"/>
                      </a:lnTo>
                      <a:lnTo>
                        <a:pt x="16" y="6"/>
                      </a:lnTo>
                      <a:lnTo>
                        <a:pt x="14" y="8"/>
                      </a:lnTo>
                      <a:lnTo>
                        <a:pt x="14" y="11"/>
                      </a:lnTo>
                      <a:lnTo>
                        <a:pt x="12" y="12"/>
                      </a:lnTo>
                      <a:lnTo>
                        <a:pt x="8" y="14"/>
                      </a:lnTo>
                      <a:lnTo>
                        <a:pt x="7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29" name="Freeform 2570"/>
                <p:cNvSpPr/>
                <p:nvPr>
                  <p:custDataLst>
                    <p:tags r:id="rId271"/>
                  </p:custDataLst>
                </p:nvPr>
              </p:nvSpPr>
              <p:spPr bwMode="gray">
                <a:xfrm>
                  <a:off x="2993" y="1417"/>
                  <a:ext cx="8" cy="11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6 h 17"/>
                    <a:gd name="T4" fmla="*/ 16 w 17"/>
                    <a:gd name="T5" fmla="*/ 4 h 17"/>
                    <a:gd name="T6" fmla="*/ 13 w 17"/>
                    <a:gd name="T7" fmla="*/ 2 h 17"/>
                    <a:gd name="T8" fmla="*/ 13 w 17"/>
                    <a:gd name="T9" fmla="*/ 0 h 17"/>
                    <a:gd name="T10" fmla="*/ 11 w 17"/>
                    <a:gd name="T11" fmla="*/ 0 h 17"/>
                    <a:gd name="T12" fmla="*/ 6 w 17"/>
                    <a:gd name="T13" fmla="*/ 0 h 17"/>
                    <a:gd name="T14" fmla="*/ 4 w 17"/>
                    <a:gd name="T15" fmla="*/ 2 h 17"/>
                    <a:gd name="T16" fmla="*/ 2 w 17"/>
                    <a:gd name="T17" fmla="*/ 4 h 17"/>
                    <a:gd name="T18" fmla="*/ 0 w 17"/>
                    <a:gd name="T19" fmla="*/ 8 h 17"/>
                    <a:gd name="T20" fmla="*/ 0 w 17"/>
                    <a:gd name="T21" fmla="*/ 10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4 w 17"/>
                    <a:gd name="T27" fmla="*/ 16 h 17"/>
                    <a:gd name="T28" fmla="*/ 6 w 17"/>
                    <a:gd name="T29" fmla="*/ 14 h 17"/>
                    <a:gd name="T30" fmla="*/ 11 w 17"/>
                    <a:gd name="T31" fmla="*/ 12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3" y="6"/>
                      </a:ln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1" y="0"/>
                      </a:lnTo>
                      <a:lnTo>
                        <a:pt x="6" y="0"/>
                      </a:lnTo>
                      <a:lnTo>
                        <a:pt x="4" y="2"/>
                      </a:lnTo>
                      <a:lnTo>
                        <a:pt x="2" y="4"/>
                      </a:lnTo>
                      <a:lnTo>
                        <a:pt x="0" y="8"/>
                      </a:lnTo>
                      <a:lnTo>
                        <a:pt x="0" y="10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6" y="14"/>
                      </a:lnTo>
                      <a:lnTo>
                        <a:pt x="11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30" name="Freeform 2571"/>
                <p:cNvSpPr/>
                <p:nvPr>
                  <p:custDataLst>
                    <p:tags r:id="rId272"/>
                  </p:custDataLst>
                </p:nvPr>
              </p:nvSpPr>
              <p:spPr bwMode="gray">
                <a:xfrm>
                  <a:off x="2993" y="1419"/>
                  <a:ext cx="9" cy="10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31" name="Freeform 2572"/>
                <p:cNvSpPr/>
                <p:nvPr>
                  <p:custDataLst>
                    <p:tags r:id="rId273"/>
                  </p:custDataLst>
                </p:nvPr>
              </p:nvSpPr>
              <p:spPr bwMode="gray">
                <a:xfrm>
                  <a:off x="3000" y="1384"/>
                  <a:ext cx="11" cy="22"/>
                </a:xfrm>
                <a:custGeom>
                  <a:gdLst>
                    <a:gd name="T0" fmla="*/ 19 w 20"/>
                    <a:gd name="T1" fmla="*/ 11 h 35"/>
                    <a:gd name="T2" fmla="*/ 0 w 20"/>
                    <a:gd name="T3" fmla="*/ 0 h 35"/>
                    <a:gd name="T4" fmla="*/ 0 w 20"/>
                    <a:gd name="T5" fmla="*/ 22 h 35"/>
                    <a:gd name="T6" fmla="*/ 19 w 20"/>
                    <a:gd name="T7" fmla="*/ 34 h 35"/>
                    <a:gd name="T8" fmla="*/ 19 w 20"/>
                    <a:gd name="T9" fmla="*/ 11 h 3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0"/>
                    <a:gd name="T16" fmla="*/ 0 h 35"/>
                    <a:gd name="T17" fmla="*/ 20 w 20"/>
                    <a:gd name="T18" fmla="*/ 35 h 35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0" h="35">
                      <a:moveTo>
                        <a:pt x="19" y="11"/>
                      </a:moveTo>
                      <a:lnTo>
                        <a:pt x="0" y="0"/>
                      </a:lnTo>
                      <a:lnTo>
                        <a:pt x="0" y="22"/>
                      </a:lnTo>
                      <a:lnTo>
                        <a:pt x="19" y="34"/>
                      </a:lnTo>
                      <a:lnTo>
                        <a:pt x="19" y="11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32" name="Freeform 2573"/>
                <p:cNvSpPr/>
                <p:nvPr>
                  <p:custDataLst>
                    <p:tags r:id="rId274"/>
                  </p:custDataLst>
                </p:nvPr>
              </p:nvSpPr>
              <p:spPr bwMode="gray">
                <a:xfrm>
                  <a:off x="3041" y="1382"/>
                  <a:ext cx="10" cy="10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8 h 17"/>
                    <a:gd name="T8" fmla="*/ 0 w 17"/>
                    <a:gd name="T9" fmla="*/ 7 h 17"/>
                    <a:gd name="T10" fmla="*/ 2 w 17"/>
                    <a:gd name="T11" fmla="*/ 3 h 17"/>
                    <a:gd name="T12" fmla="*/ 4 w 17"/>
                    <a:gd name="T13" fmla="*/ 1 h 17"/>
                    <a:gd name="T14" fmla="*/ 6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6 w 17"/>
                    <a:gd name="T23" fmla="*/ 3 h 17"/>
                    <a:gd name="T24" fmla="*/ 16 w 17"/>
                    <a:gd name="T25" fmla="*/ 5 h 17"/>
                    <a:gd name="T26" fmla="*/ 16 w 17"/>
                    <a:gd name="T27" fmla="*/ 7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10 w 17"/>
                    <a:gd name="T33" fmla="*/ 14 h 17"/>
                    <a:gd name="T34" fmla="*/ 8 w 17"/>
                    <a:gd name="T35" fmla="*/ 16 h 17"/>
                    <a:gd name="T36" fmla="*/ 6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8"/>
                      </a:lnTo>
                      <a:lnTo>
                        <a:pt x="0" y="7"/>
                      </a:lnTo>
                      <a:lnTo>
                        <a:pt x="2" y="3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7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10" y="14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33" name="Freeform 2574"/>
                <p:cNvSpPr/>
                <p:nvPr>
                  <p:custDataLst>
                    <p:tags r:id="rId275"/>
                  </p:custDataLst>
                </p:nvPr>
              </p:nvSpPr>
              <p:spPr bwMode="gray">
                <a:xfrm>
                  <a:off x="3043" y="1383"/>
                  <a:ext cx="9" cy="9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6 h 17"/>
                    <a:gd name="T4" fmla="*/ 16 w 17"/>
                    <a:gd name="T5" fmla="*/ 4 h 17"/>
                    <a:gd name="T6" fmla="*/ 16 w 17"/>
                    <a:gd name="T7" fmla="*/ 2 h 17"/>
                    <a:gd name="T8" fmla="*/ 13 w 17"/>
                    <a:gd name="T9" fmla="*/ 0 h 17"/>
                    <a:gd name="T10" fmla="*/ 10 w 17"/>
                    <a:gd name="T11" fmla="*/ 0 h 17"/>
                    <a:gd name="T12" fmla="*/ 8 w 17"/>
                    <a:gd name="T13" fmla="*/ 0 h 17"/>
                    <a:gd name="T14" fmla="*/ 5 w 17"/>
                    <a:gd name="T15" fmla="*/ 2 h 17"/>
                    <a:gd name="T16" fmla="*/ 2 w 17"/>
                    <a:gd name="T17" fmla="*/ 4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5 w 17"/>
                    <a:gd name="T27" fmla="*/ 16 h 17"/>
                    <a:gd name="T28" fmla="*/ 8 w 17"/>
                    <a:gd name="T29" fmla="*/ 14 h 17"/>
                    <a:gd name="T30" fmla="*/ 10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6" y="6"/>
                      </a:ln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4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4"/>
                      </a:lnTo>
                      <a:lnTo>
                        <a:pt x="10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34" name="Freeform 2575"/>
                <p:cNvSpPr/>
                <p:nvPr>
                  <p:custDataLst>
                    <p:tags r:id="rId276"/>
                  </p:custDataLst>
                </p:nvPr>
              </p:nvSpPr>
              <p:spPr bwMode="gray">
                <a:xfrm>
                  <a:off x="3043" y="1384"/>
                  <a:ext cx="10" cy="10"/>
                </a:xfrm>
                <a:custGeom>
                  <a:gdLst>
                    <a:gd name="T0" fmla="*/ 12 w 17"/>
                    <a:gd name="T1" fmla="*/ 12 h 17"/>
                    <a:gd name="T2" fmla="*/ 16 w 17"/>
                    <a:gd name="T3" fmla="*/ 4 h 17"/>
                    <a:gd name="T4" fmla="*/ 12 w 17"/>
                    <a:gd name="T5" fmla="*/ 0 h 17"/>
                    <a:gd name="T6" fmla="*/ 8 w 17"/>
                    <a:gd name="T7" fmla="*/ 0 h 17"/>
                    <a:gd name="T8" fmla="*/ 4 w 17"/>
                    <a:gd name="T9" fmla="*/ 4 h 17"/>
                    <a:gd name="T10" fmla="*/ 0 w 17"/>
                    <a:gd name="T11" fmla="*/ 12 h 17"/>
                    <a:gd name="T12" fmla="*/ 4 w 17"/>
                    <a:gd name="T13" fmla="*/ 16 h 17"/>
                    <a:gd name="T14" fmla="*/ 8 w 17"/>
                    <a:gd name="T15" fmla="*/ 16 h 17"/>
                    <a:gd name="T16" fmla="*/ 12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2" y="12"/>
                      </a:moveTo>
                      <a:lnTo>
                        <a:pt x="16" y="4"/>
                      </a:lnTo>
                      <a:lnTo>
                        <a:pt x="12" y="0"/>
                      </a:lnTo>
                      <a:lnTo>
                        <a:pt x="8" y="0"/>
                      </a:lnTo>
                      <a:lnTo>
                        <a:pt x="4" y="4"/>
                      </a:lnTo>
                      <a:lnTo>
                        <a:pt x="0" y="12"/>
                      </a:lnTo>
                      <a:lnTo>
                        <a:pt x="4" y="16"/>
                      </a:lnTo>
                      <a:lnTo>
                        <a:pt x="8" y="16"/>
                      </a:lnTo>
                      <a:lnTo>
                        <a:pt x="12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35" name="Freeform 2576"/>
                <p:cNvSpPr/>
                <p:nvPr>
                  <p:custDataLst>
                    <p:tags r:id="rId277"/>
                  </p:custDataLst>
                </p:nvPr>
              </p:nvSpPr>
              <p:spPr bwMode="gray">
                <a:xfrm>
                  <a:off x="3037" y="1384"/>
                  <a:ext cx="9" cy="10"/>
                </a:xfrm>
                <a:custGeom>
                  <a:gdLst>
                    <a:gd name="T0" fmla="*/ 5 w 17"/>
                    <a:gd name="T1" fmla="*/ 16 h 17"/>
                    <a:gd name="T2" fmla="*/ 1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7 h 17"/>
                    <a:gd name="T10" fmla="*/ 1 w 17"/>
                    <a:gd name="T11" fmla="*/ 5 h 17"/>
                    <a:gd name="T12" fmla="*/ 3 w 17"/>
                    <a:gd name="T13" fmla="*/ 1 h 17"/>
                    <a:gd name="T14" fmla="*/ 5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4 w 17"/>
                    <a:gd name="T23" fmla="*/ 3 h 17"/>
                    <a:gd name="T24" fmla="*/ 16 w 17"/>
                    <a:gd name="T25" fmla="*/ 5 h 17"/>
                    <a:gd name="T26" fmla="*/ 14 w 17"/>
                    <a:gd name="T27" fmla="*/ 8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8 w 17"/>
                    <a:gd name="T33" fmla="*/ 16 h 17"/>
                    <a:gd name="T34" fmla="*/ 7 w 17"/>
                    <a:gd name="T35" fmla="*/ 16 h 17"/>
                    <a:gd name="T36" fmla="*/ 5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5" y="16"/>
                      </a:moveTo>
                      <a:lnTo>
                        <a:pt x="1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7"/>
                      </a:lnTo>
                      <a:lnTo>
                        <a:pt x="1" y="5"/>
                      </a:lnTo>
                      <a:lnTo>
                        <a:pt x="3" y="1"/>
                      </a:lnTo>
                      <a:lnTo>
                        <a:pt x="5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4" y="3"/>
                      </a:lnTo>
                      <a:lnTo>
                        <a:pt x="16" y="5"/>
                      </a:lnTo>
                      <a:lnTo>
                        <a:pt x="14" y="8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8" y="16"/>
                      </a:lnTo>
                      <a:lnTo>
                        <a:pt x="7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36" name="Freeform 2577"/>
                <p:cNvSpPr/>
                <p:nvPr>
                  <p:custDataLst>
                    <p:tags r:id="rId278"/>
                  </p:custDataLst>
                </p:nvPr>
              </p:nvSpPr>
              <p:spPr bwMode="gray">
                <a:xfrm>
                  <a:off x="3038" y="1384"/>
                  <a:ext cx="9" cy="11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8 h 17"/>
                    <a:gd name="T4" fmla="*/ 16 w 17"/>
                    <a:gd name="T5" fmla="*/ 4 h 17"/>
                    <a:gd name="T6" fmla="*/ 13 w 17"/>
                    <a:gd name="T7" fmla="*/ 2 h 17"/>
                    <a:gd name="T8" fmla="*/ 13 w 17"/>
                    <a:gd name="T9" fmla="*/ 0 h 17"/>
                    <a:gd name="T10" fmla="*/ 11 w 17"/>
                    <a:gd name="T11" fmla="*/ 0 h 17"/>
                    <a:gd name="T12" fmla="*/ 6 w 17"/>
                    <a:gd name="T13" fmla="*/ 0 h 17"/>
                    <a:gd name="T14" fmla="*/ 4 w 17"/>
                    <a:gd name="T15" fmla="*/ 2 h 17"/>
                    <a:gd name="T16" fmla="*/ 2 w 17"/>
                    <a:gd name="T17" fmla="*/ 6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4 w 17"/>
                    <a:gd name="T27" fmla="*/ 16 h 17"/>
                    <a:gd name="T28" fmla="*/ 6 w 17"/>
                    <a:gd name="T29" fmla="*/ 16 h 17"/>
                    <a:gd name="T30" fmla="*/ 11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3" y="8"/>
                      </a:ln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1" y="0"/>
                      </a:lnTo>
                      <a:lnTo>
                        <a:pt x="6" y="0"/>
                      </a:lnTo>
                      <a:lnTo>
                        <a:pt x="4" y="2"/>
                      </a:lnTo>
                      <a:lnTo>
                        <a:pt x="2" y="6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6" y="16"/>
                      </a:lnTo>
                      <a:lnTo>
                        <a:pt x="11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37" name="Freeform 2578"/>
                <p:cNvSpPr/>
                <p:nvPr>
                  <p:custDataLst>
                    <p:tags r:id="rId279"/>
                  </p:custDataLst>
                </p:nvPr>
              </p:nvSpPr>
              <p:spPr bwMode="gray">
                <a:xfrm>
                  <a:off x="3039" y="1386"/>
                  <a:ext cx="9" cy="11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8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38" name="Freeform 2579"/>
                <p:cNvSpPr/>
                <p:nvPr>
                  <p:custDataLst>
                    <p:tags r:id="rId280"/>
                  </p:custDataLst>
                </p:nvPr>
              </p:nvSpPr>
              <p:spPr bwMode="gray">
                <a:xfrm>
                  <a:off x="3043" y="1383"/>
                  <a:ext cx="10" cy="9"/>
                </a:xfrm>
                <a:custGeom>
                  <a:gdLst>
                    <a:gd name="T0" fmla="*/ 5 w 17"/>
                    <a:gd name="T1" fmla="*/ 16 h 17"/>
                    <a:gd name="T2" fmla="*/ 1 w 17"/>
                    <a:gd name="T3" fmla="*/ 12 h 17"/>
                    <a:gd name="T4" fmla="*/ 0 w 17"/>
                    <a:gd name="T5" fmla="*/ 12 h 17"/>
                    <a:gd name="T6" fmla="*/ 0 w 17"/>
                    <a:gd name="T7" fmla="*/ 9 h 17"/>
                    <a:gd name="T8" fmla="*/ 0 w 17"/>
                    <a:gd name="T9" fmla="*/ 8 h 17"/>
                    <a:gd name="T10" fmla="*/ 1 w 17"/>
                    <a:gd name="T11" fmla="*/ 4 h 17"/>
                    <a:gd name="T12" fmla="*/ 3 w 17"/>
                    <a:gd name="T13" fmla="*/ 3 h 17"/>
                    <a:gd name="T14" fmla="*/ 5 w 17"/>
                    <a:gd name="T15" fmla="*/ 1 h 17"/>
                    <a:gd name="T16" fmla="*/ 8 w 17"/>
                    <a:gd name="T17" fmla="*/ 0 h 17"/>
                    <a:gd name="T18" fmla="*/ 10 w 17"/>
                    <a:gd name="T19" fmla="*/ 1 h 17"/>
                    <a:gd name="T20" fmla="*/ 14 w 17"/>
                    <a:gd name="T21" fmla="*/ 3 h 17"/>
                    <a:gd name="T22" fmla="*/ 14 w 17"/>
                    <a:gd name="T23" fmla="*/ 4 h 17"/>
                    <a:gd name="T24" fmla="*/ 16 w 17"/>
                    <a:gd name="T25" fmla="*/ 6 h 17"/>
                    <a:gd name="T26" fmla="*/ 14 w 17"/>
                    <a:gd name="T27" fmla="*/ 8 h 17"/>
                    <a:gd name="T28" fmla="*/ 14 w 17"/>
                    <a:gd name="T29" fmla="*/ 11 h 17"/>
                    <a:gd name="T30" fmla="*/ 12 w 17"/>
                    <a:gd name="T31" fmla="*/ 12 h 17"/>
                    <a:gd name="T32" fmla="*/ 8 w 17"/>
                    <a:gd name="T33" fmla="*/ 14 h 17"/>
                    <a:gd name="T34" fmla="*/ 7 w 17"/>
                    <a:gd name="T35" fmla="*/ 16 h 17"/>
                    <a:gd name="T36" fmla="*/ 5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5" y="16"/>
                      </a:moveTo>
                      <a:lnTo>
                        <a:pt x="1" y="12"/>
                      </a:lnTo>
                      <a:lnTo>
                        <a:pt x="0" y="12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1" y="4"/>
                      </a:lnTo>
                      <a:lnTo>
                        <a:pt x="3" y="3"/>
                      </a:lnTo>
                      <a:lnTo>
                        <a:pt x="5" y="1"/>
                      </a:lnTo>
                      <a:lnTo>
                        <a:pt x="8" y="0"/>
                      </a:lnTo>
                      <a:lnTo>
                        <a:pt x="10" y="1"/>
                      </a:lnTo>
                      <a:lnTo>
                        <a:pt x="14" y="3"/>
                      </a:lnTo>
                      <a:lnTo>
                        <a:pt x="14" y="4"/>
                      </a:lnTo>
                      <a:lnTo>
                        <a:pt x="16" y="6"/>
                      </a:lnTo>
                      <a:lnTo>
                        <a:pt x="14" y="8"/>
                      </a:lnTo>
                      <a:lnTo>
                        <a:pt x="14" y="11"/>
                      </a:lnTo>
                      <a:lnTo>
                        <a:pt x="12" y="12"/>
                      </a:lnTo>
                      <a:lnTo>
                        <a:pt x="8" y="14"/>
                      </a:lnTo>
                      <a:lnTo>
                        <a:pt x="7" y="16"/>
                      </a:lnTo>
                      <a:lnTo>
                        <a:pt x="5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39" name="Freeform 2580"/>
                <p:cNvSpPr/>
                <p:nvPr>
                  <p:custDataLst>
                    <p:tags r:id="rId281"/>
                  </p:custDataLst>
                </p:nvPr>
              </p:nvSpPr>
              <p:spPr bwMode="gray">
                <a:xfrm>
                  <a:off x="3044" y="1384"/>
                  <a:ext cx="9" cy="10"/>
                </a:xfrm>
                <a:custGeom>
                  <a:gdLst>
                    <a:gd name="T0" fmla="*/ 13 w 17"/>
                    <a:gd name="T1" fmla="*/ 10 h 17"/>
                    <a:gd name="T2" fmla="*/ 13 w 17"/>
                    <a:gd name="T3" fmla="*/ 6 h 17"/>
                    <a:gd name="T4" fmla="*/ 16 w 17"/>
                    <a:gd name="T5" fmla="*/ 4 h 17"/>
                    <a:gd name="T6" fmla="*/ 13 w 17"/>
                    <a:gd name="T7" fmla="*/ 2 h 17"/>
                    <a:gd name="T8" fmla="*/ 13 w 17"/>
                    <a:gd name="T9" fmla="*/ 0 h 17"/>
                    <a:gd name="T10" fmla="*/ 11 w 17"/>
                    <a:gd name="T11" fmla="*/ 0 h 17"/>
                    <a:gd name="T12" fmla="*/ 6 w 17"/>
                    <a:gd name="T13" fmla="*/ 0 h 17"/>
                    <a:gd name="T14" fmla="*/ 4 w 17"/>
                    <a:gd name="T15" fmla="*/ 2 h 17"/>
                    <a:gd name="T16" fmla="*/ 2 w 17"/>
                    <a:gd name="T17" fmla="*/ 4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4 w 17"/>
                    <a:gd name="T27" fmla="*/ 16 h 17"/>
                    <a:gd name="T28" fmla="*/ 6 w 17"/>
                    <a:gd name="T29" fmla="*/ 14 h 17"/>
                    <a:gd name="T30" fmla="*/ 11 w 17"/>
                    <a:gd name="T31" fmla="*/ 12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3" y="6"/>
                      </a:lnTo>
                      <a:lnTo>
                        <a:pt x="16" y="4"/>
                      </a:lnTo>
                      <a:lnTo>
                        <a:pt x="13" y="2"/>
                      </a:lnTo>
                      <a:lnTo>
                        <a:pt x="13" y="0"/>
                      </a:lnTo>
                      <a:lnTo>
                        <a:pt x="11" y="0"/>
                      </a:lnTo>
                      <a:lnTo>
                        <a:pt x="6" y="0"/>
                      </a:lnTo>
                      <a:lnTo>
                        <a:pt x="4" y="2"/>
                      </a:lnTo>
                      <a:lnTo>
                        <a:pt x="2" y="4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6" y="14"/>
                      </a:lnTo>
                      <a:lnTo>
                        <a:pt x="11" y="12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40" name="Freeform 2581"/>
                <p:cNvSpPr/>
                <p:nvPr>
                  <p:custDataLst>
                    <p:tags r:id="rId282"/>
                  </p:custDataLst>
                </p:nvPr>
              </p:nvSpPr>
              <p:spPr bwMode="gray">
                <a:xfrm>
                  <a:off x="3045" y="1384"/>
                  <a:ext cx="9" cy="11"/>
                </a:xfrm>
                <a:custGeom>
                  <a:gdLst>
                    <a:gd name="T0" fmla="*/ 16 w 17"/>
                    <a:gd name="T1" fmla="*/ 8 h 17"/>
                    <a:gd name="T2" fmla="*/ 16 w 17"/>
                    <a:gd name="T3" fmla="*/ 4 h 17"/>
                    <a:gd name="T4" fmla="*/ 16 w 17"/>
                    <a:gd name="T5" fmla="*/ 0 h 17"/>
                    <a:gd name="T6" fmla="*/ 5 w 17"/>
                    <a:gd name="T7" fmla="*/ 0 h 17"/>
                    <a:gd name="T8" fmla="*/ 0 w 17"/>
                    <a:gd name="T9" fmla="*/ 4 h 17"/>
                    <a:gd name="T10" fmla="*/ 0 w 17"/>
                    <a:gd name="T11" fmla="*/ 12 h 17"/>
                    <a:gd name="T12" fmla="*/ 0 w 17"/>
                    <a:gd name="T13" fmla="*/ 16 h 17"/>
                    <a:gd name="T14" fmla="*/ 5 w 17"/>
                    <a:gd name="T15" fmla="*/ 16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0" y="16"/>
                      </a:lnTo>
                      <a:lnTo>
                        <a:pt x="5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41" name="Freeform 2582"/>
                <p:cNvSpPr/>
                <p:nvPr>
                  <p:custDataLst>
                    <p:tags r:id="rId283"/>
                  </p:custDataLst>
                </p:nvPr>
              </p:nvSpPr>
              <p:spPr bwMode="gray">
                <a:xfrm>
                  <a:off x="3039" y="1385"/>
                  <a:ext cx="9" cy="12"/>
                </a:xfrm>
                <a:custGeom>
                  <a:gdLst>
                    <a:gd name="T0" fmla="*/ 6 w 17"/>
                    <a:gd name="T1" fmla="*/ 16 h 17"/>
                    <a:gd name="T2" fmla="*/ 2 w 17"/>
                    <a:gd name="T3" fmla="*/ 14 h 17"/>
                    <a:gd name="T4" fmla="*/ 0 w 17"/>
                    <a:gd name="T5" fmla="*/ 12 h 17"/>
                    <a:gd name="T6" fmla="*/ 0 w 17"/>
                    <a:gd name="T7" fmla="*/ 10 h 17"/>
                    <a:gd name="T8" fmla="*/ 0 w 17"/>
                    <a:gd name="T9" fmla="*/ 7 h 17"/>
                    <a:gd name="T10" fmla="*/ 2 w 17"/>
                    <a:gd name="T11" fmla="*/ 5 h 17"/>
                    <a:gd name="T12" fmla="*/ 4 w 17"/>
                    <a:gd name="T13" fmla="*/ 1 h 17"/>
                    <a:gd name="T14" fmla="*/ 6 w 17"/>
                    <a:gd name="T15" fmla="*/ 0 h 17"/>
                    <a:gd name="T16" fmla="*/ 8 w 17"/>
                    <a:gd name="T17" fmla="*/ 0 h 17"/>
                    <a:gd name="T18" fmla="*/ 10 w 17"/>
                    <a:gd name="T19" fmla="*/ 0 h 17"/>
                    <a:gd name="T20" fmla="*/ 14 w 17"/>
                    <a:gd name="T21" fmla="*/ 1 h 17"/>
                    <a:gd name="T22" fmla="*/ 16 w 17"/>
                    <a:gd name="T23" fmla="*/ 3 h 17"/>
                    <a:gd name="T24" fmla="*/ 16 w 17"/>
                    <a:gd name="T25" fmla="*/ 5 h 17"/>
                    <a:gd name="T26" fmla="*/ 16 w 17"/>
                    <a:gd name="T27" fmla="*/ 8 h 17"/>
                    <a:gd name="T28" fmla="*/ 14 w 17"/>
                    <a:gd name="T29" fmla="*/ 10 h 17"/>
                    <a:gd name="T30" fmla="*/ 12 w 17"/>
                    <a:gd name="T31" fmla="*/ 14 h 17"/>
                    <a:gd name="T32" fmla="*/ 10 w 17"/>
                    <a:gd name="T33" fmla="*/ 16 h 17"/>
                    <a:gd name="T34" fmla="*/ 8 w 17"/>
                    <a:gd name="T35" fmla="*/ 16 h 17"/>
                    <a:gd name="T36" fmla="*/ 6 w 17"/>
                    <a:gd name="T37" fmla="*/ 16 h 1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w 17"/>
                    <a:gd name="T58" fmla="*/ 0 h 17"/>
                    <a:gd name="T59" fmla="*/ 17 w 17"/>
                    <a:gd name="T60" fmla="*/ 17 h 17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T57" t="T58" r="T59" b="T60"/>
                  <a:pathLst>
                    <a:path w="17" h="17">
                      <a:moveTo>
                        <a:pt x="6" y="16"/>
                      </a:moveTo>
                      <a:lnTo>
                        <a:pt x="2" y="14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0" y="7"/>
                      </a:lnTo>
                      <a:lnTo>
                        <a:pt x="2" y="5"/>
                      </a:lnTo>
                      <a:lnTo>
                        <a:pt x="4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4" y="1"/>
                      </a:lnTo>
                      <a:lnTo>
                        <a:pt x="16" y="3"/>
                      </a:lnTo>
                      <a:lnTo>
                        <a:pt x="16" y="5"/>
                      </a:lnTo>
                      <a:lnTo>
                        <a:pt x="16" y="8"/>
                      </a:lnTo>
                      <a:lnTo>
                        <a:pt x="14" y="10"/>
                      </a:lnTo>
                      <a:lnTo>
                        <a:pt x="12" y="14"/>
                      </a:lnTo>
                      <a:lnTo>
                        <a:pt x="10" y="16"/>
                      </a:lnTo>
                      <a:lnTo>
                        <a:pt x="8" y="16"/>
                      </a:lnTo>
                      <a:lnTo>
                        <a:pt x="6" y="16"/>
                      </a:lnTo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42" name="Freeform 2583"/>
                <p:cNvSpPr/>
                <p:nvPr>
                  <p:custDataLst>
                    <p:tags r:id="rId284"/>
                  </p:custDataLst>
                </p:nvPr>
              </p:nvSpPr>
              <p:spPr bwMode="gray">
                <a:xfrm>
                  <a:off x="3039" y="1386"/>
                  <a:ext cx="11" cy="11"/>
                </a:xfrm>
                <a:custGeom>
                  <a:gdLst>
                    <a:gd name="T0" fmla="*/ 13 w 17"/>
                    <a:gd name="T1" fmla="*/ 10 h 17"/>
                    <a:gd name="T2" fmla="*/ 16 w 17"/>
                    <a:gd name="T3" fmla="*/ 8 h 17"/>
                    <a:gd name="T4" fmla="*/ 16 w 17"/>
                    <a:gd name="T5" fmla="*/ 4 h 17"/>
                    <a:gd name="T6" fmla="*/ 16 w 17"/>
                    <a:gd name="T7" fmla="*/ 2 h 17"/>
                    <a:gd name="T8" fmla="*/ 13 w 17"/>
                    <a:gd name="T9" fmla="*/ 0 h 17"/>
                    <a:gd name="T10" fmla="*/ 10 w 17"/>
                    <a:gd name="T11" fmla="*/ 0 h 17"/>
                    <a:gd name="T12" fmla="*/ 8 w 17"/>
                    <a:gd name="T13" fmla="*/ 0 h 17"/>
                    <a:gd name="T14" fmla="*/ 5 w 17"/>
                    <a:gd name="T15" fmla="*/ 2 h 17"/>
                    <a:gd name="T16" fmla="*/ 2 w 17"/>
                    <a:gd name="T17" fmla="*/ 6 h 17"/>
                    <a:gd name="T18" fmla="*/ 0 w 17"/>
                    <a:gd name="T19" fmla="*/ 8 h 17"/>
                    <a:gd name="T20" fmla="*/ 0 w 17"/>
                    <a:gd name="T21" fmla="*/ 12 h 17"/>
                    <a:gd name="T22" fmla="*/ 0 w 17"/>
                    <a:gd name="T23" fmla="*/ 14 h 17"/>
                    <a:gd name="T24" fmla="*/ 2 w 17"/>
                    <a:gd name="T25" fmla="*/ 16 h 17"/>
                    <a:gd name="T26" fmla="*/ 5 w 17"/>
                    <a:gd name="T27" fmla="*/ 16 h 17"/>
                    <a:gd name="T28" fmla="*/ 8 w 17"/>
                    <a:gd name="T29" fmla="*/ 16 h 17"/>
                    <a:gd name="T30" fmla="*/ 10 w 17"/>
                    <a:gd name="T31" fmla="*/ 14 h 17"/>
                    <a:gd name="T32" fmla="*/ 13 w 17"/>
                    <a:gd name="T33" fmla="*/ 10 h 17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7"/>
                    <a:gd name="T52" fmla="*/ 0 h 17"/>
                    <a:gd name="T53" fmla="*/ 17 w 17"/>
                    <a:gd name="T54" fmla="*/ 17 h 17"/>
                  </a:gdLst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7" h="17">
                      <a:moveTo>
                        <a:pt x="13" y="10"/>
                      </a:moveTo>
                      <a:lnTo>
                        <a:pt x="16" y="8"/>
                      </a:lnTo>
                      <a:lnTo>
                        <a:pt x="16" y="4"/>
                      </a:lnTo>
                      <a:lnTo>
                        <a:pt x="16" y="2"/>
                      </a:lnTo>
                      <a:lnTo>
                        <a:pt x="13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5" y="2"/>
                      </a:lnTo>
                      <a:lnTo>
                        <a:pt x="2" y="6"/>
                      </a:lnTo>
                      <a:lnTo>
                        <a:pt x="0" y="8"/>
                      </a:lnTo>
                      <a:lnTo>
                        <a:pt x="0" y="12"/>
                      </a:lnTo>
                      <a:lnTo>
                        <a:pt x="0" y="14"/>
                      </a:lnTo>
                      <a:lnTo>
                        <a:pt x="2" y="16"/>
                      </a:lnTo>
                      <a:lnTo>
                        <a:pt x="5" y="16"/>
                      </a:lnTo>
                      <a:lnTo>
                        <a:pt x="8" y="16"/>
                      </a:lnTo>
                      <a:lnTo>
                        <a:pt x="10" y="14"/>
                      </a:lnTo>
                      <a:lnTo>
                        <a:pt x="13" y="10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43" name="Freeform 2584"/>
                <p:cNvSpPr/>
                <p:nvPr>
                  <p:custDataLst>
                    <p:tags r:id="rId285"/>
                  </p:custDataLst>
                </p:nvPr>
              </p:nvSpPr>
              <p:spPr bwMode="gray">
                <a:xfrm>
                  <a:off x="3041" y="1387"/>
                  <a:ext cx="9" cy="12"/>
                </a:xfrm>
                <a:custGeom>
                  <a:gdLst>
                    <a:gd name="T0" fmla="*/ 16 w 17"/>
                    <a:gd name="T1" fmla="*/ 12 h 17"/>
                    <a:gd name="T2" fmla="*/ 16 w 17"/>
                    <a:gd name="T3" fmla="*/ 4 h 17"/>
                    <a:gd name="T4" fmla="*/ 16 w 17"/>
                    <a:gd name="T5" fmla="*/ 0 h 17"/>
                    <a:gd name="T6" fmla="*/ 10 w 17"/>
                    <a:gd name="T7" fmla="*/ 0 h 17"/>
                    <a:gd name="T8" fmla="*/ 5 w 17"/>
                    <a:gd name="T9" fmla="*/ 8 h 17"/>
                    <a:gd name="T10" fmla="*/ 0 w 17"/>
                    <a:gd name="T11" fmla="*/ 12 h 17"/>
                    <a:gd name="T12" fmla="*/ 5 w 17"/>
                    <a:gd name="T13" fmla="*/ 16 h 17"/>
                    <a:gd name="T14" fmla="*/ 10 w 17"/>
                    <a:gd name="T15" fmla="*/ 16 h 17"/>
                    <a:gd name="T16" fmla="*/ 16 w 17"/>
                    <a:gd name="T17" fmla="*/ 12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12"/>
                      </a:moveTo>
                      <a:lnTo>
                        <a:pt x="16" y="4"/>
                      </a:lnTo>
                      <a:lnTo>
                        <a:pt x="16" y="0"/>
                      </a:lnTo>
                      <a:lnTo>
                        <a:pt x="10" y="0"/>
                      </a:lnTo>
                      <a:lnTo>
                        <a:pt x="5" y="8"/>
                      </a:lnTo>
                      <a:lnTo>
                        <a:pt x="0" y="12"/>
                      </a:lnTo>
                      <a:lnTo>
                        <a:pt x="5" y="16"/>
                      </a:lnTo>
                      <a:lnTo>
                        <a:pt x="10" y="16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B3B3B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44" name="Freeform 2585"/>
                <p:cNvSpPr/>
                <p:nvPr>
                  <p:custDataLst>
                    <p:tags r:id="rId286"/>
                  </p:custDataLst>
                </p:nvPr>
              </p:nvSpPr>
              <p:spPr bwMode="gray">
                <a:xfrm>
                  <a:off x="3000" y="1359"/>
                  <a:ext cx="53" cy="33"/>
                </a:xfrm>
                <a:custGeom>
                  <a:gdLst>
                    <a:gd name="T0" fmla="*/ 94 w 95"/>
                    <a:gd name="T1" fmla="*/ 11 h 55"/>
                    <a:gd name="T2" fmla="*/ 75 w 95"/>
                    <a:gd name="T3" fmla="*/ 0 h 55"/>
                    <a:gd name="T4" fmla="*/ 0 w 95"/>
                    <a:gd name="T5" fmla="*/ 43 h 55"/>
                    <a:gd name="T6" fmla="*/ 19 w 95"/>
                    <a:gd name="T7" fmla="*/ 54 h 55"/>
                    <a:gd name="T8" fmla="*/ 94 w 95"/>
                    <a:gd name="T9" fmla="*/ 11 h 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95"/>
                    <a:gd name="T16" fmla="*/ 0 h 55"/>
                    <a:gd name="T17" fmla="*/ 95 w 95"/>
                    <a:gd name="T18" fmla="*/ 55 h 55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95" h="55">
                      <a:moveTo>
                        <a:pt x="94" y="11"/>
                      </a:moveTo>
                      <a:lnTo>
                        <a:pt x="75" y="0"/>
                      </a:lnTo>
                      <a:lnTo>
                        <a:pt x="0" y="43"/>
                      </a:lnTo>
                      <a:lnTo>
                        <a:pt x="19" y="54"/>
                      </a:lnTo>
                      <a:lnTo>
                        <a:pt x="94" y="11"/>
                      </a:lnTo>
                    </a:path>
                  </a:pathLst>
                </a:custGeom>
                <a:solidFill>
                  <a:srgbClr val="E6E6E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45" name="Freeform 2586"/>
                <p:cNvSpPr/>
                <p:nvPr>
                  <p:custDataLst>
                    <p:tags r:id="rId287"/>
                  </p:custDataLst>
                </p:nvPr>
              </p:nvSpPr>
              <p:spPr bwMode="gray">
                <a:xfrm>
                  <a:off x="3010" y="1365"/>
                  <a:ext cx="43" cy="41"/>
                </a:xfrm>
                <a:custGeom>
                  <a:gdLst>
                    <a:gd name="T0" fmla="*/ 75 w 76"/>
                    <a:gd name="T1" fmla="*/ 0 h 67"/>
                    <a:gd name="T2" fmla="*/ 0 w 76"/>
                    <a:gd name="T3" fmla="*/ 43 h 67"/>
                    <a:gd name="T4" fmla="*/ 0 w 76"/>
                    <a:gd name="T5" fmla="*/ 66 h 67"/>
                    <a:gd name="T6" fmla="*/ 75 w 76"/>
                    <a:gd name="T7" fmla="*/ 22 h 67"/>
                    <a:gd name="T8" fmla="*/ 75 w 76"/>
                    <a:gd name="T9" fmla="*/ 0 h 6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6"/>
                    <a:gd name="T16" fmla="*/ 0 h 67"/>
                    <a:gd name="T17" fmla="*/ 76 w 76"/>
                    <a:gd name="T18" fmla="*/ 67 h 6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6" h="67">
                      <a:moveTo>
                        <a:pt x="75" y="0"/>
                      </a:moveTo>
                      <a:lnTo>
                        <a:pt x="0" y="43"/>
                      </a:lnTo>
                      <a:lnTo>
                        <a:pt x="0" y="66"/>
                      </a:lnTo>
                      <a:lnTo>
                        <a:pt x="75" y="22"/>
                      </a:lnTo>
                      <a:lnTo>
                        <a:pt x="75" y="0"/>
                      </a:lnTo>
                    </a:path>
                  </a:pathLst>
                </a:custGeom>
                <a:solidFill>
                  <a:srgbClr val="7F7F7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46" name="Freeform 2587"/>
                <p:cNvSpPr/>
                <p:nvPr>
                  <p:custDataLst>
                    <p:tags r:id="rId288"/>
                  </p:custDataLst>
                </p:nvPr>
              </p:nvSpPr>
              <p:spPr bwMode="gray">
                <a:xfrm>
                  <a:off x="2984" y="1408"/>
                  <a:ext cx="9" cy="11"/>
                </a:xfrm>
                <a:custGeom>
                  <a:gdLst>
                    <a:gd name="T0" fmla="*/ 11 w 17"/>
                    <a:gd name="T1" fmla="*/ 0 h 17"/>
                    <a:gd name="T2" fmla="*/ 0 w 17"/>
                    <a:gd name="T3" fmla="*/ 9 h 17"/>
                    <a:gd name="T4" fmla="*/ 2 w 17"/>
                    <a:gd name="T5" fmla="*/ 16 h 17"/>
                    <a:gd name="T6" fmla="*/ 16 w 17"/>
                    <a:gd name="T7" fmla="*/ 4 h 17"/>
                    <a:gd name="T8" fmla="*/ 11 w 17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1" y="0"/>
                      </a:moveTo>
                      <a:lnTo>
                        <a:pt x="0" y="9"/>
                      </a:lnTo>
                      <a:lnTo>
                        <a:pt x="2" y="16"/>
                      </a:lnTo>
                      <a:lnTo>
                        <a:pt x="16" y="4"/>
                      </a:lnTo>
                      <a:lnTo>
                        <a:pt x="11" y="0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47" name="Freeform 2588"/>
                <p:cNvSpPr/>
                <p:nvPr>
                  <p:custDataLst>
                    <p:tags r:id="rId289"/>
                  </p:custDataLst>
                </p:nvPr>
              </p:nvSpPr>
              <p:spPr bwMode="gray">
                <a:xfrm>
                  <a:off x="2983" y="1410"/>
                  <a:ext cx="10" cy="11"/>
                </a:xfrm>
                <a:custGeom>
                  <a:gdLst>
                    <a:gd name="T0" fmla="*/ 0 w 17"/>
                    <a:gd name="T1" fmla="*/ 11 h 17"/>
                    <a:gd name="T2" fmla="*/ 10 w 17"/>
                    <a:gd name="T3" fmla="*/ 16 h 17"/>
                    <a:gd name="T4" fmla="*/ 16 w 17"/>
                    <a:gd name="T5" fmla="*/ 4 h 17"/>
                    <a:gd name="T6" fmla="*/ 5 w 17"/>
                    <a:gd name="T7" fmla="*/ 0 h 17"/>
                    <a:gd name="T8" fmla="*/ 0 w 17"/>
                    <a:gd name="T9" fmla="*/ 11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11"/>
                      </a:moveTo>
                      <a:lnTo>
                        <a:pt x="10" y="16"/>
                      </a:lnTo>
                      <a:lnTo>
                        <a:pt x="16" y="4"/>
                      </a:lnTo>
                      <a:lnTo>
                        <a:pt x="5" y="0"/>
                      </a:lnTo>
                      <a:lnTo>
                        <a:pt x="0" y="11"/>
                      </a:lnTo>
                    </a:path>
                  </a:pathLst>
                </a:custGeom>
                <a:solidFill>
                  <a:srgbClr val="006C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48" name="Freeform 2589"/>
                <p:cNvSpPr/>
                <p:nvPr>
                  <p:custDataLst>
                    <p:tags r:id="rId290"/>
                  </p:custDataLst>
                </p:nvPr>
              </p:nvSpPr>
              <p:spPr bwMode="gray">
                <a:xfrm>
                  <a:off x="2982" y="1414"/>
                  <a:ext cx="9" cy="12"/>
                </a:xfrm>
                <a:custGeom>
                  <a:gdLst>
                    <a:gd name="T0" fmla="*/ 0 w 17"/>
                    <a:gd name="T1" fmla="*/ 3 h 17"/>
                    <a:gd name="T2" fmla="*/ 6 w 17"/>
                    <a:gd name="T3" fmla="*/ 11 h 17"/>
                    <a:gd name="T4" fmla="*/ 16 w 17"/>
                    <a:gd name="T5" fmla="*/ 16 h 17"/>
                    <a:gd name="T6" fmla="*/ 16 w 17"/>
                    <a:gd name="T7" fmla="*/ 14 h 17"/>
                    <a:gd name="T8" fmla="*/ 7 w 17"/>
                    <a:gd name="T9" fmla="*/ 8 h 17"/>
                    <a:gd name="T10" fmla="*/ 0 w 17"/>
                    <a:gd name="T11" fmla="*/ 0 h 17"/>
                    <a:gd name="T12" fmla="*/ 0 w 17"/>
                    <a:gd name="T13" fmla="*/ 3 h 17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17"/>
                    <a:gd name="T22" fmla="*/ 0 h 17"/>
                    <a:gd name="T23" fmla="*/ 17 w 17"/>
                    <a:gd name="T24" fmla="*/ 17 h 17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17" h="17">
                      <a:moveTo>
                        <a:pt x="0" y="3"/>
                      </a:moveTo>
                      <a:lnTo>
                        <a:pt x="6" y="11"/>
                      </a:lnTo>
                      <a:lnTo>
                        <a:pt x="16" y="16"/>
                      </a:lnTo>
                      <a:lnTo>
                        <a:pt x="16" y="14"/>
                      </a:lnTo>
                      <a:lnTo>
                        <a:pt x="7" y="8"/>
                      </a:lnTo>
                      <a:lnTo>
                        <a:pt x="0" y="0"/>
                      </a:lnTo>
                      <a:lnTo>
                        <a:pt x="0" y="3"/>
                      </a:lnTo>
                    </a:path>
                  </a:pathLst>
                </a:custGeom>
                <a:solidFill>
                  <a:srgbClr val="99999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49" name="Freeform 2590"/>
                <p:cNvSpPr/>
                <p:nvPr>
                  <p:custDataLst>
                    <p:tags r:id="rId291"/>
                  </p:custDataLst>
                </p:nvPr>
              </p:nvSpPr>
              <p:spPr bwMode="gray">
                <a:xfrm>
                  <a:off x="2999" y="1412"/>
                  <a:ext cx="7" cy="10"/>
                </a:xfrm>
                <a:custGeom>
                  <a:gdLst>
                    <a:gd name="T0" fmla="*/ 11 w 17"/>
                    <a:gd name="T1" fmla="*/ 0 h 17"/>
                    <a:gd name="T2" fmla="*/ 0 w 17"/>
                    <a:gd name="T3" fmla="*/ 12 h 17"/>
                    <a:gd name="T4" fmla="*/ 3 w 17"/>
                    <a:gd name="T5" fmla="*/ 16 h 17"/>
                    <a:gd name="T6" fmla="*/ 16 w 17"/>
                    <a:gd name="T7" fmla="*/ 4 h 17"/>
                    <a:gd name="T8" fmla="*/ 11 w 17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1" y="0"/>
                      </a:moveTo>
                      <a:lnTo>
                        <a:pt x="0" y="12"/>
                      </a:lnTo>
                      <a:lnTo>
                        <a:pt x="3" y="16"/>
                      </a:lnTo>
                      <a:lnTo>
                        <a:pt x="16" y="4"/>
                      </a:lnTo>
                      <a:lnTo>
                        <a:pt x="11" y="0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50" name="Freeform 2591"/>
                <p:cNvSpPr/>
                <p:nvPr>
                  <p:custDataLst>
                    <p:tags r:id="rId292"/>
                  </p:custDataLst>
                </p:nvPr>
              </p:nvSpPr>
              <p:spPr bwMode="gray">
                <a:xfrm>
                  <a:off x="3000" y="1413"/>
                  <a:ext cx="8" cy="10"/>
                </a:xfrm>
                <a:custGeom>
                  <a:gdLst>
                    <a:gd name="T0" fmla="*/ 16 w 17"/>
                    <a:gd name="T1" fmla="*/ 4 h 17"/>
                    <a:gd name="T2" fmla="*/ 0 w 17"/>
                    <a:gd name="T3" fmla="*/ 16 h 17"/>
                    <a:gd name="T4" fmla="*/ 0 w 17"/>
                    <a:gd name="T5" fmla="*/ 12 h 17"/>
                    <a:gd name="T6" fmla="*/ 16 w 17"/>
                    <a:gd name="T7" fmla="*/ 0 h 17"/>
                    <a:gd name="T8" fmla="*/ 16 w 17"/>
                    <a:gd name="T9" fmla="*/ 4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6" y="4"/>
                      </a:moveTo>
                      <a:lnTo>
                        <a:pt x="0" y="16"/>
                      </a:lnTo>
                      <a:lnTo>
                        <a:pt x="0" y="12"/>
                      </a:lnTo>
                      <a:lnTo>
                        <a:pt x="16" y="0"/>
                      </a:lnTo>
                      <a:lnTo>
                        <a:pt x="16" y="4"/>
                      </a:lnTo>
                    </a:path>
                  </a:pathLst>
                </a:custGeom>
                <a:solidFill>
                  <a:srgbClr val="003B3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51" name="Freeform 2592"/>
                <p:cNvSpPr/>
                <p:nvPr>
                  <p:custDataLst>
                    <p:tags r:id="rId293"/>
                  </p:custDataLst>
                </p:nvPr>
              </p:nvSpPr>
              <p:spPr bwMode="gray">
                <a:xfrm>
                  <a:off x="2999" y="1414"/>
                  <a:ext cx="7" cy="12"/>
                </a:xfrm>
                <a:custGeom>
                  <a:gdLst>
                    <a:gd name="T0" fmla="*/ 0 w 17"/>
                    <a:gd name="T1" fmla="*/ 8 h 17"/>
                    <a:gd name="T2" fmla="*/ 16 w 17"/>
                    <a:gd name="T3" fmla="*/ 16 h 17"/>
                    <a:gd name="T4" fmla="*/ 16 w 17"/>
                    <a:gd name="T5" fmla="*/ 8 h 17"/>
                    <a:gd name="T6" fmla="*/ 0 w 17"/>
                    <a:gd name="T7" fmla="*/ 0 h 17"/>
                    <a:gd name="T8" fmla="*/ 0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8"/>
                      </a:moveTo>
                      <a:lnTo>
                        <a:pt x="16" y="16"/>
                      </a:lnTo>
                      <a:lnTo>
                        <a:pt x="16" y="8"/>
                      </a:lnTo>
                      <a:lnTo>
                        <a:pt x="0" y="0"/>
                      </a:lnTo>
                      <a:lnTo>
                        <a:pt x="0" y="8"/>
                      </a:lnTo>
                    </a:path>
                  </a:pathLst>
                </a:custGeom>
                <a:solidFill>
                  <a:srgbClr val="006C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52" name="Freeform 2593"/>
                <p:cNvSpPr/>
                <p:nvPr>
                  <p:custDataLst>
                    <p:tags r:id="rId294"/>
                  </p:custDataLst>
                </p:nvPr>
              </p:nvSpPr>
              <p:spPr bwMode="gray">
                <a:xfrm>
                  <a:off x="2993" y="1392"/>
                  <a:ext cx="14" cy="11"/>
                </a:xfrm>
                <a:custGeom>
                  <a:gdLst>
                    <a:gd name="T0" fmla="*/ 9 w 28"/>
                    <a:gd name="T1" fmla="*/ 0 h 17"/>
                    <a:gd name="T2" fmla="*/ 0 w 28"/>
                    <a:gd name="T3" fmla="*/ 6 h 17"/>
                    <a:gd name="T4" fmla="*/ 17 w 28"/>
                    <a:gd name="T5" fmla="*/ 16 h 17"/>
                    <a:gd name="T6" fmla="*/ 27 w 28"/>
                    <a:gd name="T7" fmla="*/ 10 h 17"/>
                    <a:gd name="T8" fmla="*/ 9 w 28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28"/>
                    <a:gd name="T16" fmla="*/ 0 h 17"/>
                    <a:gd name="T17" fmla="*/ 28 w 28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28" h="17">
                      <a:moveTo>
                        <a:pt x="9" y="0"/>
                      </a:moveTo>
                      <a:lnTo>
                        <a:pt x="0" y="6"/>
                      </a:lnTo>
                      <a:lnTo>
                        <a:pt x="17" y="16"/>
                      </a:lnTo>
                      <a:lnTo>
                        <a:pt x="27" y="10"/>
                      </a:lnTo>
                      <a:lnTo>
                        <a:pt x="9" y="0"/>
                      </a:lnTo>
                    </a:path>
                  </a:pathLst>
                </a:custGeom>
                <a:solidFill>
                  <a:srgbClr val="66BCA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53" name="Freeform 2594"/>
                <p:cNvSpPr/>
                <p:nvPr>
                  <p:custDataLst>
                    <p:tags r:id="rId295"/>
                  </p:custDataLst>
                </p:nvPr>
              </p:nvSpPr>
              <p:spPr bwMode="gray">
                <a:xfrm>
                  <a:off x="3001" y="1400"/>
                  <a:ext cx="10" cy="14"/>
                </a:xfrm>
                <a:custGeom>
                  <a:gdLst>
                    <a:gd name="T0" fmla="*/ 16 w 17"/>
                    <a:gd name="T1" fmla="*/ 20 h 27"/>
                    <a:gd name="T2" fmla="*/ 0 w 17"/>
                    <a:gd name="T3" fmla="*/ 26 h 27"/>
                    <a:gd name="T4" fmla="*/ 0 w 17"/>
                    <a:gd name="T5" fmla="*/ 6 h 27"/>
                    <a:gd name="T6" fmla="*/ 16 w 17"/>
                    <a:gd name="T7" fmla="*/ 0 h 27"/>
                    <a:gd name="T8" fmla="*/ 16 w 17"/>
                    <a:gd name="T9" fmla="*/ 20 h 2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27"/>
                    <a:gd name="T17" fmla="*/ 17 w 17"/>
                    <a:gd name="T18" fmla="*/ 27 h 2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27">
                      <a:moveTo>
                        <a:pt x="16" y="20"/>
                      </a:moveTo>
                      <a:lnTo>
                        <a:pt x="0" y="26"/>
                      </a:lnTo>
                      <a:lnTo>
                        <a:pt x="0" y="6"/>
                      </a:lnTo>
                      <a:lnTo>
                        <a:pt x="16" y="0"/>
                      </a:lnTo>
                      <a:lnTo>
                        <a:pt x="16" y="20"/>
                      </a:lnTo>
                    </a:path>
                  </a:pathLst>
                </a:custGeom>
                <a:solidFill>
                  <a:srgbClr val="00512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54" name="Freeform 2595"/>
                <p:cNvSpPr/>
                <p:nvPr>
                  <p:custDataLst>
                    <p:tags r:id="rId296"/>
                  </p:custDataLst>
                </p:nvPr>
              </p:nvSpPr>
              <p:spPr bwMode="gray">
                <a:xfrm>
                  <a:off x="2993" y="1397"/>
                  <a:ext cx="9" cy="17"/>
                </a:xfrm>
                <a:custGeom>
                  <a:gdLst>
                    <a:gd name="T0" fmla="*/ 0 w 18"/>
                    <a:gd name="T1" fmla="*/ 20 h 31"/>
                    <a:gd name="T2" fmla="*/ 17 w 18"/>
                    <a:gd name="T3" fmla="*/ 30 h 31"/>
                    <a:gd name="T4" fmla="*/ 17 w 18"/>
                    <a:gd name="T5" fmla="*/ 10 h 31"/>
                    <a:gd name="T6" fmla="*/ 0 w 18"/>
                    <a:gd name="T7" fmla="*/ 0 h 31"/>
                    <a:gd name="T8" fmla="*/ 0 w 18"/>
                    <a:gd name="T9" fmla="*/ 20 h 3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8"/>
                    <a:gd name="T16" fmla="*/ 0 h 31"/>
                    <a:gd name="T17" fmla="*/ 18 w 18"/>
                    <a:gd name="T18" fmla="*/ 31 h 31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8" h="31">
                      <a:moveTo>
                        <a:pt x="0" y="20"/>
                      </a:moveTo>
                      <a:lnTo>
                        <a:pt x="17" y="30"/>
                      </a:lnTo>
                      <a:lnTo>
                        <a:pt x="17" y="10"/>
                      </a:lnTo>
                      <a:lnTo>
                        <a:pt x="0" y="0"/>
                      </a:lnTo>
                      <a:lnTo>
                        <a:pt x="0" y="20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55" name="Freeform 2596"/>
                <p:cNvSpPr/>
                <p:nvPr>
                  <p:custDataLst>
                    <p:tags r:id="rId297"/>
                  </p:custDataLst>
                </p:nvPr>
              </p:nvSpPr>
              <p:spPr bwMode="gray">
                <a:xfrm>
                  <a:off x="2991" y="1401"/>
                  <a:ext cx="10" cy="8"/>
                </a:xfrm>
                <a:custGeom>
                  <a:gdLst>
                    <a:gd name="T0" fmla="*/ 6 w 21"/>
                    <a:gd name="T1" fmla="*/ 0 h 17"/>
                    <a:gd name="T2" fmla="*/ 0 w 21"/>
                    <a:gd name="T3" fmla="*/ 4 h 17"/>
                    <a:gd name="T4" fmla="*/ 3 w 21"/>
                    <a:gd name="T5" fmla="*/ 13 h 17"/>
                    <a:gd name="T6" fmla="*/ 13 w 21"/>
                    <a:gd name="T7" fmla="*/ 16 h 17"/>
                    <a:gd name="T8" fmla="*/ 20 w 21"/>
                    <a:gd name="T9" fmla="*/ 10 h 17"/>
                    <a:gd name="T10" fmla="*/ 6 w 21"/>
                    <a:gd name="T11" fmla="*/ 0 h 1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21"/>
                    <a:gd name="T19" fmla="*/ 0 h 17"/>
                    <a:gd name="T20" fmla="*/ 21 w 21"/>
                    <a:gd name="T21" fmla="*/ 17 h 17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21" h="17">
                      <a:moveTo>
                        <a:pt x="6" y="0"/>
                      </a:moveTo>
                      <a:lnTo>
                        <a:pt x="0" y="4"/>
                      </a:lnTo>
                      <a:lnTo>
                        <a:pt x="3" y="13"/>
                      </a:lnTo>
                      <a:lnTo>
                        <a:pt x="13" y="16"/>
                      </a:lnTo>
                      <a:lnTo>
                        <a:pt x="20" y="10"/>
                      </a:lnTo>
                      <a:lnTo>
                        <a:pt x="6" y="0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56" name="Freeform 2597"/>
                <p:cNvSpPr/>
                <p:nvPr>
                  <p:custDataLst>
                    <p:tags r:id="rId298"/>
                  </p:custDataLst>
                </p:nvPr>
              </p:nvSpPr>
              <p:spPr bwMode="gray">
                <a:xfrm>
                  <a:off x="2997" y="1404"/>
                  <a:ext cx="7" cy="14"/>
                </a:xfrm>
                <a:custGeom>
                  <a:gdLst>
                    <a:gd name="T0" fmla="*/ 16 w 17"/>
                    <a:gd name="T1" fmla="*/ 16 h 23"/>
                    <a:gd name="T2" fmla="*/ 0 w 17"/>
                    <a:gd name="T3" fmla="*/ 22 h 23"/>
                    <a:gd name="T4" fmla="*/ 0 w 17"/>
                    <a:gd name="T5" fmla="*/ 10 h 23"/>
                    <a:gd name="T6" fmla="*/ 4 w 17"/>
                    <a:gd name="T7" fmla="*/ 4 h 23"/>
                    <a:gd name="T8" fmla="*/ 16 w 17"/>
                    <a:gd name="T9" fmla="*/ 0 h 23"/>
                    <a:gd name="T10" fmla="*/ 16 w 17"/>
                    <a:gd name="T11" fmla="*/ 16 h 23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7"/>
                    <a:gd name="T19" fmla="*/ 0 h 23"/>
                    <a:gd name="T20" fmla="*/ 17 w 17"/>
                    <a:gd name="T21" fmla="*/ 23 h 23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7" h="23">
                      <a:moveTo>
                        <a:pt x="16" y="16"/>
                      </a:moveTo>
                      <a:lnTo>
                        <a:pt x="0" y="22"/>
                      </a:lnTo>
                      <a:lnTo>
                        <a:pt x="0" y="10"/>
                      </a:lnTo>
                      <a:lnTo>
                        <a:pt x="4" y="4"/>
                      </a:lnTo>
                      <a:lnTo>
                        <a:pt x="16" y="0"/>
                      </a:lnTo>
                      <a:lnTo>
                        <a:pt x="16" y="16"/>
                      </a:lnTo>
                    </a:path>
                  </a:pathLst>
                </a:custGeom>
                <a:solidFill>
                  <a:srgbClr val="00512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57" name="Freeform 2598"/>
                <p:cNvSpPr/>
                <p:nvPr>
                  <p:custDataLst>
                    <p:tags r:id="rId299"/>
                  </p:custDataLst>
                </p:nvPr>
              </p:nvSpPr>
              <p:spPr bwMode="gray">
                <a:xfrm>
                  <a:off x="2990" y="1410"/>
                  <a:ext cx="9" cy="11"/>
                </a:xfrm>
                <a:custGeom>
                  <a:gdLst>
                    <a:gd name="T0" fmla="*/ 16 w 17"/>
                    <a:gd name="T1" fmla="*/ 12 h 18"/>
                    <a:gd name="T2" fmla="*/ 14 w 17"/>
                    <a:gd name="T3" fmla="*/ 9 h 18"/>
                    <a:gd name="T4" fmla="*/ 6 w 17"/>
                    <a:gd name="T5" fmla="*/ 11 h 18"/>
                    <a:gd name="T6" fmla="*/ 1 w 17"/>
                    <a:gd name="T7" fmla="*/ 17 h 18"/>
                    <a:gd name="T8" fmla="*/ 0 w 17"/>
                    <a:gd name="T9" fmla="*/ 16 h 18"/>
                    <a:gd name="T10" fmla="*/ 2 w 17"/>
                    <a:gd name="T11" fmla="*/ 7 h 18"/>
                    <a:gd name="T12" fmla="*/ 16 w 17"/>
                    <a:gd name="T13" fmla="*/ 0 h 18"/>
                    <a:gd name="T14" fmla="*/ 16 w 17"/>
                    <a:gd name="T15" fmla="*/ 12 h 18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w 17"/>
                    <a:gd name="T25" fmla="*/ 0 h 18"/>
                    <a:gd name="T26" fmla="*/ 17 w 17"/>
                    <a:gd name="T27" fmla="*/ 18 h 18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T24" t="T25" r="T26" b="T27"/>
                  <a:pathLst>
                    <a:path w="17" h="18">
                      <a:moveTo>
                        <a:pt x="16" y="12"/>
                      </a:moveTo>
                      <a:lnTo>
                        <a:pt x="14" y="9"/>
                      </a:lnTo>
                      <a:lnTo>
                        <a:pt x="6" y="11"/>
                      </a:lnTo>
                      <a:lnTo>
                        <a:pt x="1" y="17"/>
                      </a:lnTo>
                      <a:lnTo>
                        <a:pt x="0" y="16"/>
                      </a:lnTo>
                      <a:lnTo>
                        <a:pt x="2" y="7"/>
                      </a:lnTo>
                      <a:lnTo>
                        <a:pt x="16" y="0"/>
                      </a:lnTo>
                      <a:lnTo>
                        <a:pt x="16" y="12"/>
                      </a:lnTo>
                    </a:path>
                  </a:pathLst>
                </a:custGeom>
                <a:solidFill>
                  <a:srgbClr val="00512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58" name="Freeform 2599"/>
                <p:cNvSpPr/>
                <p:nvPr>
                  <p:custDataLst>
                    <p:tags r:id="rId300"/>
                  </p:custDataLst>
                </p:nvPr>
              </p:nvSpPr>
              <p:spPr bwMode="gray">
                <a:xfrm>
                  <a:off x="2984" y="1411"/>
                  <a:ext cx="9" cy="11"/>
                </a:xfrm>
                <a:custGeom>
                  <a:gdLst>
                    <a:gd name="T0" fmla="*/ 0 w 17"/>
                    <a:gd name="T1" fmla="*/ 11 h 17"/>
                    <a:gd name="T2" fmla="*/ 13 w 17"/>
                    <a:gd name="T3" fmla="*/ 16 h 17"/>
                    <a:gd name="T4" fmla="*/ 16 w 17"/>
                    <a:gd name="T5" fmla="*/ 5 h 17"/>
                    <a:gd name="T6" fmla="*/ 5 w 17"/>
                    <a:gd name="T7" fmla="*/ 3 h 17"/>
                    <a:gd name="T8" fmla="*/ 1 w 17"/>
                    <a:gd name="T9" fmla="*/ 0 h 17"/>
                    <a:gd name="T10" fmla="*/ 0 w 17"/>
                    <a:gd name="T11" fmla="*/ 11 h 1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7"/>
                    <a:gd name="T19" fmla="*/ 0 h 17"/>
                    <a:gd name="T20" fmla="*/ 17 w 17"/>
                    <a:gd name="T21" fmla="*/ 17 h 17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7" h="17">
                      <a:moveTo>
                        <a:pt x="0" y="11"/>
                      </a:moveTo>
                      <a:lnTo>
                        <a:pt x="13" y="16"/>
                      </a:lnTo>
                      <a:lnTo>
                        <a:pt x="16" y="5"/>
                      </a:lnTo>
                      <a:lnTo>
                        <a:pt x="5" y="3"/>
                      </a:lnTo>
                      <a:lnTo>
                        <a:pt x="1" y="0"/>
                      </a:lnTo>
                      <a:lnTo>
                        <a:pt x="0" y="11"/>
                      </a:lnTo>
                    </a:path>
                  </a:pathLst>
                </a:custGeom>
                <a:solidFill>
                  <a:srgbClr val="33845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59" name="Freeform 2600"/>
                <p:cNvSpPr/>
                <p:nvPr>
                  <p:custDataLst>
                    <p:tags r:id="rId301"/>
                  </p:custDataLst>
                </p:nvPr>
              </p:nvSpPr>
              <p:spPr bwMode="gray">
                <a:xfrm>
                  <a:off x="2991" y="1413"/>
                  <a:ext cx="9" cy="10"/>
                </a:xfrm>
                <a:custGeom>
                  <a:gdLst>
                    <a:gd name="T0" fmla="*/ 13 w 17"/>
                    <a:gd name="T1" fmla="*/ 0 h 17"/>
                    <a:gd name="T2" fmla="*/ 0 w 17"/>
                    <a:gd name="T3" fmla="*/ 13 h 17"/>
                    <a:gd name="T4" fmla="*/ 5 w 17"/>
                    <a:gd name="T5" fmla="*/ 16 h 17"/>
                    <a:gd name="T6" fmla="*/ 16 w 17"/>
                    <a:gd name="T7" fmla="*/ 4 h 17"/>
                    <a:gd name="T8" fmla="*/ 13 w 17"/>
                    <a:gd name="T9" fmla="*/ 0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3" y="0"/>
                      </a:moveTo>
                      <a:lnTo>
                        <a:pt x="0" y="13"/>
                      </a:lnTo>
                      <a:lnTo>
                        <a:pt x="5" y="16"/>
                      </a:lnTo>
                      <a:lnTo>
                        <a:pt x="16" y="4"/>
                      </a:lnTo>
                      <a:lnTo>
                        <a:pt x="13" y="0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60" name="Freeform 2601"/>
                <p:cNvSpPr/>
                <p:nvPr>
                  <p:custDataLst>
                    <p:tags r:id="rId302"/>
                  </p:custDataLst>
                </p:nvPr>
              </p:nvSpPr>
              <p:spPr bwMode="gray">
                <a:xfrm>
                  <a:off x="2992" y="1414"/>
                  <a:ext cx="8" cy="10"/>
                </a:xfrm>
                <a:custGeom>
                  <a:gdLst>
                    <a:gd name="T0" fmla="*/ 16 w 17"/>
                    <a:gd name="T1" fmla="*/ 8 h 17"/>
                    <a:gd name="T2" fmla="*/ 13 w 17"/>
                    <a:gd name="T3" fmla="*/ 9 h 17"/>
                    <a:gd name="T4" fmla="*/ 11 w 17"/>
                    <a:gd name="T5" fmla="*/ 3 h 17"/>
                    <a:gd name="T6" fmla="*/ 4 w 17"/>
                    <a:gd name="T7" fmla="*/ 8 h 17"/>
                    <a:gd name="T8" fmla="*/ 2 w 17"/>
                    <a:gd name="T9" fmla="*/ 14 h 17"/>
                    <a:gd name="T10" fmla="*/ 0 w 17"/>
                    <a:gd name="T11" fmla="*/ 16 h 17"/>
                    <a:gd name="T12" fmla="*/ 2 w 17"/>
                    <a:gd name="T13" fmla="*/ 8 h 17"/>
                    <a:gd name="T14" fmla="*/ 14 w 17"/>
                    <a:gd name="T15" fmla="*/ 0 h 17"/>
                    <a:gd name="T16" fmla="*/ 16 w 17"/>
                    <a:gd name="T17" fmla="*/ 8 h 17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7"/>
                    <a:gd name="T28" fmla="*/ 0 h 17"/>
                    <a:gd name="T29" fmla="*/ 17 w 17"/>
                    <a:gd name="T30" fmla="*/ 17 h 17"/>
                  </a:gdLst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7" h="17">
                      <a:moveTo>
                        <a:pt x="16" y="8"/>
                      </a:moveTo>
                      <a:lnTo>
                        <a:pt x="13" y="9"/>
                      </a:lnTo>
                      <a:lnTo>
                        <a:pt x="11" y="3"/>
                      </a:lnTo>
                      <a:lnTo>
                        <a:pt x="4" y="8"/>
                      </a:lnTo>
                      <a:lnTo>
                        <a:pt x="2" y="14"/>
                      </a:lnTo>
                      <a:lnTo>
                        <a:pt x="0" y="16"/>
                      </a:lnTo>
                      <a:lnTo>
                        <a:pt x="2" y="8"/>
                      </a:lnTo>
                      <a:lnTo>
                        <a:pt x="14" y="0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003B3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61" name="Freeform 2602"/>
                <p:cNvSpPr/>
                <p:nvPr>
                  <p:custDataLst>
                    <p:tags r:id="rId303"/>
                  </p:custDataLst>
                </p:nvPr>
              </p:nvSpPr>
              <p:spPr bwMode="gray">
                <a:xfrm>
                  <a:off x="2990" y="1417"/>
                  <a:ext cx="10" cy="10"/>
                </a:xfrm>
                <a:custGeom>
                  <a:gdLst>
                    <a:gd name="T0" fmla="*/ 0 w 17"/>
                    <a:gd name="T1" fmla="*/ 13 h 17"/>
                    <a:gd name="T2" fmla="*/ 9 w 17"/>
                    <a:gd name="T3" fmla="*/ 16 h 17"/>
                    <a:gd name="T4" fmla="*/ 16 w 17"/>
                    <a:gd name="T5" fmla="*/ 2 h 17"/>
                    <a:gd name="T6" fmla="*/ 3 w 17"/>
                    <a:gd name="T7" fmla="*/ 0 h 17"/>
                    <a:gd name="T8" fmla="*/ 0 w 17"/>
                    <a:gd name="T9" fmla="*/ 13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13"/>
                      </a:moveTo>
                      <a:lnTo>
                        <a:pt x="9" y="16"/>
                      </a:lnTo>
                      <a:lnTo>
                        <a:pt x="16" y="2"/>
                      </a:lnTo>
                      <a:lnTo>
                        <a:pt x="3" y="0"/>
                      </a:lnTo>
                      <a:lnTo>
                        <a:pt x="0" y="13"/>
                      </a:lnTo>
                    </a:path>
                  </a:pathLst>
                </a:custGeom>
                <a:solidFill>
                  <a:srgbClr val="006C2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62" name="Freeform 2603"/>
                <p:cNvSpPr/>
                <p:nvPr>
                  <p:custDataLst>
                    <p:tags r:id="rId304"/>
                  </p:custDataLst>
                </p:nvPr>
              </p:nvSpPr>
              <p:spPr bwMode="gray">
                <a:xfrm>
                  <a:off x="2998" y="1405"/>
                  <a:ext cx="8" cy="9"/>
                </a:xfrm>
                <a:custGeom>
                  <a:gdLst>
                    <a:gd name="T0" fmla="*/ 13 w 17"/>
                    <a:gd name="T1" fmla="*/ 8 h 17"/>
                    <a:gd name="T2" fmla="*/ 0 w 17"/>
                    <a:gd name="T3" fmla="*/ 16 h 17"/>
                    <a:gd name="T4" fmla="*/ 4 w 17"/>
                    <a:gd name="T5" fmla="*/ 5 h 17"/>
                    <a:gd name="T6" fmla="*/ 16 w 17"/>
                    <a:gd name="T7" fmla="*/ 0 h 17"/>
                    <a:gd name="T8" fmla="*/ 13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3" y="8"/>
                      </a:moveTo>
                      <a:lnTo>
                        <a:pt x="0" y="16"/>
                      </a:lnTo>
                      <a:lnTo>
                        <a:pt x="4" y="5"/>
                      </a:lnTo>
                      <a:lnTo>
                        <a:pt x="16" y="0"/>
                      </a:lnTo>
                      <a:lnTo>
                        <a:pt x="13" y="8"/>
                      </a:lnTo>
                    </a:path>
                  </a:pathLst>
                </a:custGeom>
                <a:solidFill>
                  <a:srgbClr val="6E87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63" name="Freeform 2604"/>
                <p:cNvSpPr/>
                <p:nvPr>
                  <p:custDataLst>
                    <p:tags r:id="rId305"/>
                  </p:custDataLst>
                </p:nvPr>
              </p:nvSpPr>
              <p:spPr bwMode="gray">
                <a:xfrm>
                  <a:off x="2986" y="1409"/>
                  <a:ext cx="11" cy="10"/>
                </a:xfrm>
                <a:custGeom>
                  <a:gdLst>
                    <a:gd name="T0" fmla="*/ 0 w 19"/>
                    <a:gd name="T1" fmla="*/ 12 h 17"/>
                    <a:gd name="T2" fmla="*/ 7 w 19"/>
                    <a:gd name="T3" fmla="*/ 16 h 17"/>
                    <a:gd name="T4" fmla="*/ 18 w 19"/>
                    <a:gd name="T5" fmla="*/ 3 h 17"/>
                    <a:gd name="T6" fmla="*/ 8 w 19"/>
                    <a:gd name="T7" fmla="*/ 0 h 17"/>
                    <a:gd name="T8" fmla="*/ 0 w 19"/>
                    <a:gd name="T9" fmla="*/ 12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9"/>
                    <a:gd name="T16" fmla="*/ 0 h 17"/>
                    <a:gd name="T17" fmla="*/ 19 w 19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9" h="17">
                      <a:moveTo>
                        <a:pt x="0" y="12"/>
                      </a:moveTo>
                      <a:lnTo>
                        <a:pt x="7" y="16"/>
                      </a:lnTo>
                      <a:lnTo>
                        <a:pt x="18" y="3"/>
                      </a:lnTo>
                      <a:lnTo>
                        <a:pt x="8" y="0"/>
                      </a:lnTo>
                      <a:lnTo>
                        <a:pt x="0" y="12"/>
                      </a:lnTo>
                    </a:path>
                  </a:pathLst>
                </a:custGeom>
                <a:solidFill>
                  <a:srgbClr val="01917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64" name="Freeform 2605"/>
                <p:cNvSpPr/>
                <p:nvPr>
                  <p:custDataLst>
                    <p:tags r:id="rId306"/>
                  </p:custDataLst>
                </p:nvPr>
              </p:nvSpPr>
              <p:spPr bwMode="gray">
                <a:xfrm>
                  <a:off x="2985" y="1405"/>
                  <a:ext cx="9" cy="10"/>
                </a:xfrm>
                <a:custGeom>
                  <a:gdLst>
                    <a:gd name="T0" fmla="*/ 16 w 17"/>
                    <a:gd name="T1" fmla="*/ 6 h 17"/>
                    <a:gd name="T2" fmla="*/ 13 w 17"/>
                    <a:gd name="T3" fmla="*/ 0 h 17"/>
                    <a:gd name="T4" fmla="*/ 0 w 17"/>
                    <a:gd name="T5" fmla="*/ 12 h 17"/>
                    <a:gd name="T6" fmla="*/ 4 w 17"/>
                    <a:gd name="T7" fmla="*/ 16 h 17"/>
                    <a:gd name="T8" fmla="*/ 16 w 17"/>
                    <a:gd name="T9" fmla="*/ 6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6" y="6"/>
                      </a:moveTo>
                      <a:lnTo>
                        <a:pt x="13" y="0"/>
                      </a:lnTo>
                      <a:lnTo>
                        <a:pt x="0" y="12"/>
                      </a:lnTo>
                      <a:lnTo>
                        <a:pt x="4" y="16"/>
                      </a:lnTo>
                      <a:lnTo>
                        <a:pt x="16" y="6"/>
                      </a:lnTo>
                    </a:path>
                  </a:pathLst>
                </a:custGeom>
                <a:solidFill>
                  <a:srgbClr val="66BCA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65" name="Freeform 2606"/>
                <p:cNvSpPr/>
                <p:nvPr>
                  <p:custDataLst>
                    <p:tags r:id="rId307"/>
                  </p:custDataLst>
                </p:nvPr>
              </p:nvSpPr>
              <p:spPr bwMode="gray">
                <a:xfrm>
                  <a:off x="2990" y="1401"/>
                  <a:ext cx="10" cy="10"/>
                </a:xfrm>
                <a:custGeom>
                  <a:gdLst>
                    <a:gd name="T0" fmla="*/ 16 w 17"/>
                    <a:gd name="T1" fmla="*/ 8 h 17"/>
                    <a:gd name="T2" fmla="*/ 6 w 17"/>
                    <a:gd name="T3" fmla="*/ 0 h 17"/>
                    <a:gd name="T4" fmla="*/ 0 w 17"/>
                    <a:gd name="T5" fmla="*/ 9 h 17"/>
                    <a:gd name="T6" fmla="*/ 6 w 17"/>
                    <a:gd name="T7" fmla="*/ 16 h 17"/>
                    <a:gd name="T8" fmla="*/ 16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6" y="8"/>
                      </a:moveTo>
                      <a:lnTo>
                        <a:pt x="6" y="0"/>
                      </a:lnTo>
                      <a:lnTo>
                        <a:pt x="0" y="9"/>
                      </a:lnTo>
                      <a:lnTo>
                        <a:pt x="6" y="16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CEE1E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66" name="Freeform 2607"/>
                <p:cNvSpPr/>
                <p:nvPr>
                  <p:custDataLst>
                    <p:tags r:id="rId308"/>
                  </p:custDataLst>
                </p:nvPr>
              </p:nvSpPr>
              <p:spPr bwMode="gray">
                <a:xfrm>
                  <a:off x="2991" y="1405"/>
                  <a:ext cx="9" cy="9"/>
                </a:xfrm>
                <a:custGeom>
                  <a:gdLst>
                    <a:gd name="T0" fmla="*/ 0 w 17"/>
                    <a:gd name="T1" fmla="*/ 12 h 17"/>
                    <a:gd name="T2" fmla="*/ 12 w 17"/>
                    <a:gd name="T3" fmla="*/ 16 h 17"/>
                    <a:gd name="T4" fmla="*/ 16 w 17"/>
                    <a:gd name="T5" fmla="*/ 4 h 17"/>
                    <a:gd name="T6" fmla="*/ 3 w 17"/>
                    <a:gd name="T7" fmla="*/ 0 h 17"/>
                    <a:gd name="T8" fmla="*/ 0 w 17"/>
                    <a:gd name="T9" fmla="*/ 12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12"/>
                      </a:moveTo>
                      <a:lnTo>
                        <a:pt x="12" y="16"/>
                      </a:lnTo>
                      <a:lnTo>
                        <a:pt x="16" y="4"/>
                      </a:lnTo>
                      <a:lnTo>
                        <a:pt x="3" y="0"/>
                      </a:lnTo>
                      <a:lnTo>
                        <a:pt x="0" y="12"/>
                      </a:lnTo>
                    </a:path>
                  </a:pathLst>
                </a:custGeom>
                <a:solidFill>
                  <a:srgbClr val="9DB9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67" name="Freeform 2608"/>
                <p:cNvSpPr/>
                <p:nvPr>
                  <p:custDataLst>
                    <p:tags r:id="rId309"/>
                  </p:custDataLst>
                </p:nvPr>
              </p:nvSpPr>
              <p:spPr bwMode="gray">
                <a:xfrm>
                  <a:off x="2982" y="1414"/>
                  <a:ext cx="10" cy="10"/>
                </a:xfrm>
                <a:custGeom>
                  <a:gdLst>
                    <a:gd name="T0" fmla="*/ 2 w 18"/>
                    <a:gd name="T1" fmla="*/ 0 h 17"/>
                    <a:gd name="T2" fmla="*/ 0 w 18"/>
                    <a:gd name="T3" fmla="*/ 1 h 17"/>
                    <a:gd name="T4" fmla="*/ 7 w 18"/>
                    <a:gd name="T5" fmla="*/ 9 h 17"/>
                    <a:gd name="T6" fmla="*/ 15 w 18"/>
                    <a:gd name="T7" fmla="*/ 16 h 17"/>
                    <a:gd name="T8" fmla="*/ 17 w 18"/>
                    <a:gd name="T9" fmla="*/ 14 h 17"/>
                    <a:gd name="T10" fmla="*/ 8 w 18"/>
                    <a:gd name="T11" fmla="*/ 8 h 17"/>
                    <a:gd name="T12" fmla="*/ 2 w 18"/>
                    <a:gd name="T13" fmla="*/ 0 h 17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18"/>
                    <a:gd name="T22" fmla="*/ 0 h 17"/>
                    <a:gd name="T23" fmla="*/ 18 w 18"/>
                    <a:gd name="T24" fmla="*/ 17 h 17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18" h="17">
                      <a:moveTo>
                        <a:pt x="2" y="0"/>
                      </a:moveTo>
                      <a:lnTo>
                        <a:pt x="0" y="1"/>
                      </a:lnTo>
                      <a:lnTo>
                        <a:pt x="7" y="9"/>
                      </a:lnTo>
                      <a:lnTo>
                        <a:pt x="15" y="16"/>
                      </a:lnTo>
                      <a:lnTo>
                        <a:pt x="17" y="14"/>
                      </a:lnTo>
                      <a:lnTo>
                        <a:pt x="8" y="8"/>
                      </a:lnTo>
                      <a:lnTo>
                        <a:pt x="2" y="0"/>
                      </a:lnTo>
                    </a:path>
                  </a:pathLst>
                </a:custGeom>
                <a:solidFill>
                  <a:srgbClr val="CCCCC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68" name="Freeform 2609"/>
                <p:cNvSpPr/>
                <p:nvPr>
                  <p:custDataLst>
                    <p:tags r:id="rId310"/>
                  </p:custDataLst>
                </p:nvPr>
              </p:nvSpPr>
              <p:spPr bwMode="gray">
                <a:xfrm>
                  <a:off x="2990" y="1420"/>
                  <a:ext cx="10" cy="10"/>
                </a:xfrm>
                <a:custGeom>
                  <a:gdLst>
                    <a:gd name="T0" fmla="*/ 16 w 17"/>
                    <a:gd name="T1" fmla="*/ 8 h 17"/>
                    <a:gd name="T2" fmla="*/ 0 w 17"/>
                    <a:gd name="T3" fmla="*/ 16 h 17"/>
                    <a:gd name="T4" fmla="*/ 0 w 17"/>
                    <a:gd name="T5" fmla="*/ 8 h 17"/>
                    <a:gd name="T6" fmla="*/ 16 w 17"/>
                    <a:gd name="T7" fmla="*/ 0 h 17"/>
                    <a:gd name="T8" fmla="*/ 16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16" y="8"/>
                      </a:moveTo>
                      <a:lnTo>
                        <a:pt x="0" y="16"/>
                      </a:lnTo>
                      <a:lnTo>
                        <a:pt x="0" y="8"/>
                      </a:lnTo>
                      <a:lnTo>
                        <a:pt x="16" y="0"/>
                      </a:lnTo>
                      <a:lnTo>
                        <a:pt x="16" y="8"/>
                      </a:lnTo>
                    </a:path>
                  </a:pathLst>
                </a:custGeom>
                <a:solidFill>
                  <a:srgbClr val="666666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69" name="Freeform 2610"/>
                <p:cNvSpPr/>
                <p:nvPr>
                  <p:custDataLst>
                    <p:tags r:id="rId311"/>
                  </p:custDataLst>
                </p:nvPr>
              </p:nvSpPr>
              <p:spPr bwMode="gray">
                <a:xfrm>
                  <a:off x="2991" y="1417"/>
                  <a:ext cx="9" cy="10"/>
                </a:xfrm>
                <a:custGeom>
                  <a:gdLst>
                    <a:gd name="T0" fmla="*/ 0 w 17"/>
                    <a:gd name="T1" fmla="*/ 8 h 17"/>
                    <a:gd name="T2" fmla="*/ 12 w 17"/>
                    <a:gd name="T3" fmla="*/ 16 h 17"/>
                    <a:gd name="T4" fmla="*/ 16 w 17"/>
                    <a:gd name="T5" fmla="*/ 8 h 17"/>
                    <a:gd name="T6" fmla="*/ 4 w 17"/>
                    <a:gd name="T7" fmla="*/ 0 h 17"/>
                    <a:gd name="T8" fmla="*/ 0 w 17"/>
                    <a:gd name="T9" fmla="*/ 8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8"/>
                      </a:moveTo>
                      <a:lnTo>
                        <a:pt x="12" y="16"/>
                      </a:lnTo>
                      <a:lnTo>
                        <a:pt x="16" y="8"/>
                      </a:lnTo>
                      <a:lnTo>
                        <a:pt x="4" y="0"/>
                      </a:lnTo>
                      <a:lnTo>
                        <a:pt x="0" y="8"/>
                      </a:lnTo>
                    </a:path>
                  </a:pathLst>
                </a:custGeom>
                <a:solidFill>
                  <a:srgbClr val="66BCA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  <p:sp>
              <p:nvSpPr>
                <p:cNvPr id="770" name="Freeform 2611"/>
                <p:cNvSpPr/>
                <p:nvPr>
                  <p:custDataLst>
                    <p:tags r:id="rId312"/>
                  </p:custDataLst>
                </p:nvPr>
              </p:nvSpPr>
              <p:spPr bwMode="gray">
                <a:xfrm>
                  <a:off x="2983" y="1411"/>
                  <a:ext cx="10" cy="11"/>
                </a:xfrm>
                <a:custGeom>
                  <a:gdLst>
                    <a:gd name="T0" fmla="*/ 0 w 17"/>
                    <a:gd name="T1" fmla="*/ 5 h 17"/>
                    <a:gd name="T2" fmla="*/ 16 w 17"/>
                    <a:gd name="T3" fmla="*/ 16 h 17"/>
                    <a:gd name="T4" fmla="*/ 16 w 17"/>
                    <a:gd name="T5" fmla="*/ 10 h 17"/>
                    <a:gd name="T6" fmla="*/ 8 w 17"/>
                    <a:gd name="T7" fmla="*/ 0 h 17"/>
                    <a:gd name="T8" fmla="*/ 0 w 17"/>
                    <a:gd name="T9" fmla="*/ 5 h 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7"/>
                    <a:gd name="T16" fmla="*/ 0 h 17"/>
                    <a:gd name="T17" fmla="*/ 17 w 17"/>
                    <a:gd name="T18" fmla="*/ 17 h 17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7" h="17">
                      <a:moveTo>
                        <a:pt x="0" y="5"/>
                      </a:moveTo>
                      <a:lnTo>
                        <a:pt x="16" y="16"/>
                      </a:lnTo>
                      <a:lnTo>
                        <a:pt x="16" y="10"/>
                      </a:lnTo>
                      <a:lnTo>
                        <a:pt x="8" y="0"/>
                      </a:lnTo>
                      <a:lnTo>
                        <a:pt x="0" y="5"/>
                      </a:lnTo>
                    </a:path>
                  </a:pathLst>
                </a:custGeom>
                <a:solidFill>
                  <a:srgbClr val="66BCA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none" lIns="19212" tIns="9606" rIns="19212" bIns="9606" numCol="1" anchor="ctr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algn="ctr" defTabSz="1194607"/>
                  <a:endParaRPr lang="en-US" sz="19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  <a:cs typeface="Arial" pitchFamily="34" charset="0"/>
                  </a:endParaRPr>
                </a:p>
              </p:txBody>
            </p:sp>
          </p:grpSp>
          <p:sp>
            <p:nvSpPr>
              <p:cNvPr id="611" name="TextBox 610"/>
              <p:cNvSpPr txBox="1"/>
              <p:nvPr/>
            </p:nvSpPr>
            <p:spPr>
              <a:xfrm>
                <a:off x="3381455" y="3010309"/>
                <a:ext cx="619216" cy="3136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smtClean="0">
                    <a:latin typeface="华文细黑" pitchFamily="2" charset="-122"/>
                    <a:ea typeface="华文细黑" pitchFamily="2" charset="-122"/>
                  </a:rPr>
                  <a:t>外场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cxnSp>
            <p:nvCxnSpPr>
              <p:cNvPr id="612" name="直接箭头连接符 611"/>
              <p:cNvCxnSpPr/>
              <p:nvPr/>
            </p:nvCxnSpPr>
            <p:spPr>
              <a:xfrm>
                <a:off x="2498503" y="2959845"/>
                <a:ext cx="997344" cy="0"/>
              </a:xfrm>
              <a:prstGeom prst="straightConnector1">
                <a:avLst/>
              </a:prstGeom>
              <a:ln w="12700" cmpd="sng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613" name="Picture 3"/>
              <p:cNvPicPr>
                <a:picLocks noChangeAspect="1" noChangeArrowheads="1"/>
              </p:cNvPicPr>
              <p:nvPr/>
            </p:nvPicPr>
            <p:blipFill>
              <a:blip r:embed="rId31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790342" y="2685242"/>
                <a:ext cx="419334" cy="41395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614" name="TextBox 613"/>
              <p:cNvSpPr txBox="1"/>
              <p:nvPr/>
            </p:nvSpPr>
            <p:spPr>
              <a:xfrm>
                <a:off x="650600" y="3010309"/>
                <a:ext cx="755525" cy="3136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>
                    <a:latin typeface="华文细黑" pitchFamily="2" charset="-122"/>
                    <a:ea typeface="华文细黑" pitchFamily="2" charset="-122"/>
                  </a:rPr>
                  <a:t>站</a:t>
                </a:r>
                <a:r>
                  <a:rPr lang="zh-CN" altLang="en-US" sz="1000" b="1" smtClean="0">
                    <a:latin typeface="华文细黑" pitchFamily="2" charset="-122"/>
                    <a:ea typeface="华文细黑" pitchFamily="2" charset="-122"/>
                  </a:rPr>
                  <a:t>点老板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cxnSp>
            <p:nvCxnSpPr>
              <p:cNvPr id="615" name="直接箭头连接符 614"/>
              <p:cNvCxnSpPr/>
              <p:nvPr/>
            </p:nvCxnSpPr>
            <p:spPr>
              <a:xfrm>
                <a:off x="1238045" y="2959845"/>
                <a:ext cx="663970" cy="0"/>
              </a:xfrm>
              <a:prstGeom prst="straightConnector1">
                <a:avLst/>
              </a:prstGeom>
              <a:ln w="12700" cmpd="sng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16" name="TextBox 615"/>
              <p:cNvSpPr txBox="1"/>
              <p:nvPr/>
            </p:nvSpPr>
            <p:spPr>
              <a:xfrm>
                <a:off x="1255629" y="2691777"/>
                <a:ext cx="576000" cy="2940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900" b="1" smtClean="0">
                    <a:latin typeface="华文细黑" pitchFamily="2" charset="-122"/>
                    <a:ea typeface="华文细黑" pitchFamily="2" charset="-122"/>
                  </a:rPr>
                  <a:t>营销</a:t>
                </a:r>
                <a:endParaRPr lang="zh-CN" altLang="en-US" sz="9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pic>
            <p:nvPicPr>
              <p:cNvPr id="617" name="Picture 3"/>
              <p:cNvPicPr>
                <a:picLocks noChangeAspect="1" noChangeArrowheads="1"/>
              </p:cNvPicPr>
              <p:nvPr/>
            </p:nvPicPr>
            <p:blipFill>
              <a:blip r:embed="rId31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756795" y="2702038"/>
                <a:ext cx="224073" cy="2212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618" name="TextBox 617"/>
              <p:cNvSpPr txBox="1"/>
              <p:nvPr/>
            </p:nvSpPr>
            <p:spPr>
              <a:xfrm>
                <a:off x="2531238" y="2966075"/>
                <a:ext cx="755525" cy="2744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800">
                    <a:latin typeface="华文细黑" pitchFamily="2" charset="-122"/>
                    <a:ea typeface="华文细黑" pitchFamily="2" charset="-122"/>
                  </a:rPr>
                  <a:t>站</a:t>
                </a:r>
                <a:r>
                  <a:rPr lang="zh-CN" altLang="en-US" sz="800" smtClean="0">
                    <a:latin typeface="华文细黑" pitchFamily="2" charset="-122"/>
                    <a:ea typeface="华文细黑" pitchFamily="2" charset="-122"/>
                  </a:rPr>
                  <a:t>点老板</a:t>
                </a:r>
                <a:endParaRPr lang="zh-CN" altLang="en-US" sz="800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591" name="TextBox 590"/>
            <p:cNvSpPr txBox="1"/>
            <p:nvPr/>
          </p:nvSpPr>
          <p:spPr>
            <a:xfrm>
              <a:off x="533419" y="3170543"/>
              <a:ext cx="3674362" cy="2573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buFont typeface="Wingdings" pitchFamily="2" charset="2"/>
                <a:buChar char="u"/>
              </a:pP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通</a:t>
              </a:r>
              <a:r>
                <a:rPr lang="zh-CN" altLang="en-US" sz="900" smtClean="0">
                  <a:latin typeface="华文细黑" pitchFamily="2" charset="-122"/>
                  <a:ea typeface="华文细黑" pitchFamily="2" charset="-122"/>
                </a:rPr>
                <a:t>达站点老板负责整个前端操作，灵活自主</a:t>
              </a:r>
              <a:endParaRPr lang="zh-CN" altLang="en-US" sz="9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92" name="矩形 591"/>
            <p:cNvSpPr/>
            <p:nvPr/>
          </p:nvSpPr>
          <p:spPr>
            <a:xfrm>
              <a:off x="395536" y="3567726"/>
              <a:ext cx="3812245" cy="1260000"/>
            </a:xfrm>
            <a:prstGeom prst="rect">
              <a:avLst/>
            </a:prstGeom>
            <a:noFill/>
            <a:ln w="6350">
              <a:solidFill>
                <a:schemeClr val="bg1">
                  <a:lumMod val="65000"/>
                </a:schemeClr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93" name="TextBox 592"/>
            <p:cNvSpPr txBox="1"/>
            <p:nvPr/>
          </p:nvSpPr>
          <p:spPr>
            <a:xfrm>
              <a:off x="395536" y="3555177"/>
              <a:ext cx="1008000" cy="291655"/>
            </a:xfrm>
            <a:prstGeom prst="rect">
              <a:avLst/>
            </a:prstGeom>
            <a:solidFill>
              <a:srgbClr val="C2E0FF"/>
            </a:solidFill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1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跨越</a:t>
              </a:r>
            </a:p>
          </p:txBody>
        </p:sp>
        <p:pic>
          <p:nvPicPr>
            <p:cNvPr id="594" name="Picture 3"/>
            <p:cNvPicPr>
              <a:picLocks noChangeAspect="1" noChangeArrowheads="1"/>
            </p:cNvPicPr>
            <p:nvPr/>
          </p:nvPicPr>
          <p:blipFill>
            <a:blip r:embed="rId3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498708" y="3578992"/>
              <a:ext cx="828000" cy="2438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95" name="组合 594"/>
            <p:cNvGrpSpPr/>
            <p:nvPr/>
          </p:nvGrpSpPr>
          <p:grpSpPr>
            <a:xfrm>
              <a:off x="685768" y="3983858"/>
              <a:ext cx="3486845" cy="584702"/>
              <a:chOff x="685768" y="3992651"/>
              <a:chExt cx="3486845" cy="668376"/>
            </a:xfrm>
          </p:grpSpPr>
          <p:pic>
            <p:nvPicPr>
              <p:cNvPr id="597" name="Picture 3" descr="F:\新建文件夹\business-professor.png"/>
              <p:cNvPicPr>
                <a:picLocks noChangeAspect="1" noChangeArrowheads="1"/>
              </p:cNvPicPr>
              <p:nvPr/>
            </p:nvPicPr>
            <p:blipFill>
              <a:blip r:embed="rId15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004566" y="3992651"/>
                <a:ext cx="436620" cy="396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98" name="Picture 1266"/>
              <p:cNvPicPr>
                <a:picLocks noChangeAspect="1" noChangeArrowheads="1"/>
              </p:cNvPicPr>
              <p:nvPr/>
            </p:nvPicPr>
            <p:blipFill>
              <a:blip r:embed="rId31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609952" y="3992651"/>
                <a:ext cx="325011" cy="3960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99" name="TextBox 598"/>
              <p:cNvSpPr txBox="1"/>
              <p:nvPr/>
            </p:nvSpPr>
            <p:spPr>
              <a:xfrm>
                <a:off x="1913693" y="4347246"/>
                <a:ext cx="619216" cy="3137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smtClean="0">
                    <a:latin typeface="华文细黑" pitchFamily="2" charset="-122"/>
                    <a:ea typeface="华文细黑" pitchFamily="2" charset="-122"/>
                  </a:rPr>
                  <a:t>客户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600" name="TextBox 599"/>
              <p:cNvSpPr txBox="1"/>
              <p:nvPr/>
            </p:nvSpPr>
            <p:spPr>
              <a:xfrm>
                <a:off x="3365880" y="4347246"/>
                <a:ext cx="806733" cy="3137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smtClean="0">
                    <a:latin typeface="华文细黑" pitchFamily="2" charset="-122"/>
                    <a:ea typeface="华文细黑" pitchFamily="2" charset="-122"/>
                  </a:rPr>
                  <a:t>外场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cxnSp>
            <p:nvCxnSpPr>
              <p:cNvPr id="601" name="直接箭头连接符 600"/>
              <p:cNvCxnSpPr/>
              <p:nvPr/>
            </p:nvCxnSpPr>
            <p:spPr>
              <a:xfrm>
                <a:off x="2498503" y="4313739"/>
                <a:ext cx="997200" cy="0"/>
              </a:xfrm>
              <a:prstGeom prst="straightConnector1">
                <a:avLst/>
              </a:prstGeom>
              <a:ln w="12700" cmpd="sng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602" name="Picture 5"/>
              <p:cNvPicPr>
                <a:picLocks noChangeAspect="1" noChangeArrowheads="1"/>
              </p:cNvPicPr>
              <p:nvPr/>
            </p:nvPicPr>
            <p:blipFill>
              <a:blip r:embed="rId31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797696" y="3992651"/>
                <a:ext cx="342781" cy="360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603" name="TextBox 602"/>
              <p:cNvSpPr txBox="1"/>
              <p:nvPr/>
            </p:nvSpPr>
            <p:spPr>
              <a:xfrm>
                <a:off x="685768" y="4347246"/>
                <a:ext cx="619216" cy="3137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smtClean="0">
                    <a:latin typeface="华文细黑" pitchFamily="2" charset="-122"/>
                    <a:ea typeface="华文细黑" pitchFamily="2" charset="-122"/>
                  </a:rPr>
                  <a:t>销售员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cxnSp>
            <p:nvCxnSpPr>
              <p:cNvPr id="604" name="直接箭头连接符 603"/>
              <p:cNvCxnSpPr/>
              <p:nvPr/>
            </p:nvCxnSpPr>
            <p:spPr>
              <a:xfrm>
                <a:off x="1238045" y="4313739"/>
                <a:ext cx="663970" cy="0"/>
              </a:xfrm>
              <a:prstGeom prst="straightConnector1">
                <a:avLst/>
              </a:prstGeom>
              <a:ln w="12700" cmpd="sng">
                <a:solidFill>
                  <a:schemeClr val="bg1">
                    <a:lumMod val="50000"/>
                  </a:schemeClr>
                </a:solidFill>
                <a:tailEnd type="stealt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05" name="TextBox 604"/>
              <p:cNvSpPr txBox="1"/>
              <p:nvPr/>
            </p:nvSpPr>
            <p:spPr>
              <a:xfrm>
                <a:off x="1255629" y="4098616"/>
                <a:ext cx="576000" cy="2941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900" b="1" smtClean="0">
                    <a:latin typeface="华文细黑" pitchFamily="2" charset="-122"/>
                    <a:ea typeface="华文细黑" pitchFamily="2" charset="-122"/>
                  </a:rPr>
                  <a:t>营销</a:t>
                </a:r>
                <a:endParaRPr lang="zh-CN" altLang="en-US" sz="9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pic>
            <p:nvPicPr>
              <p:cNvPr id="606" name="Picture 4"/>
              <p:cNvPicPr>
                <a:picLocks noChangeAspect="1" noChangeArrowheads="1"/>
              </p:cNvPicPr>
              <p:nvPr/>
            </p:nvPicPr>
            <p:blipFill>
              <a:blip r:embed="rId31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768456" y="4066761"/>
                <a:ext cx="238788" cy="20881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607" name="TextBox 606"/>
              <p:cNvSpPr txBox="1"/>
              <p:nvPr/>
            </p:nvSpPr>
            <p:spPr>
              <a:xfrm>
                <a:off x="2531238" y="4304948"/>
                <a:ext cx="755525" cy="2745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800">
                    <a:latin typeface="华文细黑" pitchFamily="2" charset="-122"/>
                    <a:ea typeface="华文细黑" pitchFamily="2" charset="-122"/>
                  </a:rPr>
                  <a:t>司机</a:t>
                </a:r>
              </a:p>
            </p:txBody>
          </p:sp>
        </p:grpSp>
        <p:sp>
          <p:nvSpPr>
            <p:cNvPr id="596" name="TextBox 595"/>
            <p:cNvSpPr txBox="1"/>
            <p:nvPr/>
          </p:nvSpPr>
          <p:spPr>
            <a:xfrm>
              <a:off x="533419" y="4556823"/>
              <a:ext cx="3674362" cy="2573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buFont typeface="Wingdings" pitchFamily="2" charset="2"/>
                <a:buChar char="u"/>
              </a:pP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跨越</a:t>
              </a:r>
              <a:r>
                <a:rPr lang="zh-CN" altLang="en-US" sz="900" smtClean="0">
                  <a:latin typeface="华文细黑" pitchFamily="2" charset="-122"/>
                  <a:ea typeface="华文细黑" pitchFamily="2" charset="-122"/>
                </a:rPr>
                <a:t>前端采用“</a:t>
              </a: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销售</a:t>
              </a:r>
              <a:r>
                <a:rPr lang="en-US" altLang="zh-CN" sz="900">
                  <a:latin typeface="华文细黑" pitchFamily="2" charset="-122"/>
                  <a:ea typeface="华文细黑" pitchFamily="2" charset="-122"/>
                </a:rPr>
                <a:t>+</a:t>
              </a: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司机”的</a:t>
              </a:r>
              <a:r>
                <a:rPr lang="zh-CN" altLang="en-US" sz="900" smtClean="0">
                  <a:latin typeface="华文细黑" pitchFamily="2" charset="-122"/>
                  <a:ea typeface="华文细黑" pitchFamily="2" charset="-122"/>
                </a:rPr>
                <a:t>模式，轻盈</a:t>
              </a: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便捷</a:t>
              </a:r>
            </a:p>
          </p:txBody>
        </p:sp>
      </p:grpSp>
      <p:sp>
        <p:nvSpPr>
          <p:cNvPr id="497" name="梯形 496"/>
          <p:cNvSpPr/>
          <p:nvPr/>
        </p:nvSpPr>
        <p:spPr>
          <a:xfrm rot="5400000">
            <a:off x="2482130" y="2693142"/>
            <a:ext cx="3995634" cy="193395"/>
          </a:xfrm>
          <a:prstGeom prst="trapezoid">
            <a:avLst>
              <a:gd name="adj" fmla="val 47732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smtClean="0">
              <a:solidFill>
                <a:schemeClr val="tx1"/>
              </a:solidFill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500" name="Picture 6"/>
          <p:cNvPicPr>
            <a:picLocks noChangeAspect="1" noChangeArrowheads="1"/>
          </p:cNvPicPr>
          <p:nvPr/>
        </p:nvPicPr>
        <p:blipFill>
          <a:blip r:embed="rId3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70030" y="2409986"/>
            <a:ext cx="833419" cy="264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5" name="TextBox 514"/>
          <p:cNvSpPr txBox="1"/>
          <p:nvPr/>
        </p:nvSpPr>
        <p:spPr>
          <a:xfrm>
            <a:off x="4977671" y="2411233"/>
            <a:ext cx="361170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ü"/>
            </a:pPr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客户破损理赔时，通达老板自掏腰包理赔，给客户“闪赔体验</a:t>
            </a:r>
            <a:r>
              <a:rPr lang="en-US" altLang="zh-CN" sz="900" smtClean="0">
                <a:latin typeface="华文细黑" pitchFamily="2" charset="-122"/>
                <a:ea typeface="华文细黑" pitchFamily="2" charset="-122"/>
              </a:rPr>
              <a:t>”</a:t>
            </a:r>
            <a:endParaRPr lang="zh-CN" altLang="en-US" sz="900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516" name="Picture 3" descr="F:\新建文件夹\business-professor.png"/>
          <p:cNvPicPr>
            <a:picLocks noChangeAspect="1" noChangeArrowheads="1"/>
          </p:cNvPicPr>
          <p:nvPr/>
        </p:nvPicPr>
        <p:blipFill>
          <a:blip r:embed="rId15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51804" y="1519783"/>
            <a:ext cx="436620" cy="61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1" name="Freeform 34"/>
          <p:cNvSpPr>
            <a:spLocks noEditPoints="1"/>
          </p:cNvSpPr>
          <p:nvPr/>
        </p:nvSpPr>
        <p:spPr bwMode="auto">
          <a:xfrm>
            <a:off x="5292080" y="1750336"/>
            <a:ext cx="422431" cy="295750"/>
          </a:xfrm>
          <a:custGeom>
            <a:gdLst>
              <a:gd name="T0" fmla="*/ 273 w 295"/>
              <a:gd name="T1" fmla="*/ 84 h 192"/>
              <a:gd name="T2" fmla="*/ 250 w 295"/>
              <a:gd name="T3" fmla="*/ 39 h 192"/>
              <a:gd name="T4" fmla="*/ 251 w 295"/>
              <a:gd name="T5" fmla="*/ 24 h 192"/>
              <a:gd name="T6" fmla="*/ 236 w 295"/>
              <a:gd name="T7" fmla="*/ 8 h 192"/>
              <a:gd name="T8" fmla="*/ 217 w 295"/>
              <a:gd name="T9" fmla="*/ 25 h 192"/>
              <a:gd name="T10" fmla="*/ 169 w 295"/>
              <a:gd name="T11" fmla="*/ 20 h 192"/>
              <a:gd name="T12" fmla="*/ 158 w 295"/>
              <a:gd name="T13" fmla="*/ 19 h 192"/>
              <a:gd name="T14" fmla="*/ 159 w 295"/>
              <a:gd name="T15" fmla="*/ 53 h 192"/>
              <a:gd name="T16" fmla="*/ 155 w 295"/>
              <a:gd name="T17" fmla="*/ 85 h 192"/>
              <a:gd name="T18" fmla="*/ 146 w 295"/>
              <a:gd name="T19" fmla="*/ 121 h 192"/>
              <a:gd name="T20" fmla="*/ 158 w 295"/>
              <a:gd name="T21" fmla="*/ 121 h 192"/>
              <a:gd name="T22" fmla="*/ 158 w 295"/>
              <a:gd name="T23" fmla="*/ 122 h 192"/>
              <a:gd name="T24" fmla="*/ 144 w 295"/>
              <a:gd name="T25" fmla="*/ 128 h 192"/>
              <a:gd name="T26" fmla="*/ 130 w 295"/>
              <a:gd name="T27" fmla="*/ 130 h 192"/>
              <a:gd name="T28" fmla="*/ 130 w 295"/>
              <a:gd name="T29" fmla="*/ 94 h 192"/>
              <a:gd name="T30" fmla="*/ 134 w 295"/>
              <a:gd name="T31" fmla="*/ 62 h 192"/>
              <a:gd name="T32" fmla="*/ 144 w 295"/>
              <a:gd name="T33" fmla="*/ 26 h 192"/>
              <a:gd name="T34" fmla="*/ 132 w 295"/>
              <a:gd name="T35" fmla="*/ 26 h 192"/>
              <a:gd name="T36" fmla="*/ 131 w 295"/>
              <a:gd name="T37" fmla="*/ 26 h 192"/>
              <a:gd name="T38" fmla="*/ 123 w 295"/>
              <a:gd name="T39" fmla="*/ 21 h 192"/>
              <a:gd name="T40" fmla="*/ 40 w 295"/>
              <a:gd name="T41" fmla="*/ 76 h 192"/>
              <a:gd name="T42" fmla="*/ 27 w 295"/>
              <a:gd name="T43" fmla="*/ 82 h 192"/>
              <a:gd name="T44" fmla="*/ 24 w 295"/>
              <a:gd name="T45" fmla="*/ 80 h 192"/>
              <a:gd name="T46" fmla="*/ 39 w 295"/>
              <a:gd name="T47" fmla="*/ 66 h 192"/>
              <a:gd name="T48" fmla="*/ 9 w 295"/>
              <a:gd name="T49" fmla="*/ 64 h 192"/>
              <a:gd name="T50" fmla="*/ 7 w 295"/>
              <a:gd name="T51" fmla="*/ 61 h 192"/>
              <a:gd name="T52" fmla="*/ 12 w 295"/>
              <a:gd name="T53" fmla="*/ 50 h 192"/>
              <a:gd name="T54" fmla="*/ 6 w 295"/>
              <a:gd name="T55" fmla="*/ 47 h 192"/>
              <a:gd name="T56" fmla="*/ 0 w 295"/>
              <a:gd name="T57" fmla="*/ 62 h 192"/>
              <a:gd name="T58" fmla="*/ 7 w 295"/>
              <a:gd name="T59" fmla="*/ 75 h 192"/>
              <a:gd name="T60" fmla="*/ 35 w 295"/>
              <a:gd name="T61" fmla="*/ 97 h 192"/>
              <a:gd name="T62" fmla="*/ 35 w 295"/>
              <a:gd name="T63" fmla="*/ 115 h 192"/>
              <a:gd name="T64" fmla="*/ 48 w 295"/>
              <a:gd name="T65" fmla="*/ 184 h 192"/>
              <a:gd name="T66" fmla="*/ 81 w 295"/>
              <a:gd name="T67" fmla="*/ 192 h 192"/>
              <a:gd name="T68" fmla="*/ 90 w 295"/>
              <a:gd name="T69" fmla="*/ 173 h 192"/>
              <a:gd name="T70" fmla="*/ 177 w 295"/>
              <a:gd name="T71" fmla="*/ 175 h 192"/>
              <a:gd name="T72" fmla="*/ 186 w 295"/>
              <a:gd name="T73" fmla="*/ 173 h 192"/>
              <a:gd name="T74" fmla="*/ 195 w 295"/>
              <a:gd name="T75" fmla="*/ 192 h 192"/>
              <a:gd name="T76" fmla="*/ 228 w 295"/>
              <a:gd name="T77" fmla="*/ 184 h 192"/>
              <a:gd name="T78" fmla="*/ 268 w 295"/>
              <a:gd name="T79" fmla="*/ 125 h 192"/>
              <a:gd name="T80" fmla="*/ 292 w 295"/>
              <a:gd name="T81" fmla="*/ 118 h 192"/>
              <a:gd name="T82" fmla="*/ 295 w 295"/>
              <a:gd name="T83" fmla="*/ 89 h 192"/>
              <a:gd name="T84" fmla="*/ 19 w 295"/>
              <a:gd name="T85" fmla="*/ 72 h 192"/>
              <a:gd name="T86" fmla="*/ 19 w 295"/>
              <a:gd name="T87" fmla="*/ 69 h 192"/>
              <a:gd name="T88" fmla="*/ 28 w 295"/>
              <a:gd name="T89" fmla="*/ 66 h 192"/>
              <a:gd name="T90" fmla="*/ 19 w 295"/>
              <a:gd name="T91" fmla="*/ 72 h 192"/>
              <a:gd name="T92" fmla="*/ 250 w 295"/>
              <a:gd name="T93" fmla="*/ 87 h 192"/>
              <a:gd name="T94" fmla="*/ 250 w 295"/>
              <a:gd name="T95" fmla="*/ 63 h 192"/>
              <a:gd name="T96" fmla="*/ 261 w 295"/>
              <a:gd name="T97" fmla="*/ 74 h 1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95" h="192">
                <a:moveTo>
                  <a:pt x="287" y="82"/>
                </a:moveTo>
                <a:cubicBezTo>
                  <a:pt x="273" y="84"/>
                  <a:pt x="273" y="84"/>
                  <a:pt x="273" y="84"/>
                </a:cubicBezTo>
                <a:cubicBezTo>
                  <a:pt x="273" y="75"/>
                  <a:pt x="271" y="67"/>
                  <a:pt x="267" y="58"/>
                </a:cubicBezTo>
                <a:cubicBezTo>
                  <a:pt x="263" y="51"/>
                  <a:pt x="257" y="44"/>
                  <a:pt x="250" y="39"/>
                </a:cubicBezTo>
                <a:cubicBezTo>
                  <a:pt x="249" y="38"/>
                  <a:pt x="249" y="38"/>
                  <a:pt x="248" y="37"/>
                </a:cubicBezTo>
                <a:cubicBezTo>
                  <a:pt x="250" y="33"/>
                  <a:pt x="251" y="28"/>
                  <a:pt x="251" y="24"/>
                </a:cubicBezTo>
                <a:cubicBezTo>
                  <a:pt x="252" y="18"/>
                  <a:pt x="253" y="3"/>
                  <a:pt x="245" y="1"/>
                </a:cubicBezTo>
                <a:cubicBezTo>
                  <a:pt x="241" y="0"/>
                  <a:pt x="238" y="6"/>
                  <a:pt x="236" y="8"/>
                </a:cubicBezTo>
                <a:cubicBezTo>
                  <a:pt x="231" y="13"/>
                  <a:pt x="223" y="18"/>
                  <a:pt x="219" y="25"/>
                </a:cubicBezTo>
                <a:cubicBezTo>
                  <a:pt x="218" y="25"/>
                  <a:pt x="217" y="25"/>
                  <a:pt x="217" y="25"/>
                </a:cubicBezTo>
                <a:cubicBezTo>
                  <a:pt x="216" y="24"/>
                  <a:pt x="215" y="24"/>
                  <a:pt x="215" y="24"/>
                </a:cubicBezTo>
                <a:cubicBezTo>
                  <a:pt x="199" y="21"/>
                  <a:pt x="184" y="20"/>
                  <a:pt x="169" y="20"/>
                </a:cubicBezTo>
                <a:cubicBezTo>
                  <a:pt x="168" y="20"/>
                  <a:pt x="168" y="20"/>
                  <a:pt x="168" y="20"/>
                </a:cubicBezTo>
                <a:cubicBezTo>
                  <a:pt x="165" y="19"/>
                  <a:pt x="162" y="19"/>
                  <a:pt x="158" y="19"/>
                </a:cubicBezTo>
                <a:cubicBezTo>
                  <a:pt x="144" y="55"/>
                  <a:pt x="144" y="55"/>
                  <a:pt x="144" y="55"/>
                </a:cubicBezTo>
                <a:cubicBezTo>
                  <a:pt x="159" y="53"/>
                  <a:pt x="159" y="53"/>
                  <a:pt x="159" y="53"/>
                </a:cubicBezTo>
                <a:cubicBezTo>
                  <a:pt x="149" y="85"/>
                  <a:pt x="149" y="85"/>
                  <a:pt x="149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62" y="85"/>
                  <a:pt x="162" y="85"/>
                  <a:pt x="162" y="85"/>
                </a:cubicBezTo>
                <a:cubicBezTo>
                  <a:pt x="146" y="121"/>
                  <a:pt x="146" y="121"/>
                  <a:pt x="146" y="121"/>
                </a:cubicBezTo>
                <a:cubicBezTo>
                  <a:pt x="157" y="121"/>
                  <a:pt x="157" y="121"/>
                  <a:pt x="157" y="121"/>
                </a:cubicBezTo>
                <a:cubicBezTo>
                  <a:pt x="158" y="121"/>
                  <a:pt x="158" y="121"/>
                  <a:pt x="158" y="121"/>
                </a:cubicBezTo>
                <a:cubicBezTo>
                  <a:pt x="159" y="121"/>
                  <a:pt x="159" y="121"/>
                  <a:pt x="159" y="121"/>
                </a:cubicBezTo>
                <a:cubicBezTo>
                  <a:pt x="158" y="122"/>
                  <a:pt x="158" y="122"/>
                  <a:pt x="158" y="122"/>
                </a:cubicBezTo>
                <a:cubicBezTo>
                  <a:pt x="139" y="156"/>
                  <a:pt x="139" y="156"/>
                  <a:pt x="139" y="156"/>
                </a:cubicBezTo>
                <a:cubicBezTo>
                  <a:pt x="144" y="128"/>
                  <a:pt x="144" y="128"/>
                  <a:pt x="144" y="128"/>
                </a:cubicBezTo>
                <a:cubicBezTo>
                  <a:pt x="137" y="129"/>
                  <a:pt x="137" y="129"/>
                  <a:pt x="137" y="129"/>
                </a:cubicBezTo>
                <a:cubicBezTo>
                  <a:pt x="130" y="130"/>
                  <a:pt x="130" y="130"/>
                  <a:pt x="130" y="130"/>
                </a:cubicBezTo>
                <a:cubicBezTo>
                  <a:pt x="145" y="92"/>
                  <a:pt x="145" y="92"/>
                  <a:pt x="145" y="92"/>
                </a:cubicBezTo>
                <a:cubicBezTo>
                  <a:pt x="130" y="94"/>
                  <a:pt x="130" y="94"/>
                  <a:pt x="130" y="94"/>
                </a:cubicBezTo>
                <a:cubicBezTo>
                  <a:pt x="140" y="62"/>
                  <a:pt x="140" y="62"/>
                  <a:pt x="140" y="62"/>
                </a:cubicBezTo>
                <a:cubicBezTo>
                  <a:pt x="134" y="62"/>
                  <a:pt x="134" y="62"/>
                  <a:pt x="134" y="62"/>
                </a:cubicBezTo>
                <a:cubicBezTo>
                  <a:pt x="127" y="62"/>
                  <a:pt x="127" y="62"/>
                  <a:pt x="127" y="62"/>
                </a:cubicBezTo>
                <a:cubicBezTo>
                  <a:pt x="144" y="26"/>
                  <a:pt x="144" y="26"/>
                  <a:pt x="144" y="26"/>
                </a:cubicBezTo>
                <a:cubicBezTo>
                  <a:pt x="132" y="26"/>
                  <a:pt x="132" y="26"/>
                  <a:pt x="132" y="26"/>
                </a:cubicBezTo>
                <a:cubicBezTo>
                  <a:pt x="132" y="26"/>
                  <a:pt x="132" y="26"/>
                  <a:pt x="132" y="26"/>
                </a:cubicBezTo>
                <a:cubicBezTo>
                  <a:pt x="130" y="26"/>
                  <a:pt x="130" y="26"/>
                  <a:pt x="130" y="26"/>
                </a:cubicBezTo>
                <a:cubicBezTo>
                  <a:pt x="131" y="26"/>
                  <a:pt x="131" y="26"/>
                  <a:pt x="131" y="26"/>
                </a:cubicBezTo>
                <a:cubicBezTo>
                  <a:pt x="135" y="20"/>
                  <a:pt x="135" y="20"/>
                  <a:pt x="135" y="20"/>
                </a:cubicBezTo>
                <a:cubicBezTo>
                  <a:pt x="132" y="20"/>
                  <a:pt x="130" y="20"/>
                  <a:pt x="123" y="21"/>
                </a:cubicBezTo>
                <a:cubicBezTo>
                  <a:pt x="115" y="21"/>
                  <a:pt x="108" y="23"/>
                  <a:pt x="101" y="24"/>
                </a:cubicBezTo>
                <a:cubicBezTo>
                  <a:pt x="74" y="31"/>
                  <a:pt x="50" y="49"/>
                  <a:pt x="40" y="76"/>
                </a:cubicBezTo>
                <a:cubicBezTo>
                  <a:pt x="40" y="78"/>
                  <a:pt x="39" y="80"/>
                  <a:pt x="38" y="83"/>
                </a:cubicBezTo>
                <a:cubicBezTo>
                  <a:pt x="34" y="83"/>
                  <a:pt x="30" y="83"/>
                  <a:pt x="27" y="82"/>
                </a:cubicBezTo>
                <a:cubicBezTo>
                  <a:pt x="25" y="82"/>
                  <a:pt x="24" y="81"/>
                  <a:pt x="23" y="80"/>
                </a:cubicBezTo>
                <a:cubicBezTo>
                  <a:pt x="23" y="80"/>
                  <a:pt x="24" y="80"/>
                  <a:pt x="24" y="80"/>
                </a:cubicBezTo>
                <a:cubicBezTo>
                  <a:pt x="29" y="79"/>
                  <a:pt x="33" y="76"/>
                  <a:pt x="36" y="72"/>
                </a:cubicBezTo>
                <a:cubicBezTo>
                  <a:pt x="37" y="70"/>
                  <a:pt x="38" y="68"/>
                  <a:pt x="39" y="66"/>
                </a:cubicBezTo>
                <a:cubicBezTo>
                  <a:pt x="39" y="62"/>
                  <a:pt x="38" y="58"/>
                  <a:pt x="35" y="55"/>
                </a:cubicBezTo>
                <a:cubicBezTo>
                  <a:pt x="23" y="47"/>
                  <a:pt x="12" y="56"/>
                  <a:pt x="9" y="64"/>
                </a:cubicBezTo>
                <a:cubicBezTo>
                  <a:pt x="9" y="64"/>
                  <a:pt x="9" y="64"/>
                  <a:pt x="8" y="64"/>
                </a:cubicBezTo>
                <a:cubicBezTo>
                  <a:pt x="8" y="63"/>
                  <a:pt x="7" y="61"/>
                  <a:pt x="7" y="61"/>
                </a:cubicBezTo>
                <a:cubicBezTo>
                  <a:pt x="7" y="59"/>
                  <a:pt x="9" y="53"/>
                  <a:pt x="9" y="53"/>
                </a:cubicBezTo>
                <a:cubicBezTo>
                  <a:pt x="10" y="52"/>
                  <a:pt x="11" y="51"/>
                  <a:pt x="12" y="50"/>
                </a:cubicBezTo>
                <a:cubicBezTo>
                  <a:pt x="12" y="49"/>
                  <a:pt x="13" y="47"/>
                  <a:pt x="13" y="46"/>
                </a:cubicBezTo>
                <a:cubicBezTo>
                  <a:pt x="12" y="43"/>
                  <a:pt x="8" y="46"/>
                  <a:pt x="6" y="47"/>
                </a:cubicBezTo>
                <a:cubicBezTo>
                  <a:pt x="3" y="50"/>
                  <a:pt x="1" y="53"/>
                  <a:pt x="0" y="57"/>
                </a:cubicBezTo>
                <a:cubicBezTo>
                  <a:pt x="0" y="57"/>
                  <a:pt x="0" y="60"/>
                  <a:pt x="0" y="62"/>
                </a:cubicBezTo>
                <a:cubicBezTo>
                  <a:pt x="0" y="63"/>
                  <a:pt x="1" y="65"/>
                  <a:pt x="2" y="67"/>
                </a:cubicBezTo>
                <a:cubicBezTo>
                  <a:pt x="3" y="70"/>
                  <a:pt x="5" y="72"/>
                  <a:pt x="7" y="75"/>
                </a:cubicBezTo>
                <a:cubicBezTo>
                  <a:pt x="8" y="82"/>
                  <a:pt x="12" y="89"/>
                  <a:pt x="18" y="92"/>
                </a:cubicBezTo>
                <a:cubicBezTo>
                  <a:pt x="23" y="96"/>
                  <a:pt x="29" y="97"/>
                  <a:pt x="35" y="97"/>
                </a:cubicBezTo>
                <a:cubicBezTo>
                  <a:pt x="35" y="98"/>
                  <a:pt x="35" y="99"/>
                  <a:pt x="35" y="100"/>
                </a:cubicBezTo>
                <a:cubicBezTo>
                  <a:pt x="34" y="105"/>
                  <a:pt x="34" y="110"/>
                  <a:pt x="35" y="115"/>
                </a:cubicBezTo>
                <a:cubicBezTo>
                  <a:pt x="37" y="126"/>
                  <a:pt x="42" y="136"/>
                  <a:pt x="48" y="145"/>
                </a:cubicBezTo>
                <a:cubicBezTo>
                  <a:pt x="48" y="184"/>
                  <a:pt x="48" y="184"/>
                  <a:pt x="48" y="184"/>
                </a:cubicBezTo>
                <a:cubicBezTo>
                  <a:pt x="48" y="189"/>
                  <a:pt x="52" y="192"/>
                  <a:pt x="57" y="192"/>
                </a:cubicBezTo>
                <a:cubicBezTo>
                  <a:pt x="81" y="192"/>
                  <a:pt x="81" y="192"/>
                  <a:pt x="81" y="192"/>
                </a:cubicBezTo>
                <a:cubicBezTo>
                  <a:pt x="86" y="192"/>
                  <a:pt x="90" y="189"/>
                  <a:pt x="90" y="184"/>
                </a:cubicBezTo>
                <a:cubicBezTo>
                  <a:pt x="90" y="173"/>
                  <a:pt x="90" y="173"/>
                  <a:pt x="90" y="173"/>
                </a:cubicBezTo>
                <a:cubicBezTo>
                  <a:pt x="90" y="173"/>
                  <a:pt x="93" y="174"/>
                  <a:pt x="96" y="175"/>
                </a:cubicBezTo>
                <a:cubicBezTo>
                  <a:pt x="120" y="183"/>
                  <a:pt x="148" y="185"/>
                  <a:pt x="177" y="175"/>
                </a:cubicBezTo>
                <a:cubicBezTo>
                  <a:pt x="178" y="175"/>
                  <a:pt x="179" y="175"/>
                  <a:pt x="180" y="175"/>
                </a:cubicBezTo>
                <a:cubicBezTo>
                  <a:pt x="183" y="173"/>
                  <a:pt x="186" y="173"/>
                  <a:pt x="186" y="173"/>
                </a:cubicBezTo>
                <a:cubicBezTo>
                  <a:pt x="186" y="184"/>
                  <a:pt x="186" y="184"/>
                  <a:pt x="186" y="184"/>
                </a:cubicBezTo>
                <a:cubicBezTo>
                  <a:pt x="186" y="189"/>
                  <a:pt x="190" y="192"/>
                  <a:pt x="195" y="192"/>
                </a:cubicBezTo>
                <a:cubicBezTo>
                  <a:pt x="219" y="192"/>
                  <a:pt x="219" y="192"/>
                  <a:pt x="219" y="192"/>
                </a:cubicBezTo>
                <a:cubicBezTo>
                  <a:pt x="224" y="192"/>
                  <a:pt x="228" y="189"/>
                  <a:pt x="228" y="184"/>
                </a:cubicBezTo>
                <a:cubicBezTo>
                  <a:pt x="228" y="156"/>
                  <a:pt x="228" y="156"/>
                  <a:pt x="228" y="156"/>
                </a:cubicBezTo>
                <a:cubicBezTo>
                  <a:pt x="247" y="159"/>
                  <a:pt x="267" y="141"/>
                  <a:pt x="268" y="125"/>
                </a:cubicBezTo>
                <a:cubicBezTo>
                  <a:pt x="268" y="125"/>
                  <a:pt x="275" y="126"/>
                  <a:pt x="282" y="127"/>
                </a:cubicBezTo>
                <a:cubicBezTo>
                  <a:pt x="287" y="127"/>
                  <a:pt x="292" y="123"/>
                  <a:pt x="292" y="118"/>
                </a:cubicBezTo>
                <a:cubicBezTo>
                  <a:pt x="293" y="112"/>
                  <a:pt x="294" y="107"/>
                  <a:pt x="294" y="102"/>
                </a:cubicBezTo>
                <a:cubicBezTo>
                  <a:pt x="295" y="98"/>
                  <a:pt x="295" y="93"/>
                  <a:pt x="295" y="89"/>
                </a:cubicBezTo>
                <a:cubicBezTo>
                  <a:pt x="294" y="85"/>
                  <a:pt x="292" y="82"/>
                  <a:pt x="287" y="82"/>
                </a:cubicBezTo>
                <a:close/>
                <a:moveTo>
                  <a:pt x="19" y="72"/>
                </a:moveTo>
                <a:cubicBezTo>
                  <a:pt x="19" y="72"/>
                  <a:pt x="19" y="71"/>
                  <a:pt x="19" y="71"/>
                </a:cubicBezTo>
                <a:cubicBezTo>
                  <a:pt x="19" y="71"/>
                  <a:pt x="19" y="70"/>
                  <a:pt x="19" y="69"/>
                </a:cubicBezTo>
                <a:cubicBezTo>
                  <a:pt x="20" y="64"/>
                  <a:pt x="27" y="61"/>
                  <a:pt x="28" y="63"/>
                </a:cubicBezTo>
                <a:cubicBezTo>
                  <a:pt x="29" y="63"/>
                  <a:pt x="29" y="65"/>
                  <a:pt x="28" y="66"/>
                </a:cubicBezTo>
                <a:cubicBezTo>
                  <a:pt x="27" y="68"/>
                  <a:pt x="25" y="70"/>
                  <a:pt x="22" y="71"/>
                </a:cubicBezTo>
                <a:cubicBezTo>
                  <a:pt x="21" y="71"/>
                  <a:pt x="20" y="72"/>
                  <a:pt x="19" y="72"/>
                </a:cubicBezTo>
                <a:close/>
                <a:moveTo>
                  <a:pt x="260" y="77"/>
                </a:moveTo>
                <a:cubicBezTo>
                  <a:pt x="259" y="83"/>
                  <a:pt x="255" y="87"/>
                  <a:pt x="250" y="87"/>
                </a:cubicBezTo>
                <a:cubicBezTo>
                  <a:pt x="245" y="87"/>
                  <a:pt x="240" y="82"/>
                  <a:pt x="240" y="75"/>
                </a:cubicBezTo>
                <a:cubicBezTo>
                  <a:pt x="240" y="68"/>
                  <a:pt x="245" y="63"/>
                  <a:pt x="250" y="63"/>
                </a:cubicBezTo>
                <a:cubicBezTo>
                  <a:pt x="252" y="63"/>
                  <a:pt x="254" y="64"/>
                  <a:pt x="255" y="65"/>
                </a:cubicBezTo>
                <a:cubicBezTo>
                  <a:pt x="258" y="66"/>
                  <a:pt x="261" y="70"/>
                  <a:pt x="261" y="74"/>
                </a:cubicBezTo>
                <a:cubicBezTo>
                  <a:pt x="261" y="75"/>
                  <a:pt x="260" y="76"/>
                  <a:pt x="260" y="77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  <a:ex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0590">
              <a:defRPr/>
            </a:pPr>
            <a:endParaRPr lang="en-IE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32" name="Freeform 35"/>
          <p:cNvSpPr/>
          <p:nvPr/>
        </p:nvSpPr>
        <p:spPr bwMode="auto">
          <a:xfrm>
            <a:off x="5193946" y="1567152"/>
            <a:ext cx="357441" cy="202061"/>
          </a:xfrm>
          <a:custGeom>
            <a:gdLst>
              <a:gd name="T0" fmla="*/ 116 w 250"/>
              <a:gd name="T1" fmla="*/ 99 h 131"/>
              <a:gd name="T2" fmla="*/ 208 w 250"/>
              <a:gd name="T3" fmla="*/ 85 h 131"/>
              <a:gd name="T4" fmla="*/ 211 w 250"/>
              <a:gd name="T5" fmla="*/ 102 h 131"/>
              <a:gd name="T6" fmla="*/ 207 w 250"/>
              <a:gd name="T7" fmla="*/ 102 h 131"/>
              <a:gd name="T8" fmla="*/ 202 w 250"/>
              <a:gd name="T9" fmla="*/ 109 h 131"/>
              <a:gd name="T10" fmla="*/ 205 w 250"/>
              <a:gd name="T11" fmla="*/ 125 h 131"/>
              <a:gd name="T12" fmla="*/ 212 w 250"/>
              <a:gd name="T13" fmla="*/ 130 h 131"/>
              <a:gd name="T14" fmla="*/ 245 w 250"/>
              <a:gd name="T15" fmla="*/ 125 h 131"/>
              <a:gd name="T16" fmla="*/ 250 w 250"/>
              <a:gd name="T17" fmla="*/ 118 h 131"/>
              <a:gd name="T18" fmla="*/ 247 w 250"/>
              <a:gd name="T19" fmla="*/ 102 h 131"/>
              <a:gd name="T20" fmla="*/ 240 w 250"/>
              <a:gd name="T21" fmla="*/ 97 h 131"/>
              <a:gd name="T22" fmla="*/ 237 w 250"/>
              <a:gd name="T23" fmla="*/ 98 h 131"/>
              <a:gd name="T24" fmla="*/ 234 w 250"/>
              <a:gd name="T25" fmla="*/ 81 h 131"/>
              <a:gd name="T26" fmla="*/ 239 w 250"/>
              <a:gd name="T27" fmla="*/ 80 h 131"/>
              <a:gd name="T28" fmla="*/ 234 w 250"/>
              <a:gd name="T29" fmla="*/ 52 h 131"/>
              <a:gd name="T30" fmla="*/ 230 w 250"/>
              <a:gd name="T31" fmla="*/ 53 h 131"/>
              <a:gd name="T32" fmla="*/ 229 w 250"/>
              <a:gd name="T33" fmla="*/ 44 h 131"/>
              <a:gd name="T34" fmla="*/ 229 w 250"/>
              <a:gd name="T35" fmla="*/ 44 h 131"/>
              <a:gd name="T36" fmla="*/ 173 w 250"/>
              <a:gd name="T37" fmla="*/ 8 h 131"/>
              <a:gd name="T38" fmla="*/ 173 w 250"/>
              <a:gd name="T39" fmla="*/ 10 h 131"/>
              <a:gd name="T40" fmla="*/ 203 w 250"/>
              <a:gd name="T41" fmla="*/ 51 h 131"/>
              <a:gd name="T42" fmla="*/ 204 w 250"/>
              <a:gd name="T43" fmla="*/ 57 h 131"/>
              <a:gd name="T44" fmla="*/ 112 w 250"/>
              <a:gd name="T45" fmla="*/ 71 h 131"/>
              <a:gd name="T46" fmla="*/ 95 w 250"/>
              <a:gd name="T47" fmla="*/ 69 h 131"/>
              <a:gd name="T48" fmla="*/ 11 w 250"/>
              <a:gd name="T49" fmla="*/ 77 h 131"/>
              <a:gd name="T50" fmla="*/ 1 w 250"/>
              <a:gd name="T51" fmla="*/ 91 h 131"/>
              <a:gd name="T52" fmla="*/ 5 w 250"/>
              <a:gd name="T53" fmla="*/ 118 h 131"/>
              <a:gd name="T54" fmla="*/ 19 w 250"/>
              <a:gd name="T55" fmla="*/ 128 h 131"/>
              <a:gd name="T56" fmla="*/ 110 w 250"/>
              <a:gd name="T57" fmla="*/ 103 h 131"/>
              <a:gd name="T58" fmla="*/ 116 w 250"/>
              <a:gd name="T59" fmla="*/ 99 h 1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250" h="131">
                <a:moveTo>
                  <a:pt x="116" y="99"/>
                </a:moveTo>
                <a:cubicBezTo>
                  <a:pt x="208" y="85"/>
                  <a:pt x="208" y="85"/>
                  <a:pt x="208" y="85"/>
                </a:cubicBezTo>
                <a:cubicBezTo>
                  <a:pt x="211" y="102"/>
                  <a:pt x="211" y="102"/>
                  <a:pt x="211" y="102"/>
                </a:cubicBezTo>
                <a:cubicBezTo>
                  <a:pt x="207" y="102"/>
                  <a:pt x="207" y="102"/>
                  <a:pt x="207" y="102"/>
                </a:cubicBezTo>
                <a:cubicBezTo>
                  <a:pt x="204" y="103"/>
                  <a:pt x="202" y="106"/>
                  <a:pt x="202" y="109"/>
                </a:cubicBezTo>
                <a:cubicBezTo>
                  <a:pt x="205" y="125"/>
                  <a:pt x="205" y="125"/>
                  <a:pt x="205" y="125"/>
                </a:cubicBezTo>
                <a:cubicBezTo>
                  <a:pt x="205" y="128"/>
                  <a:pt x="208" y="131"/>
                  <a:pt x="212" y="130"/>
                </a:cubicBezTo>
                <a:cubicBezTo>
                  <a:pt x="245" y="125"/>
                  <a:pt x="245" y="125"/>
                  <a:pt x="245" y="125"/>
                </a:cubicBezTo>
                <a:cubicBezTo>
                  <a:pt x="248" y="125"/>
                  <a:pt x="250" y="121"/>
                  <a:pt x="250" y="118"/>
                </a:cubicBezTo>
                <a:cubicBezTo>
                  <a:pt x="247" y="102"/>
                  <a:pt x="247" y="102"/>
                  <a:pt x="247" y="102"/>
                </a:cubicBezTo>
                <a:cubicBezTo>
                  <a:pt x="247" y="99"/>
                  <a:pt x="244" y="96"/>
                  <a:pt x="240" y="97"/>
                </a:cubicBezTo>
                <a:cubicBezTo>
                  <a:pt x="237" y="98"/>
                  <a:pt x="237" y="98"/>
                  <a:pt x="237" y="98"/>
                </a:cubicBezTo>
                <a:cubicBezTo>
                  <a:pt x="234" y="81"/>
                  <a:pt x="234" y="81"/>
                  <a:pt x="234" y="81"/>
                </a:cubicBezTo>
                <a:cubicBezTo>
                  <a:pt x="239" y="80"/>
                  <a:pt x="239" y="80"/>
                  <a:pt x="239" y="80"/>
                </a:cubicBezTo>
                <a:cubicBezTo>
                  <a:pt x="234" y="52"/>
                  <a:pt x="234" y="52"/>
                  <a:pt x="234" y="52"/>
                </a:cubicBezTo>
                <a:cubicBezTo>
                  <a:pt x="230" y="53"/>
                  <a:pt x="230" y="53"/>
                  <a:pt x="230" y="53"/>
                </a:cubicBezTo>
                <a:cubicBezTo>
                  <a:pt x="229" y="44"/>
                  <a:pt x="229" y="44"/>
                  <a:pt x="229" y="44"/>
                </a:cubicBezTo>
                <a:cubicBezTo>
                  <a:pt x="229" y="44"/>
                  <a:pt x="229" y="44"/>
                  <a:pt x="229" y="44"/>
                </a:cubicBezTo>
                <a:cubicBezTo>
                  <a:pt x="220" y="0"/>
                  <a:pt x="173" y="8"/>
                  <a:pt x="173" y="8"/>
                </a:cubicBezTo>
                <a:cubicBezTo>
                  <a:pt x="173" y="8"/>
                  <a:pt x="173" y="9"/>
                  <a:pt x="173" y="10"/>
                </a:cubicBezTo>
                <a:cubicBezTo>
                  <a:pt x="200" y="21"/>
                  <a:pt x="200" y="36"/>
                  <a:pt x="203" y="51"/>
                </a:cubicBezTo>
                <a:cubicBezTo>
                  <a:pt x="204" y="57"/>
                  <a:pt x="204" y="57"/>
                  <a:pt x="204" y="57"/>
                </a:cubicBezTo>
                <a:cubicBezTo>
                  <a:pt x="112" y="71"/>
                  <a:pt x="112" y="71"/>
                  <a:pt x="112" y="71"/>
                </a:cubicBezTo>
                <a:cubicBezTo>
                  <a:pt x="111" y="70"/>
                  <a:pt x="105" y="69"/>
                  <a:pt x="95" y="69"/>
                </a:cubicBezTo>
                <a:cubicBezTo>
                  <a:pt x="64" y="70"/>
                  <a:pt x="11" y="77"/>
                  <a:pt x="11" y="77"/>
                </a:cubicBezTo>
                <a:cubicBezTo>
                  <a:pt x="4" y="78"/>
                  <a:pt x="0" y="84"/>
                  <a:pt x="1" y="91"/>
                </a:cubicBezTo>
                <a:cubicBezTo>
                  <a:pt x="5" y="118"/>
                  <a:pt x="5" y="118"/>
                  <a:pt x="5" y="118"/>
                </a:cubicBezTo>
                <a:cubicBezTo>
                  <a:pt x="6" y="125"/>
                  <a:pt x="12" y="129"/>
                  <a:pt x="19" y="128"/>
                </a:cubicBezTo>
                <a:cubicBezTo>
                  <a:pt x="19" y="128"/>
                  <a:pt x="88" y="112"/>
                  <a:pt x="110" y="103"/>
                </a:cubicBezTo>
                <a:cubicBezTo>
                  <a:pt x="114" y="101"/>
                  <a:pt x="116" y="100"/>
                  <a:pt x="116" y="9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  <a:ex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0590">
              <a:defRPr/>
            </a:pPr>
            <a:endParaRPr lang="en-IE">
              <a:latin typeface="华文细黑" pitchFamily="2" charset="-122"/>
              <a:ea typeface="华文细黑" pitchFamily="2" charset="-122"/>
            </a:endParaRPr>
          </a:p>
        </p:txBody>
      </p:sp>
      <p:cxnSp>
        <p:nvCxnSpPr>
          <p:cNvPr id="533" name="直接箭头连接符 532"/>
          <p:cNvCxnSpPr/>
          <p:nvPr/>
        </p:nvCxnSpPr>
        <p:spPr>
          <a:xfrm>
            <a:off x="5833650" y="1888756"/>
            <a:ext cx="663970" cy="0"/>
          </a:xfrm>
          <a:prstGeom prst="straightConnector1">
            <a:avLst/>
          </a:prstGeom>
          <a:ln w="12700" cmpd="sng">
            <a:solidFill>
              <a:schemeClr val="bg1">
                <a:lumMod val="50000"/>
              </a:schemeClr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6" name="Picture 3"/>
          <p:cNvPicPr>
            <a:picLocks noChangeAspect="1" noChangeArrowheads="1"/>
          </p:cNvPicPr>
          <p:nvPr/>
        </p:nvPicPr>
        <p:blipFill>
          <a:blip r:embed="rId3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3491" y="1508945"/>
            <a:ext cx="419334" cy="650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37" name="TextBox 536"/>
          <p:cNvSpPr txBox="1"/>
          <p:nvPr/>
        </p:nvSpPr>
        <p:spPr>
          <a:xfrm>
            <a:off x="5742893" y="1648537"/>
            <a:ext cx="760755" cy="2308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客户索赔</a:t>
            </a:r>
            <a:endParaRPr lang="zh-CN" altLang="en-US" sz="900">
              <a:latin typeface="华文细黑" pitchFamily="2" charset="-122"/>
              <a:ea typeface="华文细黑" pitchFamily="2" charset="-122"/>
            </a:endParaRPr>
          </a:p>
        </p:txBody>
      </p:sp>
      <p:cxnSp>
        <p:nvCxnSpPr>
          <p:cNvPr id="538" name="直接箭头连接符 537"/>
          <p:cNvCxnSpPr/>
          <p:nvPr/>
        </p:nvCxnSpPr>
        <p:spPr>
          <a:xfrm>
            <a:off x="7164288" y="1888756"/>
            <a:ext cx="663970" cy="0"/>
          </a:xfrm>
          <a:prstGeom prst="straightConnector1">
            <a:avLst/>
          </a:prstGeom>
          <a:ln w="12700" cmpd="sng">
            <a:solidFill>
              <a:schemeClr val="bg1">
                <a:lumMod val="50000"/>
              </a:schemeClr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9" name="TextBox 538"/>
          <p:cNvSpPr txBox="1"/>
          <p:nvPr/>
        </p:nvSpPr>
        <p:spPr>
          <a:xfrm>
            <a:off x="7077993" y="1655954"/>
            <a:ext cx="76075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自掏腰包</a:t>
            </a:r>
            <a:endParaRPr lang="zh-CN" altLang="en-US" sz="9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40" name="TextBox 539"/>
          <p:cNvSpPr txBox="1"/>
          <p:nvPr/>
        </p:nvSpPr>
        <p:spPr>
          <a:xfrm>
            <a:off x="5099271" y="2082605"/>
            <a:ext cx="760755" cy="2308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b="1" smtClean="0">
                <a:latin typeface="华文细黑" pitchFamily="2" charset="-122"/>
                <a:ea typeface="华文细黑" pitchFamily="2" charset="-122"/>
              </a:rPr>
              <a:t>破损</a:t>
            </a:r>
            <a:endParaRPr lang="zh-CN" altLang="en-US" sz="9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41" name="TextBox 540"/>
          <p:cNvSpPr txBox="1"/>
          <p:nvPr/>
        </p:nvSpPr>
        <p:spPr>
          <a:xfrm>
            <a:off x="6403533" y="2082605"/>
            <a:ext cx="760755" cy="2308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b="1" smtClean="0">
                <a:latin typeface="华文细黑" pitchFamily="2" charset="-122"/>
                <a:ea typeface="华文细黑" pitchFamily="2" charset="-122"/>
              </a:rPr>
              <a:t>站点老板</a:t>
            </a:r>
            <a:endParaRPr lang="zh-CN" altLang="en-US" sz="9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42" name="TextBox 541"/>
          <p:cNvSpPr txBox="1"/>
          <p:nvPr/>
        </p:nvSpPr>
        <p:spPr>
          <a:xfrm>
            <a:off x="7805830" y="2082605"/>
            <a:ext cx="760755" cy="2308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b="1" smtClean="0">
                <a:latin typeface="华文细黑" pitchFamily="2" charset="-122"/>
                <a:ea typeface="华文细黑" pitchFamily="2" charset="-122"/>
              </a:rPr>
              <a:t>客户</a:t>
            </a:r>
            <a:endParaRPr lang="zh-CN" altLang="en-US" sz="9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43" name="TextBox 542"/>
          <p:cNvSpPr txBox="1"/>
          <p:nvPr/>
        </p:nvSpPr>
        <p:spPr>
          <a:xfrm>
            <a:off x="4671622" y="1025648"/>
            <a:ext cx="1496688" cy="26161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algn="ctr">
              <a:buFont typeface="Wingdings" pitchFamily="2" charset="2"/>
              <a:buChar char="Ø"/>
            </a:pPr>
            <a:r>
              <a:rPr lang="zh-CN" altLang="en-US" sz="1100" b="1" smtClean="0">
                <a:latin typeface="华文细黑" pitchFamily="2" charset="-122"/>
                <a:ea typeface="华文细黑" pitchFamily="2" charset="-122"/>
              </a:rPr>
              <a:t>示例</a:t>
            </a:r>
            <a:r>
              <a:rPr lang="en-US" altLang="zh-CN" sz="1100" b="1" smtClean="0">
                <a:latin typeface="华文细黑" pitchFamily="2" charset="-122"/>
                <a:ea typeface="华文细黑" pitchFamily="2" charset="-122"/>
              </a:rPr>
              <a:t>1</a:t>
            </a:r>
            <a:r>
              <a:rPr lang="zh-CN" altLang="en-US" sz="1100" b="1" smtClean="0">
                <a:latin typeface="华文细黑" pitchFamily="2" charset="-122"/>
                <a:ea typeface="华文细黑" pitchFamily="2" charset="-122"/>
              </a:rPr>
              <a:t>：通达理赔</a:t>
            </a:r>
            <a:endParaRPr lang="zh-CN" altLang="en-US" sz="1100" b="1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544" name="Picture 6"/>
          <p:cNvPicPr>
            <a:picLocks noChangeAspect="1" noChangeArrowheads="1"/>
          </p:cNvPicPr>
          <p:nvPr/>
        </p:nvPicPr>
        <p:blipFill>
          <a:blip r:embed="rId3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7409" y="1003494"/>
            <a:ext cx="833419" cy="264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45" name="TextBox 544"/>
          <p:cNvSpPr txBox="1"/>
          <p:nvPr/>
        </p:nvSpPr>
        <p:spPr>
          <a:xfrm>
            <a:off x="4671622" y="2886515"/>
            <a:ext cx="1700145" cy="2616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algn="ctr">
              <a:buFont typeface="Wingdings" pitchFamily="2" charset="2"/>
              <a:buChar char="Ø"/>
            </a:pPr>
            <a:r>
              <a:rPr lang="zh-CN" altLang="en-US" sz="1100" b="1" smtClean="0">
                <a:latin typeface="华文细黑" pitchFamily="2" charset="-122"/>
                <a:ea typeface="华文细黑" pitchFamily="2" charset="-122"/>
              </a:rPr>
              <a:t>示例</a:t>
            </a:r>
            <a:r>
              <a:rPr lang="en-US" altLang="zh-CN" sz="1100" b="1" smtClean="0">
                <a:latin typeface="华文细黑" pitchFamily="2" charset="-122"/>
                <a:ea typeface="华文细黑" pitchFamily="2" charset="-122"/>
              </a:rPr>
              <a:t>2</a:t>
            </a:r>
            <a:r>
              <a:rPr lang="zh-CN" altLang="en-US" sz="1100" b="1" smtClean="0">
                <a:latin typeface="华文细黑" pitchFamily="2" charset="-122"/>
                <a:ea typeface="华文细黑" pitchFamily="2" charset="-122"/>
              </a:rPr>
              <a:t>：</a:t>
            </a:r>
            <a:r>
              <a:rPr lang="zh-CN" altLang="en-US" sz="1100" b="1">
                <a:latin typeface="华文细黑" pitchFamily="2" charset="-122"/>
                <a:ea typeface="华文细黑" pitchFamily="2" charset="-122"/>
              </a:rPr>
              <a:t>跨</a:t>
            </a:r>
            <a:r>
              <a:rPr lang="zh-CN" altLang="en-US" sz="1100" b="1" smtClean="0">
                <a:latin typeface="华文细黑" pitchFamily="2" charset="-122"/>
                <a:ea typeface="华文细黑" pitchFamily="2" charset="-122"/>
              </a:rPr>
              <a:t>越关系维护</a:t>
            </a:r>
            <a:endParaRPr lang="zh-CN" altLang="en-US" sz="11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46" name="TextBox 545"/>
          <p:cNvSpPr txBox="1"/>
          <p:nvPr/>
        </p:nvSpPr>
        <p:spPr>
          <a:xfrm>
            <a:off x="4977671" y="4507462"/>
            <a:ext cx="3717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ü"/>
            </a:pPr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销售员会将提成主动去做大客户应</a:t>
            </a:r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酬</a:t>
            </a:r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、</a:t>
            </a:r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给客户回</a:t>
            </a:r>
            <a:r>
              <a:rPr lang="zh-CN" altLang="en-US" sz="900" smtClean="0">
                <a:latin typeface="华文细黑" pitchFamily="2" charset="-122"/>
                <a:ea typeface="华文细黑" pitchFamily="2" charset="-122"/>
              </a:rPr>
              <a:t>扣、支付客户介绍客户费用</a:t>
            </a:r>
            <a:endParaRPr lang="zh-CN" altLang="en-US" sz="900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547" name="Picture 3"/>
          <p:cNvPicPr>
            <a:picLocks noChangeAspect="1" noChangeArrowheads="1"/>
          </p:cNvPicPr>
          <p:nvPr/>
        </p:nvPicPr>
        <p:blipFill>
          <a:blip r:embed="rId3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7409" y="2920317"/>
            <a:ext cx="828000" cy="227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8" name="Picture 5"/>
          <p:cNvPicPr>
            <a:picLocks noChangeAspect="1" noChangeArrowheads="1"/>
          </p:cNvPicPr>
          <p:nvPr/>
        </p:nvPicPr>
        <p:blipFill>
          <a:blip r:embed="rId32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93946" y="3664936"/>
            <a:ext cx="366639" cy="386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49" name="TextBox 548"/>
          <p:cNvSpPr txBox="1"/>
          <p:nvPr/>
        </p:nvSpPr>
        <p:spPr>
          <a:xfrm>
            <a:off x="4996887" y="4053551"/>
            <a:ext cx="76075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b="1" smtClean="0">
                <a:latin typeface="华文细黑" pitchFamily="2" charset="-122"/>
                <a:ea typeface="华文细黑" pitchFamily="2" charset="-122"/>
              </a:rPr>
              <a:t>销售员</a:t>
            </a:r>
            <a:endParaRPr lang="zh-CN" altLang="en-US" sz="900" b="1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550" name="组合 549"/>
          <p:cNvGrpSpPr/>
          <p:nvPr/>
        </p:nvGrpSpPr>
        <p:grpSpPr>
          <a:xfrm>
            <a:off x="6829987" y="3367308"/>
            <a:ext cx="284259" cy="195015"/>
            <a:chOff x="4673600" y="5149850"/>
            <a:chExt cx="441326" cy="342900"/>
          </a:xfrm>
          <a:solidFill>
            <a:srgbClr val="373C64"/>
          </a:solidFill>
        </p:grpSpPr>
        <p:sp>
          <p:nvSpPr>
            <p:cNvPr id="579" name="Freeform 127"/>
            <p:cNvSpPr/>
            <p:nvPr/>
          </p:nvSpPr>
          <p:spPr bwMode="auto">
            <a:xfrm>
              <a:off x="4910138" y="5175250"/>
              <a:ext cx="106363" cy="120650"/>
            </a:xfrm>
            <a:custGeom>
              <a:gdLst>
                <a:gd name="T0" fmla="*/ 77 w 85"/>
                <a:gd name="T1" fmla="*/ 60 h 95"/>
                <a:gd name="T2" fmla="*/ 41 w 85"/>
                <a:gd name="T3" fmla="*/ 95 h 95"/>
                <a:gd name="T4" fmla="*/ 7 w 85"/>
                <a:gd name="T5" fmla="*/ 59 h 95"/>
                <a:gd name="T6" fmla="*/ 0 w 85"/>
                <a:gd name="T7" fmla="*/ 49 h 95"/>
                <a:gd name="T8" fmla="*/ 5 w 85"/>
                <a:gd name="T9" fmla="*/ 37 h 95"/>
                <a:gd name="T10" fmla="*/ 42 w 85"/>
                <a:gd name="T11" fmla="*/ 0 h 95"/>
                <a:gd name="T12" fmla="*/ 80 w 85"/>
                <a:gd name="T13" fmla="*/ 37 h 95"/>
                <a:gd name="T14" fmla="*/ 85 w 85"/>
                <a:gd name="T15" fmla="*/ 49 h 95"/>
                <a:gd name="T16" fmla="*/ 77 w 85"/>
                <a:gd name="T17" fmla="*/ 6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5" h="95">
                  <a:moveTo>
                    <a:pt x="77" y="60"/>
                  </a:moveTo>
                  <a:cubicBezTo>
                    <a:pt x="72" y="77"/>
                    <a:pt x="60" y="95"/>
                    <a:pt x="41" y="95"/>
                  </a:cubicBezTo>
                  <a:cubicBezTo>
                    <a:pt x="21" y="95"/>
                    <a:pt x="11" y="77"/>
                    <a:pt x="7" y="59"/>
                  </a:cubicBezTo>
                  <a:cubicBezTo>
                    <a:pt x="4" y="59"/>
                    <a:pt x="1" y="54"/>
                    <a:pt x="0" y="49"/>
                  </a:cubicBezTo>
                  <a:cubicBezTo>
                    <a:pt x="0" y="43"/>
                    <a:pt x="1" y="38"/>
                    <a:pt x="5" y="37"/>
                  </a:cubicBezTo>
                  <a:cubicBezTo>
                    <a:pt x="5" y="16"/>
                    <a:pt x="22" y="0"/>
                    <a:pt x="42" y="0"/>
                  </a:cubicBezTo>
                  <a:cubicBezTo>
                    <a:pt x="63" y="0"/>
                    <a:pt x="80" y="16"/>
                    <a:pt x="80" y="37"/>
                  </a:cubicBezTo>
                  <a:cubicBezTo>
                    <a:pt x="84" y="38"/>
                    <a:pt x="85" y="43"/>
                    <a:pt x="85" y="49"/>
                  </a:cubicBezTo>
                  <a:cubicBezTo>
                    <a:pt x="84" y="55"/>
                    <a:pt x="80" y="60"/>
                    <a:pt x="77" y="6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80" name="Freeform 128"/>
            <p:cNvSpPr/>
            <p:nvPr/>
          </p:nvSpPr>
          <p:spPr bwMode="auto">
            <a:xfrm>
              <a:off x="4951413" y="5303838"/>
              <a:ext cx="20638" cy="22225"/>
            </a:xfrm>
            <a:custGeom>
              <a:gdLst>
                <a:gd name="T0" fmla="*/ 10 w 17"/>
                <a:gd name="T1" fmla="*/ 0 h 17"/>
                <a:gd name="T2" fmla="*/ 17 w 17"/>
                <a:gd name="T3" fmla="*/ 6 h 17"/>
                <a:gd name="T4" fmla="*/ 17 w 17"/>
                <a:gd name="T5" fmla="*/ 11 h 17"/>
                <a:gd name="T6" fmla="*/ 10 w 17"/>
                <a:gd name="T7" fmla="*/ 17 h 17"/>
                <a:gd name="T8" fmla="*/ 7 w 17"/>
                <a:gd name="T9" fmla="*/ 17 h 17"/>
                <a:gd name="T10" fmla="*/ 0 w 17"/>
                <a:gd name="T11" fmla="*/ 11 h 17"/>
                <a:gd name="T12" fmla="*/ 0 w 17"/>
                <a:gd name="T13" fmla="*/ 6 h 17"/>
                <a:gd name="T14" fmla="*/ 7 w 17"/>
                <a:gd name="T15" fmla="*/ 0 h 17"/>
                <a:gd name="T16" fmla="*/ 10 w 17"/>
                <a:gd name="T17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" h="17">
                  <a:moveTo>
                    <a:pt x="10" y="0"/>
                  </a:moveTo>
                  <a:cubicBezTo>
                    <a:pt x="14" y="0"/>
                    <a:pt x="17" y="3"/>
                    <a:pt x="17" y="6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4"/>
                    <a:pt x="14" y="17"/>
                    <a:pt x="10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3" y="17"/>
                    <a:pt x="0" y="14"/>
                    <a:pt x="0" y="11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3"/>
                    <a:pt x="3" y="0"/>
                    <a:pt x="7" y="0"/>
                  </a:cubicBezTo>
                  <a:lnTo>
                    <a:pt x="1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81" name="Freeform 129"/>
            <p:cNvSpPr/>
            <p:nvPr/>
          </p:nvSpPr>
          <p:spPr bwMode="auto">
            <a:xfrm>
              <a:off x="4745038" y="5311775"/>
              <a:ext cx="369888" cy="180975"/>
            </a:xfrm>
            <a:custGeom>
              <a:gdLst>
                <a:gd name="T0" fmla="*/ 8 w 293"/>
                <a:gd name="T1" fmla="*/ 54 h 143"/>
                <a:gd name="T2" fmla="*/ 56 w 293"/>
                <a:gd name="T3" fmla="*/ 93 h 143"/>
                <a:gd name="T4" fmla="*/ 66 w 293"/>
                <a:gd name="T5" fmla="*/ 96 h 143"/>
                <a:gd name="T6" fmla="*/ 77 w 293"/>
                <a:gd name="T7" fmla="*/ 91 h 143"/>
                <a:gd name="T8" fmla="*/ 112 w 293"/>
                <a:gd name="T9" fmla="*/ 51 h 143"/>
                <a:gd name="T10" fmla="*/ 113 w 293"/>
                <a:gd name="T11" fmla="*/ 143 h 143"/>
                <a:gd name="T12" fmla="*/ 232 w 293"/>
                <a:gd name="T13" fmla="*/ 143 h 143"/>
                <a:gd name="T14" fmla="*/ 234 w 293"/>
                <a:gd name="T15" fmla="*/ 75 h 143"/>
                <a:gd name="T16" fmla="*/ 262 w 293"/>
                <a:gd name="T17" fmla="*/ 143 h 143"/>
                <a:gd name="T18" fmla="*/ 293 w 293"/>
                <a:gd name="T19" fmla="*/ 143 h 143"/>
                <a:gd name="T20" fmla="*/ 239 w 293"/>
                <a:gd name="T21" fmla="*/ 13 h 143"/>
                <a:gd name="T22" fmla="*/ 223 w 293"/>
                <a:gd name="T23" fmla="*/ 5 h 143"/>
                <a:gd name="T24" fmla="*/ 202 w 293"/>
                <a:gd name="T25" fmla="*/ 0 h 143"/>
                <a:gd name="T26" fmla="*/ 200 w 293"/>
                <a:gd name="T27" fmla="*/ 0 h 143"/>
                <a:gd name="T28" fmla="*/ 181 w 293"/>
                <a:gd name="T29" fmla="*/ 45 h 143"/>
                <a:gd name="T30" fmla="*/ 177 w 293"/>
                <a:gd name="T31" fmla="*/ 19 h 143"/>
                <a:gd name="T32" fmla="*/ 174 w 293"/>
                <a:gd name="T33" fmla="*/ 20 h 143"/>
                <a:gd name="T34" fmla="*/ 169 w 293"/>
                <a:gd name="T35" fmla="*/ 20 h 143"/>
                <a:gd name="T36" fmla="*/ 167 w 293"/>
                <a:gd name="T37" fmla="*/ 19 h 143"/>
                <a:gd name="T38" fmla="*/ 163 w 293"/>
                <a:gd name="T39" fmla="*/ 45 h 143"/>
                <a:gd name="T40" fmla="*/ 147 w 293"/>
                <a:gd name="T41" fmla="*/ 0 h 143"/>
                <a:gd name="T42" fmla="*/ 143 w 293"/>
                <a:gd name="T43" fmla="*/ 0 h 143"/>
                <a:gd name="T44" fmla="*/ 122 w 293"/>
                <a:gd name="T45" fmla="*/ 5 h 143"/>
                <a:gd name="T46" fmla="*/ 108 w 293"/>
                <a:gd name="T47" fmla="*/ 10 h 143"/>
                <a:gd name="T48" fmla="*/ 64 w 293"/>
                <a:gd name="T49" fmla="*/ 60 h 143"/>
                <a:gd name="T50" fmla="*/ 27 w 293"/>
                <a:gd name="T51" fmla="*/ 31 h 143"/>
                <a:gd name="T52" fmla="*/ 6 w 293"/>
                <a:gd name="T53" fmla="*/ 33 h 143"/>
                <a:gd name="T54" fmla="*/ 8 w 293"/>
                <a:gd name="T55" fmla="*/ 54 h 1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293" h="143">
                  <a:moveTo>
                    <a:pt x="8" y="54"/>
                  </a:moveTo>
                  <a:cubicBezTo>
                    <a:pt x="56" y="93"/>
                    <a:pt x="56" y="93"/>
                    <a:pt x="56" y="93"/>
                  </a:cubicBezTo>
                  <a:cubicBezTo>
                    <a:pt x="59" y="95"/>
                    <a:pt x="62" y="96"/>
                    <a:pt x="66" y="96"/>
                  </a:cubicBezTo>
                  <a:cubicBezTo>
                    <a:pt x="70" y="96"/>
                    <a:pt x="74" y="94"/>
                    <a:pt x="77" y="91"/>
                  </a:cubicBezTo>
                  <a:cubicBezTo>
                    <a:pt x="112" y="51"/>
                    <a:pt x="112" y="51"/>
                    <a:pt x="112" y="51"/>
                  </a:cubicBezTo>
                  <a:cubicBezTo>
                    <a:pt x="113" y="143"/>
                    <a:pt x="113" y="143"/>
                    <a:pt x="113" y="143"/>
                  </a:cubicBezTo>
                  <a:cubicBezTo>
                    <a:pt x="232" y="143"/>
                    <a:pt x="232" y="143"/>
                    <a:pt x="232" y="143"/>
                  </a:cubicBezTo>
                  <a:cubicBezTo>
                    <a:pt x="234" y="75"/>
                    <a:pt x="234" y="75"/>
                    <a:pt x="234" y="75"/>
                  </a:cubicBezTo>
                  <a:cubicBezTo>
                    <a:pt x="262" y="143"/>
                    <a:pt x="262" y="143"/>
                    <a:pt x="262" y="143"/>
                  </a:cubicBezTo>
                  <a:cubicBezTo>
                    <a:pt x="293" y="143"/>
                    <a:pt x="293" y="143"/>
                    <a:pt x="293" y="143"/>
                  </a:cubicBezTo>
                  <a:cubicBezTo>
                    <a:pt x="239" y="13"/>
                    <a:pt x="239" y="13"/>
                    <a:pt x="239" y="13"/>
                  </a:cubicBezTo>
                  <a:cubicBezTo>
                    <a:pt x="236" y="7"/>
                    <a:pt x="229" y="3"/>
                    <a:pt x="223" y="5"/>
                  </a:cubicBezTo>
                  <a:cubicBezTo>
                    <a:pt x="217" y="2"/>
                    <a:pt x="210" y="0"/>
                    <a:pt x="202" y="0"/>
                  </a:cubicBezTo>
                  <a:cubicBezTo>
                    <a:pt x="200" y="0"/>
                    <a:pt x="200" y="0"/>
                    <a:pt x="200" y="0"/>
                  </a:cubicBezTo>
                  <a:cubicBezTo>
                    <a:pt x="181" y="45"/>
                    <a:pt x="181" y="45"/>
                    <a:pt x="181" y="45"/>
                  </a:cubicBezTo>
                  <a:cubicBezTo>
                    <a:pt x="177" y="19"/>
                    <a:pt x="177" y="19"/>
                    <a:pt x="177" y="19"/>
                  </a:cubicBezTo>
                  <a:cubicBezTo>
                    <a:pt x="176" y="20"/>
                    <a:pt x="175" y="20"/>
                    <a:pt x="174" y="20"/>
                  </a:cubicBezTo>
                  <a:cubicBezTo>
                    <a:pt x="169" y="20"/>
                    <a:pt x="169" y="20"/>
                    <a:pt x="169" y="20"/>
                  </a:cubicBezTo>
                  <a:cubicBezTo>
                    <a:pt x="168" y="20"/>
                    <a:pt x="167" y="20"/>
                    <a:pt x="167" y="19"/>
                  </a:cubicBezTo>
                  <a:cubicBezTo>
                    <a:pt x="163" y="45"/>
                    <a:pt x="163" y="45"/>
                    <a:pt x="163" y="45"/>
                  </a:cubicBezTo>
                  <a:cubicBezTo>
                    <a:pt x="147" y="0"/>
                    <a:pt x="147" y="0"/>
                    <a:pt x="147" y="0"/>
                  </a:cubicBezTo>
                  <a:cubicBezTo>
                    <a:pt x="143" y="0"/>
                    <a:pt x="143" y="0"/>
                    <a:pt x="143" y="0"/>
                  </a:cubicBezTo>
                  <a:cubicBezTo>
                    <a:pt x="135" y="0"/>
                    <a:pt x="128" y="2"/>
                    <a:pt x="122" y="5"/>
                  </a:cubicBezTo>
                  <a:cubicBezTo>
                    <a:pt x="117" y="4"/>
                    <a:pt x="112" y="6"/>
                    <a:pt x="108" y="10"/>
                  </a:cubicBezTo>
                  <a:cubicBezTo>
                    <a:pt x="64" y="60"/>
                    <a:pt x="64" y="60"/>
                    <a:pt x="64" y="60"/>
                  </a:cubicBezTo>
                  <a:cubicBezTo>
                    <a:pt x="27" y="31"/>
                    <a:pt x="27" y="31"/>
                    <a:pt x="27" y="31"/>
                  </a:cubicBezTo>
                  <a:cubicBezTo>
                    <a:pt x="20" y="26"/>
                    <a:pt x="11" y="27"/>
                    <a:pt x="6" y="33"/>
                  </a:cubicBezTo>
                  <a:cubicBezTo>
                    <a:pt x="0" y="40"/>
                    <a:pt x="2" y="49"/>
                    <a:pt x="8" y="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82" name="Freeform 130"/>
            <p:cNvSpPr>
              <a:spLocks noEditPoints="1"/>
            </p:cNvSpPr>
            <p:nvPr/>
          </p:nvSpPr>
          <p:spPr bwMode="auto">
            <a:xfrm>
              <a:off x="4673600" y="5149850"/>
              <a:ext cx="179388" cy="179387"/>
            </a:xfrm>
            <a:custGeom>
              <a:gdLst>
                <a:gd name="T0" fmla="*/ 71 w 142"/>
                <a:gd name="T1" fmla="*/ 0 h 142"/>
                <a:gd name="T2" fmla="*/ 0 w 142"/>
                <a:gd name="T3" fmla="*/ 71 h 142"/>
                <a:gd name="T4" fmla="*/ 71 w 142"/>
                <a:gd name="T5" fmla="*/ 142 h 142"/>
                <a:gd name="T6" fmla="*/ 142 w 142"/>
                <a:gd name="T7" fmla="*/ 71 h 142"/>
                <a:gd name="T8" fmla="*/ 71 w 142"/>
                <a:gd name="T9" fmla="*/ 0 h 142"/>
                <a:gd name="T10" fmla="*/ 87 w 142"/>
                <a:gd name="T11" fmla="*/ 61 h 142"/>
                <a:gd name="T12" fmla="*/ 101 w 142"/>
                <a:gd name="T13" fmla="*/ 74 h 142"/>
                <a:gd name="T14" fmla="*/ 101 w 142"/>
                <a:gd name="T15" fmla="*/ 90 h 142"/>
                <a:gd name="T16" fmla="*/ 87 w 142"/>
                <a:gd name="T17" fmla="*/ 103 h 142"/>
                <a:gd name="T18" fmla="*/ 80 w 142"/>
                <a:gd name="T19" fmla="*/ 103 h 142"/>
                <a:gd name="T20" fmla="*/ 80 w 142"/>
                <a:gd name="T21" fmla="*/ 115 h 142"/>
                <a:gd name="T22" fmla="*/ 71 w 142"/>
                <a:gd name="T23" fmla="*/ 124 h 142"/>
                <a:gd name="T24" fmla="*/ 63 w 142"/>
                <a:gd name="T25" fmla="*/ 115 h 142"/>
                <a:gd name="T26" fmla="*/ 63 w 142"/>
                <a:gd name="T27" fmla="*/ 103 h 142"/>
                <a:gd name="T28" fmla="*/ 50 w 142"/>
                <a:gd name="T29" fmla="*/ 103 h 142"/>
                <a:gd name="T30" fmla="*/ 41 w 142"/>
                <a:gd name="T31" fmla="*/ 94 h 142"/>
                <a:gd name="T32" fmla="*/ 50 w 142"/>
                <a:gd name="T33" fmla="*/ 86 h 142"/>
                <a:gd name="T34" fmla="*/ 84 w 142"/>
                <a:gd name="T35" fmla="*/ 86 h 142"/>
                <a:gd name="T36" fmla="*/ 84 w 142"/>
                <a:gd name="T37" fmla="*/ 78 h 142"/>
                <a:gd name="T38" fmla="*/ 56 w 142"/>
                <a:gd name="T39" fmla="*/ 78 h 142"/>
                <a:gd name="T40" fmla="*/ 41 w 142"/>
                <a:gd name="T41" fmla="*/ 65 h 142"/>
                <a:gd name="T42" fmla="*/ 41 w 142"/>
                <a:gd name="T43" fmla="*/ 50 h 142"/>
                <a:gd name="T44" fmla="*/ 56 w 142"/>
                <a:gd name="T45" fmla="*/ 37 h 142"/>
                <a:gd name="T46" fmla="*/ 63 w 142"/>
                <a:gd name="T47" fmla="*/ 37 h 142"/>
                <a:gd name="T48" fmla="*/ 63 w 142"/>
                <a:gd name="T49" fmla="*/ 26 h 142"/>
                <a:gd name="T50" fmla="*/ 71 w 142"/>
                <a:gd name="T51" fmla="*/ 18 h 142"/>
                <a:gd name="T52" fmla="*/ 80 w 142"/>
                <a:gd name="T53" fmla="*/ 26 h 142"/>
                <a:gd name="T54" fmla="*/ 80 w 142"/>
                <a:gd name="T55" fmla="*/ 37 h 142"/>
                <a:gd name="T56" fmla="*/ 93 w 142"/>
                <a:gd name="T57" fmla="*/ 37 h 142"/>
                <a:gd name="T58" fmla="*/ 101 w 142"/>
                <a:gd name="T59" fmla="*/ 45 h 142"/>
                <a:gd name="T60" fmla="*/ 93 w 142"/>
                <a:gd name="T61" fmla="*/ 54 h 142"/>
                <a:gd name="T62" fmla="*/ 59 w 142"/>
                <a:gd name="T63" fmla="*/ 54 h 142"/>
                <a:gd name="T64" fmla="*/ 59 w 142"/>
                <a:gd name="T65" fmla="*/ 61 h 142"/>
                <a:gd name="T66" fmla="*/ 87 w 142"/>
                <a:gd name="T67" fmla="*/ 61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42" h="142">
                  <a:moveTo>
                    <a:pt x="71" y="0"/>
                  </a:moveTo>
                  <a:cubicBezTo>
                    <a:pt x="32" y="0"/>
                    <a:pt x="0" y="31"/>
                    <a:pt x="0" y="71"/>
                  </a:cubicBezTo>
                  <a:cubicBezTo>
                    <a:pt x="0" y="110"/>
                    <a:pt x="32" y="142"/>
                    <a:pt x="71" y="142"/>
                  </a:cubicBezTo>
                  <a:cubicBezTo>
                    <a:pt x="110" y="142"/>
                    <a:pt x="142" y="110"/>
                    <a:pt x="142" y="71"/>
                  </a:cubicBezTo>
                  <a:cubicBezTo>
                    <a:pt x="142" y="31"/>
                    <a:pt x="110" y="0"/>
                    <a:pt x="71" y="0"/>
                  </a:cubicBezTo>
                  <a:close/>
                  <a:moveTo>
                    <a:pt x="87" y="61"/>
                  </a:moveTo>
                  <a:cubicBezTo>
                    <a:pt x="95" y="61"/>
                    <a:pt x="101" y="67"/>
                    <a:pt x="101" y="74"/>
                  </a:cubicBezTo>
                  <a:cubicBezTo>
                    <a:pt x="101" y="90"/>
                    <a:pt x="101" y="90"/>
                    <a:pt x="101" y="90"/>
                  </a:cubicBezTo>
                  <a:cubicBezTo>
                    <a:pt x="101" y="97"/>
                    <a:pt x="95" y="103"/>
                    <a:pt x="87" y="103"/>
                  </a:cubicBezTo>
                  <a:cubicBezTo>
                    <a:pt x="80" y="103"/>
                    <a:pt x="80" y="103"/>
                    <a:pt x="80" y="103"/>
                  </a:cubicBezTo>
                  <a:cubicBezTo>
                    <a:pt x="80" y="115"/>
                    <a:pt x="80" y="115"/>
                    <a:pt x="80" y="115"/>
                  </a:cubicBezTo>
                  <a:cubicBezTo>
                    <a:pt x="80" y="120"/>
                    <a:pt x="76" y="124"/>
                    <a:pt x="71" y="124"/>
                  </a:cubicBezTo>
                  <a:cubicBezTo>
                    <a:pt x="66" y="124"/>
                    <a:pt x="63" y="120"/>
                    <a:pt x="63" y="115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50" y="103"/>
                    <a:pt x="50" y="103"/>
                    <a:pt x="50" y="103"/>
                  </a:cubicBezTo>
                  <a:cubicBezTo>
                    <a:pt x="45" y="103"/>
                    <a:pt x="41" y="99"/>
                    <a:pt x="41" y="94"/>
                  </a:cubicBezTo>
                  <a:cubicBezTo>
                    <a:pt x="41" y="89"/>
                    <a:pt x="45" y="86"/>
                    <a:pt x="50" y="86"/>
                  </a:cubicBezTo>
                  <a:cubicBezTo>
                    <a:pt x="84" y="86"/>
                    <a:pt x="84" y="86"/>
                    <a:pt x="84" y="86"/>
                  </a:cubicBezTo>
                  <a:cubicBezTo>
                    <a:pt x="84" y="78"/>
                    <a:pt x="84" y="78"/>
                    <a:pt x="84" y="78"/>
                  </a:cubicBezTo>
                  <a:cubicBezTo>
                    <a:pt x="56" y="78"/>
                    <a:pt x="56" y="78"/>
                    <a:pt x="56" y="78"/>
                  </a:cubicBezTo>
                  <a:cubicBezTo>
                    <a:pt x="48" y="78"/>
                    <a:pt x="41" y="72"/>
                    <a:pt x="41" y="65"/>
                  </a:cubicBezTo>
                  <a:cubicBezTo>
                    <a:pt x="41" y="50"/>
                    <a:pt x="41" y="50"/>
                    <a:pt x="41" y="50"/>
                  </a:cubicBezTo>
                  <a:cubicBezTo>
                    <a:pt x="41" y="42"/>
                    <a:pt x="48" y="37"/>
                    <a:pt x="56" y="37"/>
                  </a:cubicBezTo>
                  <a:cubicBezTo>
                    <a:pt x="63" y="37"/>
                    <a:pt x="63" y="37"/>
                    <a:pt x="63" y="37"/>
                  </a:cubicBezTo>
                  <a:cubicBezTo>
                    <a:pt x="63" y="26"/>
                    <a:pt x="63" y="26"/>
                    <a:pt x="63" y="26"/>
                  </a:cubicBezTo>
                  <a:cubicBezTo>
                    <a:pt x="63" y="21"/>
                    <a:pt x="66" y="18"/>
                    <a:pt x="71" y="18"/>
                  </a:cubicBezTo>
                  <a:cubicBezTo>
                    <a:pt x="76" y="18"/>
                    <a:pt x="80" y="21"/>
                    <a:pt x="80" y="26"/>
                  </a:cubicBezTo>
                  <a:cubicBezTo>
                    <a:pt x="80" y="37"/>
                    <a:pt x="80" y="37"/>
                    <a:pt x="80" y="37"/>
                  </a:cubicBezTo>
                  <a:cubicBezTo>
                    <a:pt x="93" y="37"/>
                    <a:pt x="93" y="37"/>
                    <a:pt x="93" y="37"/>
                  </a:cubicBezTo>
                  <a:cubicBezTo>
                    <a:pt x="97" y="37"/>
                    <a:pt x="101" y="40"/>
                    <a:pt x="101" y="45"/>
                  </a:cubicBezTo>
                  <a:cubicBezTo>
                    <a:pt x="101" y="50"/>
                    <a:pt x="97" y="54"/>
                    <a:pt x="93" y="54"/>
                  </a:cubicBezTo>
                  <a:cubicBezTo>
                    <a:pt x="59" y="54"/>
                    <a:pt x="59" y="54"/>
                    <a:pt x="59" y="54"/>
                  </a:cubicBezTo>
                  <a:cubicBezTo>
                    <a:pt x="59" y="61"/>
                    <a:pt x="59" y="61"/>
                    <a:pt x="59" y="61"/>
                  </a:cubicBezTo>
                  <a:lnTo>
                    <a:pt x="87" y="6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551" name="TextBox 550"/>
          <p:cNvSpPr txBox="1"/>
          <p:nvPr/>
        </p:nvSpPr>
        <p:spPr>
          <a:xfrm>
            <a:off x="7320897" y="4194090"/>
            <a:ext cx="126181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900" b="1" smtClean="0">
                <a:latin typeface="华文细黑" pitchFamily="2" charset="-122"/>
                <a:ea typeface="华文细黑" pitchFamily="2" charset="-122"/>
              </a:rPr>
              <a:t>客户介绍客户费用</a:t>
            </a:r>
            <a:endParaRPr lang="zh-CN" altLang="en-US" sz="900" b="1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552" name="组合 551"/>
          <p:cNvGrpSpPr/>
          <p:nvPr/>
        </p:nvGrpSpPr>
        <p:grpSpPr>
          <a:xfrm>
            <a:off x="6795370" y="4157106"/>
            <a:ext cx="353492" cy="235177"/>
            <a:chOff x="7525510" y="3294622"/>
            <a:chExt cx="1078966" cy="853657"/>
          </a:xfrm>
          <a:solidFill>
            <a:srgbClr val="373C64"/>
          </a:solidFill>
        </p:grpSpPr>
        <p:sp>
          <p:nvSpPr>
            <p:cNvPr id="565" name="Oval 47"/>
            <p:cNvSpPr>
              <a:spLocks noChangeArrowheads="1"/>
            </p:cNvSpPr>
            <p:nvPr/>
          </p:nvSpPr>
          <p:spPr bwMode="auto">
            <a:xfrm>
              <a:off x="7693443" y="3547920"/>
              <a:ext cx="316273" cy="390443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66" name="Freeform 48"/>
            <p:cNvSpPr/>
            <p:nvPr/>
          </p:nvSpPr>
          <p:spPr bwMode="auto">
            <a:xfrm>
              <a:off x="7525510" y="3953757"/>
              <a:ext cx="653537" cy="194522"/>
            </a:xfrm>
            <a:custGeom>
              <a:gdLst>
                <a:gd name="T0" fmla="*/ 777 w 1070"/>
                <a:gd name="T1" fmla="*/ 9 h 317"/>
                <a:gd name="T2" fmla="*/ 736 w 1070"/>
                <a:gd name="T3" fmla="*/ 1 h 317"/>
                <a:gd name="T4" fmla="*/ 614 w 1070"/>
                <a:gd name="T5" fmla="*/ 240 h 317"/>
                <a:gd name="T6" fmla="*/ 575 w 1070"/>
                <a:gd name="T7" fmla="*/ 166 h 317"/>
                <a:gd name="T8" fmla="*/ 610 w 1070"/>
                <a:gd name="T9" fmla="*/ 82 h 317"/>
                <a:gd name="T10" fmla="*/ 535 w 1070"/>
                <a:gd name="T11" fmla="*/ 20 h 317"/>
                <a:gd name="T12" fmla="*/ 460 w 1070"/>
                <a:gd name="T13" fmla="*/ 82 h 317"/>
                <a:gd name="T14" fmla="*/ 495 w 1070"/>
                <a:gd name="T15" fmla="*/ 166 h 317"/>
                <a:gd name="T16" fmla="*/ 457 w 1070"/>
                <a:gd name="T17" fmla="*/ 238 h 317"/>
                <a:gd name="T18" fmla="*/ 335 w 1070"/>
                <a:gd name="T19" fmla="*/ 0 h 317"/>
                <a:gd name="T20" fmla="*/ 293 w 1070"/>
                <a:gd name="T21" fmla="*/ 9 h 317"/>
                <a:gd name="T22" fmla="*/ 0 w 1070"/>
                <a:gd name="T23" fmla="*/ 238 h 317"/>
                <a:gd name="T24" fmla="*/ 0 w 1070"/>
                <a:gd name="T25" fmla="*/ 317 h 317"/>
                <a:gd name="T26" fmla="*/ 1070 w 1070"/>
                <a:gd name="T27" fmla="*/ 317 h 317"/>
                <a:gd name="T28" fmla="*/ 1070 w 1070"/>
                <a:gd name="T29" fmla="*/ 238 h 317"/>
                <a:gd name="T30" fmla="*/ 777 w 1070"/>
                <a:gd name="T31" fmla="*/ 9 h 3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70" h="317">
                  <a:moveTo>
                    <a:pt x="777" y="9"/>
                  </a:moveTo>
                  <a:cubicBezTo>
                    <a:pt x="736" y="1"/>
                    <a:pt x="736" y="1"/>
                    <a:pt x="736" y="1"/>
                  </a:cubicBezTo>
                  <a:cubicBezTo>
                    <a:pt x="712" y="78"/>
                    <a:pt x="670" y="185"/>
                    <a:pt x="614" y="240"/>
                  </a:cubicBezTo>
                  <a:cubicBezTo>
                    <a:pt x="602" y="210"/>
                    <a:pt x="589" y="184"/>
                    <a:pt x="575" y="166"/>
                  </a:cubicBezTo>
                  <a:cubicBezTo>
                    <a:pt x="595" y="140"/>
                    <a:pt x="610" y="103"/>
                    <a:pt x="610" y="82"/>
                  </a:cubicBezTo>
                  <a:cubicBezTo>
                    <a:pt x="610" y="48"/>
                    <a:pt x="593" y="20"/>
                    <a:pt x="535" y="20"/>
                  </a:cubicBezTo>
                  <a:cubicBezTo>
                    <a:pt x="477" y="20"/>
                    <a:pt x="460" y="48"/>
                    <a:pt x="460" y="82"/>
                  </a:cubicBezTo>
                  <a:cubicBezTo>
                    <a:pt x="460" y="103"/>
                    <a:pt x="476" y="140"/>
                    <a:pt x="495" y="166"/>
                  </a:cubicBezTo>
                  <a:cubicBezTo>
                    <a:pt x="482" y="184"/>
                    <a:pt x="469" y="209"/>
                    <a:pt x="457" y="238"/>
                  </a:cubicBezTo>
                  <a:cubicBezTo>
                    <a:pt x="401" y="183"/>
                    <a:pt x="360" y="78"/>
                    <a:pt x="335" y="0"/>
                  </a:cubicBezTo>
                  <a:cubicBezTo>
                    <a:pt x="293" y="9"/>
                    <a:pt x="293" y="9"/>
                    <a:pt x="293" y="9"/>
                  </a:cubicBezTo>
                  <a:cubicBezTo>
                    <a:pt x="293" y="9"/>
                    <a:pt x="0" y="76"/>
                    <a:pt x="0" y="238"/>
                  </a:cubicBezTo>
                  <a:cubicBezTo>
                    <a:pt x="0" y="317"/>
                    <a:pt x="0" y="317"/>
                    <a:pt x="0" y="317"/>
                  </a:cubicBezTo>
                  <a:cubicBezTo>
                    <a:pt x="1070" y="317"/>
                    <a:pt x="1070" y="317"/>
                    <a:pt x="1070" y="317"/>
                  </a:cubicBezTo>
                  <a:cubicBezTo>
                    <a:pt x="1070" y="238"/>
                    <a:pt x="1070" y="238"/>
                    <a:pt x="1070" y="238"/>
                  </a:cubicBezTo>
                  <a:cubicBezTo>
                    <a:pt x="1070" y="76"/>
                    <a:pt x="777" y="9"/>
                    <a:pt x="777" y="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67" name="Freeform 49"/>
            <p:cNvSpPr/>
            <p:nvPr/>
          </p:nvSpPr>
          <p:spPr bwMode="auto">
            <a:xfrm>
              <a:off x="7855777" y="3294622"/>
              <a:ext cx="748699" cy="674528"/>
            </a:xfrm>
            <a:custGeom>
              <a:gdLst>
                <a:gd name="T0" fmla="*/ 982 w 1229"/>
                <a:gd name="T1" fmla="*/ 0 h 1105"/>
                <a:gd name="T2" fmla="*/ 248 w 1229"/>
                <a:gd name="T3" fmla="*/ 0 h 1105"/>
                <a:gd name="T4" fmla="*/ 0 w 1229"/>
                <a:gd name="T5" fmla="*/ 247 h 1105"/>
                <a:gd name="T6" fmla="*/ 0 w 1229"/>
                <a:gd name="T7" fmla="*/ 337 h 1105"/>
                <a:gd name="T8" fmla="*/ 89 w 1229"/>
                <a:gd name="T9" fmla="*/ 350 h 1105"/>
                <a:gd name="T10" fmla="*/ 89 w 1229"/>
                <a:gd name="T11" fmla="*/ 247 h 1105"/>
                <a:gd name="T12" fmla="*/ 248 w 1229"/>
                <a:gd name="T13" fmla="*/ 89 h 1105"/>
                <a:gd name="T14" fmla="*/ 982 w 1229"/>
                <a:gd name="T15" fmla="*/ 89 h 1105"/>
                <a:gd name="T16" fmla="*/ 1141 w 1229"/>
                <a:gd name="T17" fmla="*/ 247 h 1105"/>
                <a:gd name="T18" fmla="*/ 1141 w 1229"/>
                <a:gd name="T19" fmla="*/ 613 h 1105"/>
                <a:gd name="T20" fmla="*/ 982 w 1229"/>
                <a:gd name="T21" fmla="*/ 772 h 1105"/>
                <a:gd name="T22" fmla="*/ 767 w 1229"/>
                <a:gd name="T23" fmla="*/ 772 h 1105"/>
                <a:gd name="T24" fmla="*/ 528 w 1229"/>
                <a:gd name="T25" fmla="*/ 1016 h 1105"/>
                <a:gd name="T26" fmla="*/ 573 w 1229"/>
                <a:gd name="T27" fmla="*/ 772 h 1105"/>
                <a:gd name="T28" fmla="*/ 328 w 1229"/>
                <a:gd name="T29" fmla="*/ 772 h 1105"/>
                <a:gd name="T30" fmla="*/ 308 w 1229"/>
                <a:gd name="T31" fmla="*/ 860 h 1105"/>
                <a:gd name="T32" fmla="*/ 466 w 1229"/>
                <a:gd name="T33" fmla="*/ 860 h 1105"/>
                <a:gd name="T34" fmla="*/ 441 w 1229"/>
                <a:gd name="T35" fmla="*/ 1000 h 1105"/>
                <a:gd name="T36" fmla="*/ 487 w 1229"/>
                <a:gd name="T37" fmla="*/ 1095 h 1105"/>
                <a:gd name="T38" fmla="*/ 528 w 1229"/>
                <a:gd name="T39" fmla="*/ 1105 h 1105"/>
                <a:gd name="T40" fmla="*/ 591 w 1229"/>
                <a:gd name="T41" fmla="*/ 1078 h 1105"/>
                <a:gd name="T42" fmla="*/ 804 w 1229"/>
                <a:gd name="T43" fmla="*/ 860 h 1105"/>
                <a:gd name="T44" fmla="*/ 982 w 1229"/>
                <a:gd name="T45" fmla="*/ 860 h 1105"/>
                <a:gd name="T46" fmla="*/ 1229 w 1229"/>
                <a:gd name="T47" fmla="*/ 613 h 1105"/>
                <a:gd name="T48" fmla="*/ 1229 w 1229"/>
                <a:gd name="T49" fmla="*/ 247 h 1105"/>
                <a:gd name="T50" fmla="*/ 982 w 1229"/>
                <a:gd name="T51" fmla="*/ 0 h 1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29" h="1105">
                  <a:moveTo>
                    <a:pt x="982" y="0"/>
                  </a:moveTo>
                  <a:cubicBezTo>
                    <a:pt x="248" y="0"/>
                    <a:pt x="248" y="0"/>
                    <a:pt x="248" y="0"/>
                  </a:cubicBezTo>
                  <a:cubicBezTo>
                    <a:pt x="111" y="0"/>
                    <a:pt x="0" y="111"/>
                    <a:pt x="0" y="247"/>
                  </a:cubicBezTo>
                  <a:cubicBezTo>
                    <a:pt x="0" y="337"/>
                    <a:pt x="0" y="337"/>
                    <a:pt x="0" y="337"/>
                  </a:cubicBezTo>
                  <a:cubicBezTo>
                    <a:pt x="31" y="337"/>
                    <a:pt x="61" y="342"/>
                    <a:pt x="89" y="350"/>
                  </a:cubicBezTo>
                  <a:cubicBezTo>
                    <a:pt x="89" y="247"/>
                    <a:pt x="89" y="247"/>
                    <a:pt x="89" y="247"/>
                  </a:cubicBezTo>
                  <a:cubicBezTo>
                    <a:pt x="89" y="160"/>
                    <a:pt x="160" y="89"/>
                    <a:pt x="248" y="89"/>
                  </a:cubicBezTo>
                  <a:cubicBezTo>
                    <a:pt x="982" y="89"/>
                    <a:pt x="982" y="89"/>
                    <a:pt x="982" y="89"/>
                  </a:cubicBezTo>
                  <a:cubicBezTo>
                    <a:pt x="1070" y="89"/>
                    <a:pt x="1141" y="160"/>
                    <a:pt x="1141" y="247"/>
                  </a:cubicBezTo>
                  <a:cubicBezTo>
                    <a:pt x="1141" y="613"/>
                    <a:pt x="1141" y="613"/>
                    <a:pt x="1141" y="613"/>
                  </a:cubicBezTo>
                  <a:cubicBezTo>
                    <a:pt x="1141" y="701"/>
                    <a:pt x="1070" y="772"/>
                    <a:pt x="982" y="772"/>
                  </a:cubicBezTo>
                  <a:cubicBezTo>
                    <a:pt x="767" y="772"/>
                    <a:pt x="767" y="772"/>
                    <a:pt x="767" y="772"/>
                  </a:cubicBezTo>
                  <a:cubicBezTo>
                    <a:pt x="528" y="1016"/>
                    <a:pt x="528" y="1016"/>
                    <a:pt x="528" y="1016"/>
                  </a:cubicBezTo>
                  <a:cubicBezTo>
                    <a:pt x="573" y="772"/>
                    <a:pt x="573" y="772"/>
                    <a:pt x="573" y="772"/>
                  </a:cubicBezTo>
                  <a:cubicBezTo>
                    <a:pt x="328" y="772"/>
                    <a:pt x="328" y="772"/>
                    <a:pt x="328" y="772"/>
                  </a:cubicBezTo>
                  <a:cubicBezTo>
                    <a:pt x="324" y="802"/>
                    <a:pt x="317" y="832"/>
                    <a:pt x="308" y="860"/>
                  </a:cubicBezTo>
                  <a:cubicBezTo>
                    <a:pt x="466" y="860"/>
                    <a:pt x="466" y="860"/>
                    <a:pt x="466" y="860"/>
                  </a:cubicBezTo>
                  <a:cubicBezTo>
                    <a:pt x="441" y="1000"/>
                    <a:pt x="441" y="1000"/>
                    <a:pt x="441" y="1000"/>
                  </a:cubicBezTo>
                  <a:cubicBezTo>
                    <a:pt x="434" y="1038"/>
                    <a:pt x="452" y="1077"/>
                    <a:pt x="487" y="1095"/>
                  </a:cubicBezTo>
                  <a:cubicBezTo>
                    <a:pt x="500" y="1101"/>
                    <a:pt x="514" y="1105"/>
                    <a:pt x="528" y="1105"/>
                  </a:cubicBezTo>
                  <a:cubicBezTo>
                    <a:pt x="551" y="1105"/>
                    <a:pt x="574" y="1095"/>
                    <a:pt x="591" y="1078"/>
                  </a:cubicBezTo>
                  <a:cubicBezTo>
                    <a:pt x="804" y="860"/>
                    <a:pt x="804" y="860"/>
                    <a:pt x="804" y="860"/>
                  </a:cubicBezTo>
                  <a:cubicBezTo>
                    <a:pt x="982" y="860"/>
                    <a:pt x="982" y="860"/>
                    <a:pt x="982" y="860"/>
                  </a:cubicBezTo>
                  <a:cubicBezTo>
                    <a:pt x="1118" y="860"/>
                    <a:pt x="1229" y="749"/>
                    <a:pt x="1229" y="613"/>
                  </a:cubicBezTo>
                  <a:cubicBezTo>
                    <a:pt x="1229" y="247"/>
                    <a:pt x="1229" y="247"/>
                    <a:pt x="1229" y="247"/>
                  </a:cubicBezTo>
                  <a:cubicBezTo>
                    <a:pt x="1229" y="111"/>
                    <a:pt x="1118" y="0"/>
                    <a:pt x="98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grpSp>
          <p:nvGrpSpPr>
            <p:cNvPr id="568" name="Group 1010"/>
            <p:cNvGrpSpPr/>
            <p:nvPr/>
          </p:nvGrpSpPr>
          <p:grpSpPr>
            <a:xfrm>
              <a:off x="8099995" y="3404689"/>
              <a:ext cx="298491" cy="260517"/>
              <a:chOff x="2178051" y="-1588"/>
              <a:chExt cx="700087" cy="784225"/>
            </a:xfrm>
            <a:grpFill/>
          </p:grpSpPr>
          <p:sp>
            <p:nvSpPr>
              <p:cNvPr id="569" name="Freeform 180"/>
              <p:cNvSpPr/>
              <p:nvPr/>
            </p:nvSpPr>
            <p:spPr bwMode="auto">
              <a:xfrm>
                <a:off x="2557463" y="458787"/>
                <a:ext cx="320675" cy="322263"/>
              </a:xfrm>
              <a:custGeom>
                <a:gdLst>
                  <a:gd name="T0" fmla="*/ 174 w 177"/>
                  <a:gd name="T1" fmla="*/ 110 h 178"/>
                  <a:gd name="T2" fmla="*/ 41 w 177"/>
                  <a:gd name="T3" fmla="*/ 0 h 178"/>
                  <a:gd name="T4" fmla="*/ 0 w 177"/>
                  <a:gd name="T5" fmla="*/ 178 h 178"/>
                  <a:gd name="T6" fmla="*/ 177 w 177"/>
                  <a:gd name="T7" fmla="*/ 161 h 178"/>
                  <a:gd name="T8" fmla="*/ 174 w 177"/>
                  <a:gd name="T9" fmla="*/ 110 h 1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178">
                    <a:moveTo>
                      <a:pt x="174" y="110"/>
                    </a:moveTo>
                    <a:cubicBezTo>
                      <a:pt x="162" y="53"/>
                      <a:pt x="143" y="10"/>
                      <a:pt x="41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124" y="177"/>
                      <a:pt x="177" y="161"/>
                      <a:pt x="177" y="161"/>
                    </a:cubicBezTo>
                    <a:cubicBezTo>
                      <a:pt x="176" y="155"/>
                      <a:pt x="175" y="116"/>
                      <a:pt x="174" y="1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70" name="Freeform 181"/>
              <p:cNvSpPr/>
              <p:nvPr/>
            </p:nvSpPr>
            <p:spPr bwMode="auto">
              <a:xfrm>
                <a:off x="2178051" y="458787"/>
                <a:ext cx="319088" cy="323850"/>
              </a:xfrm>
              <a:custGeom>
                <a:gdLst>
                  <a:gd name="T0" fmla="*/ 3 w 176"/>
                  <a:gd name="T1" fmla="*/ 113 h 179"/>
                  <a:gd name="T2" fmla="*/ 0 w 176"/>
                  <a:gd name="T3" fmla="*/ 161 h 179"/>
                  <a:gd name="T4" fmla="*/ 176 w 176"/>
                  <a:gd name="T5" fmla="*/ 179 h 179"/>
                  <a:gd name="T6" fmla="*/ 136 w 176"/>
                  <a:gd name="T7" fmla="*/ 0 h 179"/>
                  <a:gd name="T8" fmla="*/ 3 w 176"/>
                  <a:gd name="T9" fmla="*/ 113 h 17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9">
                    <a:moveTo>
                      <a:pt x="3" y="113"/>
                    </a:moveTo>
                    <a:cubicBezTo>
                      <a:pt x="2" y="118"/>
                      <a:pt x="1" y="156"/>
                      <a:pt x="0" y="161"/>
                    </a:cubicBezTo>
                    <a:cubicBezTo>
                      <a:pt x="0" y="161"/>
                      <a:pt x="45" y="177"/>
                      <a:pt x="176" y="179"/>
                    </a:cubicBezTo>
                    <a:cubicBezTo>
                      <a:pt x="136" y="0"/>
                      <a:pt x="136" y="0"/>
                      <a:pt x="136" y="0"/>
                    </a:cubicBezTo>
                    <a:cubicBezTo>
                      <a:pt x="31" y="10"/>
                      <a:pt x="14" y="55"/>
                      <a:pt x="3" y="1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71" name="Freeform 182"/>
              <p:cNvSpPr/>
              <p:nvPr/>
            </p:nvSpPr>
            <p:spPr bwMode="auto">
              <a:xfrm>
                <a:off x="2489201" y="460375"/>
                <a:ext cx="77788" cy="42863"/>
              </a:xfrm>
              <a:custGeom>
                <a:gdLst>
                  <a:gd name="T0" fmla="*/ 21 w 43"/>
                  <a:gd name="T1" fmla="*/ 3 h 24"/>
                  <a:gd name="T2" fmla="*/ 0 w 43"/>
                  <a:gd name="T3" fmla="*/ 0 h 24"/>
                  <a:gd name="T4" fmla="*/ 10 w 43"/>
                  <a:gd name="T5" fmla="*/ 24 h 24"/>
                  <a:gd name="T6" fmla="*/ 33 w 43"/>
                  <a:gd name="T7" fmla="*/ 24 h 24"/>
                  <a:gd name="T8" fmla="*/ 43 w 43"/>
                  <a:gd name="T9" fmla="*/ 0 h 24"/>
                  <a:gd name="T10" fmla="*/ 21 w 43"/>
                  <a:gd name="T11" fmla="*/ 3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3" h="24">
                    <a:moveTo>
                      <a:pt x="21" y="3"/>
                    </a:moveTo>
                    <a:cubicBezTo>
                      <a:pt x="10" y="3"/>
                      <a:pt x="0" y="0"/>
                      <a:pt x="0" y="0"/>
                    </a:cubicBezTo>
                    <a:cubicBezTo>
                      <a:pt x="10" y="24"/>
                      <a:pt x="10" y="24"/>
                      <a:pt x="10" y="24"/>
                    </a:cubicBezTo>
                    <a:cubicBezTo>
                      <a:pt x="33" y="24"/>
                      <a:pt x="33" y="24"/>
                      <a:pt x="33" y="24"/>
                    </a:cubicBezTo>
                    <a:cubicBezTo>
                      <a:pt x="43" y="0"/>
                      <a:pt x="43" y="0"/>
                      <a:pt x="43" y="0"/>
                    </a:cubicBezTo>
                    <a:cubicBezTo>
                      <a:pt x="43" y="0"/>
                      <a:pt x="34" y="3"/>
                      <a:pt x="21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72" name="Freeform 183"/>
              <p:cNvSpPr/>
              <p:nvPr/>
            </p:nvSpPr>
            <p:spPr bwMode="auto">
              <a:xfrm>
                <a:off x="2490788" y="528637"/>
                <a:ext cx="74613" cy="247650"/>
              </a:xfrm>
              <a:custGeom>
                <a:gdLst>
                  <a:gd name="T0" fmla="*/ 47 w 47"/>
                  <a:gd name="T1" fmla="*/ 46 h 156"/>
                  <a:gd name="T2" fmla="*/ 37 w 47"/>
                  <a:gd name="T3" fmla="*/ 0 h 156"/>
                  <a:gd name="T4" fmla="*/ 12 w 47"/>
                  <a:gd name="T5" fmla="*/ 0 h 156"/>
                  <a:gd name="T6" fmla="*/ 0 w 47"/>
                  <a:gd name="T7" fmla="*/ 48 h 156"/>
                  <a:gd name="T8" fmla="*/ 23 w 47"/>
                  <a:gd name="T9" fmla="*/ 156 h 156"/>
                  <a:gd name="T10" fmla="*/ 47 w 47"/>
                  <a:gd name="T11" fmla="*/ 46 h 1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7" h="156">
                    <a:moveTo>
                      <a:pt x="47" y="46"/>
                    </a:moveTo>
                    <a:lnTo>
                      <a:pt x="37" y="0"/>
                    </a:lnTo>
                    <a:lnTo>
                      <a:pt x="12" y="0"/>
                    </a:lnTo>
                    <a:lnTo>
                      <a:pt x="0" y="48"/>
                    </a:lnTo>
                    <a:lnTo>
                      <a:pt x="23" y="156"/>
                    </a:lnTo>
                    <a:lnTo>
                      <a:pt x="47" y="4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73" name="Freeform 184"/>
              <p:cNvSpPr/>
              <p:nvPr/>
            </p:nvSpPr>
            <p:spPr bwMode="auto">
              <a:xfrm>
                <a:off x="2643188" y="635000"/>
                <a:ext cx="125413" cy="30163"/>
              </a:xfrm>
              <a:custGeom>
                <a:gdLst>
                  <a:gd name="T0" fmla="*/ 79 w 79"/>
                  <a:gd name="T1" fmla="*/ 19 h 19"/>
                  <a:gd name="T2" fmla="*/ 0 w 79"/>
                  <a:gd name="T3" fmla="*/ 19 h 19"/>
                  <a:gd name="T4" fmla="*/ 0 w 79"/>
                  <a:gd name="T5" fmla="*/ 0 h 19"/>
                  <a:gd name="T6" fmla="*/ 47 w 79"/>
                  <a:gd name="T7" fmla="*/ 0 h 19"/>
                  <a:gd name="T8" fmla="*/ 79 w 79"/>
                  <a:gd name="T9" fmla="*/ 0 h 19"/>
                  <a:gd name="T10" fmla="*/ 79 w 79"/>
                  <a:gd name="T11" fmla="*/ 19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9" h="19">
                    <a:moveTo>
                      <a:pt x="79" y="19"/>
                    </a:moveTo>
                    <a:lnTo>
                      <a:pt x="0" y="19"/>
                    </a:lnTo>
                    <a:lnTo>
                      <a:pt x="0" y="0"/>
                    </a:lnTo>
                    <a:lnTo>
                      <a:pt x="47" y="0"/>
                    </a:lnTo>
                    <a:lnTo>
                      <a:pt x="79" y="0"/>
                    </a:lnTo>
                    <a:lnTo>
                      <a:pt x="79" y="1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74" name="Freeform 185"/>
              <p:cNvSpPr/>
              <p:nvPr/>
            </p:nvSpPr>
            <p:spPr bwMode="auto">
              <a:xfrm>
                <a:off x="2344738" y="-1588"/>
                <a:ext cx="360363" cy="114300"/>
              </a:xfrm>
              <a:custGeom>
                <a:gdLst>
                  <a:gd name="T0" fmla="*/ 146 w 199"/>
                  <a:gd name="T1" fmla="*/ 35 h 63"/>
                  <a:gd name="T2" fmla="*/ 149 w 199"/>
                  <a:gd name="T3" fmla="*/ 32 h 63"/>
                  <a:gd name="T4" fmla="*/ 199 w 199"/>
                  <a:gd name="T5" fmla="*/ 56 h 63"/>
                  <a:gd name="T6" fmla="*/ 151 w 199"/>
                  <a:gd name="T7" fmla="*/ 16 h 63"/>
                  <a:gd name="T8" fmla="*/ 101 w 199"/>
                  <a:gd name="T9" fmla="*/ 0 h 63"/>
                  <a:gd name="T10" fmla="*/ 0 w 199"/>
                  <a:gd name="T11" fmla="*/ 57 h 63"/>
                  <a:gd name="T12" fmla="*/ 45 w 199"/>
                  <a:gd name="T13" fmla="*/ 63 h 63"/>
                  <a:gd name="T14" fmla="*/ 146 w 199"/>
                  <a:gd name="T15" fmla="*/ 35 h 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9" h="62">
                    <a:moveTo>
                      <a:pt x="146" y="35"/>
                    </a:moveTo>
                    <a:cubicBezTo>
                      <a:pt x="149" y="32"/>
                      <a:pt x="149" y="32"/>
                      <a:pt x="149" y="32"/>
                    </a:cubicBezTo>
                    <a:cubicBezTo>
                      <a:pt x="149" y="32"/>
                      <a:pt x="179" y="56"/>
                      <a:pt x="199" y="56"/>
                    </a:cubicBezTo>
                    <a:cubicBezTo>
                      <a:pt x="197" y="37"/>
                      <a:pt x="182" y="12"/>
                      <a:pt x="151" y="16"/>
                    </a:cubicBezTo>
                    <a:cubicBezTo>
                      <a:pt x="136" y="4"/>
                      <a:pt x="120" y="0"/>
                      <a:pt x="101" y="0"/>
                    </a:cubicBezTo>
                    <a:cubicBezTo>
                      <a:pt x="31" y="0"/>
                      <a:pt x="6" y="47"/>
                      <a:pt x="0" y="57"/>
                    </a:cubicBezTo>
                    <a:cubicBezTo>
                      <a:pt x="12" y="62"/>
                      <a:pt x="29" y="63"/>
                      <a:pt x="45" y="63"/>
                    </a:cubicBezTo>
                    <a:cubicBezTo>
                      <a:pt x="77" y="63"/>
                      <a:pt x="118" y="58"/>
                      <a:pt x="146" y="3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75" name="Freeform 186"/>
              <p:cNvSpPr/>
              <p:nvPr/>
            </p:nvSpPr>
            <p:spPr bwMode="auto">
              <a:xfrm>
                <a:off x="2557463" y="177800"/>
                <a:ext cx="120650" cy="73025"/>
              </a:xfrm>
              <a:custGeom>
                <a:gdLst>
                  <a:gd name="T0" fmla="*/ 0 w 66"/>
                  <a:gd name="T1" fmla="*/ 3 h 40"/>
                  <a:gd name="T2" fmla="*/ 0 w 66"/>
                  <a:gd name="T3" fmla="*/ 4 h 40"/>
                  <a:gd name="T4" fmla="*/ 2 w 66"/>
                  <a:gd name="T5" fmla="*/ 16 h 40"/>
                  <a:gd name="T6" fmla="*/ 12 w 66"/>
                  <a:gd name="T7" fmla="*/ 39 h 40"/>
                  <a:gd name="T8" fmla="*/ 14 w 66"/>
                  <a:gd name="T9" fmla="*/ 40 h 40"/>
                  <a:gd name="T10" fmla="*/ 23 w 66"/>
                  <a:gd name="T11" fmla="*/ 40 h 40"/>
                  <a:gd name="T12" fmla="*/ 55 w 66"/>
                  <a:gd name="T13" fmla="*/ 35 h 40"/>
                  <a:gd name="T14" fmla="*/ 58 w 66"/>
                  <a:gd name="T15" fmla="*/ 32 h 40"/>
                  <a:gd name="T16" fmla="*/ 61 w 66"/>
                  <a:gd name="T17" fmla="*/ 25 h 40"/>
                  <a:gd name="T18" fmla="*/ 66 w 66"/>
                  <a:gd name="T19" fmla="*/ 6 h 40"/>
                  <a:gd name="T20" fmla="*/ 66 w 66"/>
                  <a:gd name="T21" fmla="*/ 5 h 40"/>
                  <a:gd name="T22" fmla="*/ 57 w 66"/>
                  <a:gd name="T23" fmla="*/ 3 h 40"/>
                  <a:gd name="T24" fmla="*/ 26 w 66"/>
                  <a:gd name="T25" fmla="*/ 0 h 40"/>
                  <a:gd name="T26" fmla="*/ 0 w 66"/>
                  <a:gd name="T27" fmla="*/ 3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6" h="40">
                    <a:moveTo>
                      <a:pt x="0" y="3"/>
                    </a:moveTo>
                    <a:cubicBezTo>
                      <a:pt x="0" y="3"/>
                      <a:pt x="0" y="3"/>
                      <a:pt x="0" y="4"/>
                    </a:cubicBezTo>
                    <a:cubicBezTo>
                      <a:pt x="0" y="7"/>
                      <a:pt x="1" y="11"/>
                      <a:pt x="2" y="16"/>
                    </a:cubicBezTo>
                    <a:cubicBezTo>
                      <a:pt x="4" y="24"/>
                      <a:pt x="7" y="34"/>
                      <a:pt x="12" y="39"/>
                    </a:cubicBezTo>
                    <a:cubicBezTo>
                      <a:pt x="12" y="39"/>
                      <a:pt x="13" y="39"/>
                      <a:pt x="14" y="40"/>
                    </a:cubicBezTo>
                    <a:cubicBezTo>
                      <a:pt x="16" y="40"/>
                      <a:pt x="20" y="40"/>
                      <a:pt x="23" y="40"/>
                    </a:cubicBezTo>
                    <a:cubicBezTo>
                      <a:pt x="32" y="40"/>
                      <a:pt x="45" y="39"/>
                      <a:pt x="55" y="35"/>
                    </a:cubicBezTo>
                    <a:cubicBezTo>
                      <a:pt x="55" y="35"/>
                      <a:pt x="57" y="34"/>
                      <a:pt x="58" y="32"/>
                    </a:cubicBezTo>
                    <a:cubicBezTo>
                      <a:pt x="59" y="31"/>
                      <a:pt x="60" y="28"/>
                      <a:pt x="61" y="25"/>
                    </a:cubicBezTo>
                    <a:cubicBezTo>
                      <a:pt x="63" y="18"/>
                      <a:pt x="65" y="11"/>
                      <a:pt x="66" y="6"/>
                    </a:cubicBezTo>
                    <a:cubicBezTo>
                      <a:pt x="66" y="6"/>
                      <a:pt x="66" y="5"/>
                      <a:pt x="66" y="5"/>
                    </a:cubicBezTo>
                    <a:cubicBezTo>
                      <a:pt x="64" y="4"/>
                      <a:pt x="61" y="4"/>
                      <a:pt x="57" y="3"/>
                    </a:cubicBezTo>
                    <a:cubicBezTo>
                      <a:pt x="49" y="2"/>
                      <a:pt x="38" y="0"/>
                      <a:pt x="26" y="0"/>
                    </a:cubicBezTo>
                    <a:cubicBezTo>
                      <a:pt x="11" y="0"/>
                      <a:pt x="3" y="2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76" name="Freeform 187"/>
              <p:cNvSpPr/>
              <p:nvPr/>
            </p:nvSpPr>
            <p:spPr bwMode="auto">
              <a:xfrm>
                <a:off x="2347913" y="90487"/>
                <a:ext cx="360363" cy="92075"/>
              </a:xfrm>
              <a:custGeom>
                <a:gdLst>
                  <a:gd name="T0" fmla="*/ 10 w 199"/>
                  <a:gd name="T1" fmla="*/ 45 h 51"/>
                  <a:gd name="T2" fmla="*/ 10 w 199"/>
                  <a:gd name="T3" fmla="*/ 45 h 51"/>
                  <a:gd name="T4" fmla="*/ 11 w 199"/>
                  <a:gd name="T5" fmla="*/ 44 h 51"/>
                  <a:gd name="T6" fmla="*/ 11 w 199"/>
                  <a:gd name="T7" fmla="*/ 44 h 51"/>
                  <a:gd name="T8" fmla="*/ 57 w 199"/>
                  <a:gd name="T9" fmla="*/ 39 h 51"/>
                  <a:gd name="T10" fmla="*/ 91 w 199"/>
                  <a:gd name="T11" fmla="*/ 43 h 51"/>
                  <a:gd name="T12" fmla="*/ 93 w 199"/>
                  <a:gd name="T13" fmla="*/ 48 h 51"/>
                  <a:gd name="T14" fmla="*/ 93 w 199"/>
                  <a:gd name="T15" fmla="*/ 51 h 51"/>
                  <a:gd name="T16" fmla="*/ 106 w 199"/>
                  <a:gd name="T17" fmla="*/ 51 h 51"/>
                  <a:gd name="T18" fmla="*/ 106 w 199"/>
                  <a:gd name="T19" fmla="*/ 48 h 51"/>
                  <a:gd name="T20" fmla="*/ 108 w 199"/>
                  <a:gd name="T21" fmla="*/ 43 h 51"/>
                  <a:gd name="T22" fmla="*/ 142 w 199"/>
                  <a:gd name="T23" fmla="*/ 39 h 51"/>
                  <a:gd name="T24" fmla="*/ 189 w 199"/>
                  <a:gd name="T25" fmla="*/ 45 h 51"/>
                  <a:gd name="T26" fmla="*/ 189 w 199"/>
                  <a:gd name="T27" fmla="*/ 45 h 51"/>
                  <a:gd name="T28" fmla="*/ 199 w 199"/>
                  <a:gd name="T29" fmla="*/ 48 h 51"/>
                  <a:gd name="T30" fmla="*/ 193 w 199"/>
                  <a:gd name="T31" fmla="*/ 22 h 51"/>
                  <a:gd name="T32" fmla="*/ 145 w 199"/>
                  <a:gd name="T33" fmla="*/ 0 h 51"/>
                  <a:gd name="T34" fmla="*/ 45 w 199"/>
                  <a:gd name="T35" fmla="*/ 27 h 51"/>
                  <a:gd name="T36" fmla="*/ 5 w 199"/>
                  <a:gd name="T37" fmla="*/ 24 h 51"/>
                  <a:gd name="T38" fmla="*/ 0 w 199"/>
                  <a:gd name="T39" fmla="*/ 48 h 51"/>
                  <a:gd name="T40" fmla="*/ 10 w 199"/>
                  <a:gd name="T41" fmla="*/ 45 h 51"/>
                  <a:gd name="T42" fmla="*/ 10 w 199"/>
                  <a:gd name="T43" fmla="*/ 45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9" h="51">
                    <a:moveTo>
                      <a:pt x="10" y="45"/>
                    </a:moveTo>
                    <a:cubicBezTo>
                      <a:pt x="10" y="45"/>
                      <a:pt x="10" y="45"/>
                      <a:pt x="10" y="45"/>
                    </a:cubicBezTo>
                    <a:cubicBezTo>
                      <a:pt x="11" y="44"/>
                      <a:pt x="11" y="44"/>
                      <a:pt x="11" y="44"/>
                    </a:cubicBezTo>
                    <a:cubicBezTo>
                      <a:pt x="11" y="44"/>
                      <a:pt x="11" y="44"/>
                      <a:pt x="11" y="44"/>
                    </a:cubicBezTo>
                    <a:cubicBezTo>
                      <a:pt x="16" y="43"/>
                      <a:pt x="35" y="39"/>
                      <a:pt x="57" y="39"/>
                    </a:cubicBezTo>
                    <a:cubicBezTo>
                      <a:pt x="84" y="39"/>
                      <a:pt x="90" y="42"/>
                      <a:pt x="91" y="43"/>
                    </a:cubicBezTo>
                    <a:cubicBezTo>
                      <a:pt x="93" y="44"/>
                      <a:pt x="93" y="46"/>
                      <a:pt x="93" y="48"/>
                    </a:cubicBezTo>
                    <a:cubicBezTo>
                      <a:pt x="93" y="48"/>
                      <a:pt x="93" y="49"/>
                      <a:pt x="93" y="51"/>
                    </a:cubicBezTo>
                    <a:cubicBezTo>
                      <a:pt x="97" y="50"/>
                      <a:pt x="102" y="50"/>
                      <a:pt x="106" y="51"/>
                    </a:cubicBezTo>
                    <a:cubicBezTo>
                      <a:pt x="106" y="49"/>
                      <a:pt x="106" y="48"/>
                      <a:pt x="106" y="48"/>
                    </a:cubicBezTo>
                    <a:cubicBezTo>
                      <a:pt x="106" y="46"/>
                      <a:pt x="106" y="44"/>
                      <a:pt x="108" y="43"/>
                    </a:cubicBezTo>
                    <a:cubicBezTo>
                      <a:pt x="109" y="42"/>
                      <a:pt x="115" y="39"/>
                      <a:pt x="142" y="39"/>
                    </a:cubicBezTo>
                    <a:cubicBezTo>
                      <a:pt x="167" y="39"/>
                      <a:pt x="188" y="45"/>
                      <a:pt x="189" y="45"/>
                    </a:cubicBezTo>
                    <a:cubicBezTo>
                      <a:pt x="189" y="45"/>
                      <a:pt x="189" y="45"/>
                      <a:pt x="189" y="45"/>
                    </a:cubicBezTo>
                    <a:cubicBezTo>
                      <a:pt x="199" y="48"/>
                      <a:pt x="199" y="48"/>
                      <a:pt x="199" y="48"/>
                    </a:cubicBezTo>
                    <a:cubicBezTo>
                      <a:pt x="198" y="38"/>
                      <a:pt x="196" y="30"/>
                      <a:pt x="193" y="22"/>
                    </a:cubicBezTo>
                    <a:cubicBezTo>
                      <a:pt x="170" y="17"/>
                      <a:pt x="151" y="5"/>
                      <a:pt x="145" y="0"/>
                    </a:cubicBezTo>
                    <a:cubicBezTo>
                      <a:pt x="116" y="22"/>
                      <a:pt x="76" y="27"/>
                      <a:pt x="45" y="27"/>
                    </a:cubicBezTo>
                    <a:cubicBezTo>
                      <a:pt x="27" y="27"/>
                      <a:pt x="13" y="26"/>
                      <a:pt x="5" y="24"/>
                    </a:cubicBezTo>
                    <a:cubicBezTo>
                      <a:pt x="2" y="32"/>
                      <a:pt x="1" y="39"/>
                      <a:pt x="0" y="48"/>
                    </a:cubicBezTo>
                    <a:cubicBezTo>
                      <a:pt x="10" y="45"/>
                      <a:pt x="10" y="45"/>
                      <a:pt x="10" y="45"/>
                    </a:cubicBezTo>
                    <a:cubicBezTo>
                      <a:pt x="10" y="45"/>
                      <a:pt x="10" y="45"/>
                      <a:pt x="10" y="4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77" name="Freeform 188"/>
              <p:cNvSpPr/>
              <p:nvPr/>
            </p:nvSpPr>
            <p:spPr bwMode="auto">
              <a:xfrm>
                <a:off x="2378076" y="177800"/>
                <a:ext cx="120650" cy="73025"/>
              </a:xfrm>
              <a:custGeom>
                <a:gdLst>
                  <a:gd name="T0" fmla="*/ 0 w 66"/>
                  <a:gd name="T1" fmla="*/ 5 h 40"/>
                  <a:gd name="T2" fmla="*/ 1 w 66"/>
                  <a:gd name="T3" fmla="*/ 12 h 40"/>
                  <a:gd name="T4" fmla="*/ 7 w 66"/>
                  <a:gd name="T5" fmla="*/ 30 h 40"/>
                  <a:gd name="T6" fmla="*/ 11 w 66"/>
                  <a:gd name="T7" fmla="*/ 35 h 40"/>
                  <a:gd name="T8" fmla="*/ 43 w 66"/>
                  <a:gd name="T9" fmla="*/ 40 h 40"/>
                  <a:gd name="T10" fmla="*/ 54 w 66"/>
                  <a:gd name="T11" fmla="*/ 39 h 40"/>
                  <a:gd name="T12" fmla="*/ 66 w 66"/>
                  <a:gd name="T13" fmla="*/ 4 h 40"/>
                  <a:gd name="T14" fmla="*/ 66 w 66"/>
                  <a:gd name="T15" fmla="*/ 3 h 40"/>
                  <a:gd name="T16" fmla="*/ 65 w 66"/>
                  <a:gd name="T17" fmla="*/ 2 h 40"/>
                  <a:gd name="T18" fmla="*/ 40 w 66"/>
                  <a:gd name="T19" fmla="*/ 0 h 40"/>
                  <a:gd name="T20" fmla="*/ 0 w 66"/>
                  <a:gd name="T21" fmla="*/ 5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6" h="40">
                    <a:moveTo>
                      <a:pt x="0" y="5"/>
                    </a:moveTo>
                    <a:cubicBezTo>
                      <a:pt x="0" y="7"/>
                      <a:pt x="1" y="9"/>
                      <a:pt x="1" y="12"/>
                    </a:cubicBezTo>
                    <a:cubicBezTo>
                      <a:pt x="2" y="18"/>
                      <a:pt x="4" y="25"/>
                      <a:pt x="7" y="30"/>
                    </a:cubicBezTo>
                    <a:cubicBezTo>
                      <a:pt x="8" y="34"/>
                      <a:pt x="10" y="35"/>
                      <a:pt x="11" y="35"/>
                    </a:cubicBezTo>
                    <a:cubicBezTo>
                      <a:pt x="21" y="39"/>
                      <a:pt x="33" y="40"/>
                      <a:pt x="43" y="40"/>
                    </a:cubicBezTo>
                    <a:cubicBezTo>
                      <a:pt x="48" y="40"/>
                      <a:pt x="52" y="40"/>
                      <a:pt x="54" y="39"/>
                    </a:cubicBezTo>
                    <a:cubicBezTo>
                      <a:pt x="61" y="32"/>
                      <a:pt x="65" y="13"/>
                      <a:pt x="66" y="4"/>
                    </a:cubicBezTo>
                    <a:cubicBezTo>
                      <a:pt x="66" y="3"/>
                      <a:pt x="66" y="3"/>
                      <a:pt x="66" y="3"/>
                    </a:cubicBezTo>
                    <a:cubicBezTo>
                      <a:pt x="66" y="3"/>
                      <a:pt x="65" y="2"/>
                      <a:pt x="65" y="2"/>
                    </a:cubicBezTo>
                    <a:cubicBezTo>
                      <a:pt x="60" y="1"/>
                      <a:pt x="53" y="0"/>
                      <a:pt x="40" y="0"/>
                    </a:cubicBezTo>
                    <a:cubicBezTo>
                      <a:pt x="23" y="0"/>
                      <a:pt x="7" y="3"/>
                      <a:pt x="0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78" name="Freeform 189"/>
              <p:cNvSpPr/>
              <p:nvPr/>
            </p:nvSpPr>
            <p:spPr bwMode="auto">
              <a:xfrm>
                <a:off x="2346326" y="190500"/>
                <a:ext cx="361950" cy="233363"/>
              </a:xfrm>
              <a:custGeom>
                <a:gdLst>
                  <a:gd name="T0" fmla="*/ 200 w 200"/>
                  <a:gd name="T1" fmla="*/ 2 h 129"/>
                  <a:gd name="T2" fmla="*/ 192 w 200"/>
                  <a:gd name="T3" fmla="*/ 0 h 129"/>
                  <a:gd name="T4" fmla="*/ 185 w 200"/>
                  <a:gd name="T5" fmla="*/ 28 h 129"/>
                  <a:gd name="T6" fmla="*/ 175 w 200"/>
                  <a:gd name="T7" fmla="*/ 37 h 129"/>
                  <a:gd name="T8" fmla="*/ 140 w 200"/>
                  <a:gd name="T9" fmla="*/ 43 h 129"/>
                  <a:gd name="T10" fmla="*/ 127 w 200"/>
                  <a:gd name="T11" fmla="*/ 42 h 129"/>
                  <a:gd name="T12" fmla="*/ 123 w 200"/>
                  <a:gd name="T13" fmla="*/ 40 h 129"/>
                  <a:gd name="T14" fmla="*/ 110 w 200"/>
                  <a:gd name="T15" fmla="*/ 11 h 129"/>
                  <a:gd name="T16" fmla="*/ 109 w 200"/>
                  <a:gd name="T17" fmla="*/ 7 h 129"/>
                  <a:gd name="T18" fmla="*/ 92 w 200"/>
                  <a:gd name="T19" fmla="*/ 6 h 129"/>
                  <a:gd name="T20" fmla="*/ 91 w 200"/>
                  <a:gd name="T21" fmla="*/ 11 h 129"/>
                  <a:gd name="T22" fmla="*/ 78 w 200"/>
                  <a:gd name="T23" fmla="*/ 40 h 129"/>
                  <a:gd name="T24" fmla="*/ 74 w 200"/>
                  <a:gd name="T25" fmla="*/ 42 h 129"/>
                  <a:gd name="T26" fmla="*/ 71 w 200"/>
                  <a:gd name="T27" fmla="*/ 42 h 129"/>
                  <a:gd name="T28" fmla="*/ 61 w 200"/>
                  <a:gd name="T29" fmla="*/ 43 h 129"/>
                  <a:gd name="T30" fmla="*/ 26 w 200"/>
                  <a:gd name="T31" fmla="*/ 37 h 129"/>
                  <a:gd name="T32" fmla="*/ 16 w 200"/>
                  <a:gd name="T33" fmla="*/ 28 h 129"/>
                  <a:gd name="T34" fmla="*/ 11 w 200"/>
                  <a:gd name="T35" fmla="*/ 14 h 129"/>
                  <a:gd name="T36" fmla="*/ 8 w 200"/>
                  <a:gd name="T37" fmla="*/ 0 h 129"/>
                  <a:gd name="T38" fmla="*/ 1 w 200"/>
                  <a:gd name="T39" fmla="*/ 2 h 129"/>
                  <a:gd name="T40" fmla="*/ 0 w 200"/>
                  <a:gd name="T41" fmla="*/ 4 h 129"/>
                  <a:gd name="T42" fmla="*/ 68 w 200"/>
                  <a:gd name="T43" fmla="*/ 121 h 129"/>
                  <a:gd name="T44" fmla="*/ 101 w 200"/>
                  <a:gd name="T45" fmla="*/ 129 h 129"/>
                  <a:gd name="T46" fmla="*/ 133 w 200"/>
                  <a:gd name="T47" fmla="*/ 121 h 129"/>
                  <a:gd name="T48" fmla="*/ 200 w 200"/>
                  <a:gd name="T49" fmla="*/ 4 h 129"/>
                  <a:gd name="T50" fmla="*/ 200 w 200"/>
                  <a:gd name="T51" fmla="*/ 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00" h="129">
                    <a:moveTo>
                      <a:pt x="200" y="2"/>
                    </a:moveTo>
                    <a:cubicBezTo>
                      <a:pt x="192" y="0"/>
                      <a:pt x="192" y="0"/>
                      <a:pt x="192" y="0"/>
                    </a:cubicBezTo>
                    <a:cubicBezTo>
                      <a:pt x="191" y="7"/>
                      <a:pt x="189" y="19"/>
                      <a:pt x="185" y="28"/>
                    </a:cubicBezTo>
                    <a:cubicBezTo>
                      <a:pt x="183" y="32"/>
                      <a:pt x="180" y="36"/>
                      <a:pt x="175" y="37"/>
                    </a:cubicBezTo>
                    <a:cubicBezTo>
                      <a:pt x="164" y="41"/>
                      <a:pt x="150" y="43"/>
                      <a:pt x="140" y="43"/>
                    </a:cubicBezTo>
                    <a:cubicBezTo>
                      <a:pt x="134" y="43"/>
                      <a:pt x="130" y="42"/>
                      <a:pt x="127" y="42"/>
                    </a:cubicBezTo>
                    <a:cubicBezTo>
                      <a:pt x="125" y="41"/>
                      <a:pt x="125" y="41"/>
                      <a:pt x="123" y="40"/>
                    </a:cubicBezTo>
                    <a:cubicBezTo>
                      <a:pt x="115" y="32"/>
                      <a:pt x="112" y="21"/>
                      <a:pt x="110" y="11"/>
                    </a:cubicBezTo>
                    <a:cubicBezTo>
                      <a:pt x="109" y="10"/>
                      <a:pt x="109" y="8"/>
                      <a:pt x="109" y="7"/>
                    </a:cubicBezTo>
                    <a:cubicBezTo>
                      <a:pt x="104" y="5"/>
                      <a:pt x="98" y="5"/>
                      <a:pt x="92" y="6"/>
                    </a:cubicBezTo>
                    <a:cubicBezTo>
                      <a:pt x="92" y="8"/>
                      <a:pt x="92" y="9"/>
                      <a:pt x="91" y="11"/>
                    </a:cubicBezTo>
                    <a:cubicBezTo>
                      <a:pt x="89" y="21"/>
                      <a:pt x="85" y="32"/>
                      <a:pt x="78" y="40"/>
                    </a:cubicBezTo>
                    <a:cubicBezTo>
                      <a:pt x="76" y="41"/>
                      <a:pt x="76" y="41"/>
                      <a:pt x="74" y="42"/>
                    </a:cubicBezTo>
                    <a:cubicBezTo>
                      <a:pt x="73" y="42"/>
                      <a:pt x="72" y="42"/>
                      <a:pt x="71" y="42"/>
                    </a:cubicBezTo>
                    <a:cubicBezTo>
                      <a:pt x="68" y="42"/>
                      <a:pt x="65" y="43"/>
                      <a:pt x="61" y="43"/>
                    </a:cubicBezTo>
                    <a:cubicBezTo>
                      <a:pt x="51" y="43"/>
                      <a:pt x="37" y="41"/>
                      <a:pt x="26" y="37"/>
                    </a:cubicBezTo>
                    <a:cubicBezTo>
                      <a:pt x="21" y="36"/>
                      <a:pt x="18" y="32"/>
                      <a:pt x="16" y="28"/>
                    </a:cubicBezTo>
                    <a:cubicBezTo>
                      <a:pt x="14" y="23"/>
                      <a:pt x="13" y="18"/>
                      <a:pt x="11" y="14"/>
                    </a:cubicBezTo>
                    <a:cubicBezTo>
                      <a:pt x="10" y="8"/>
                      <a:pt x="9" y="3"/>
                      <a:pt x="8" y="0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0" y="3"/>
                      <a:pt x="0" y="4"/>
                    </a:cubicBezTo>
                    <a:cubicBezTo>
                      <a:pt x="0" y="53"/>
                      <a:pt x="29" y="103"/>
                      <a:pt x="68" y="121"/>
                    </a:cubicBezTo>
                    <a:cubicBezTo>
                      <a:pt x="68" y="121"/>
                      <a:pt x="84" y="129"/>
                      <a:pt x="101" y="129"/>
                    </a:cubicBezTo>
                    <a:cubicBezTo>
                      <a:pt x="117" y="129"/>
                      <a:pt x="133" y="121"/>
                      <a:pt x="133" y="121"/>
                    </a:cubicBezTo>
                    <a:cubicBezTo>
                      <a:pt x="172" y="103"/>
                      <a:pt x="200" y="53"/>
                      <a:pt x="200" y="4"/>
                    </a:cubicBezTo>
                    <a:cubicBezTo>
                      <a:pt x="200" y="3"/>
                      <a:pt x="200" y="2"/>
                      <a:pt x="20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IE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</p:grpSp>
      <p:sp>
        <p:nvSpPr>
          <p:cNvPr id="553" name="TextBox 552"/>
          <p:cNvSpPr txBox="1"/>
          <p:nvPr/>
        </p:nvSpPr>
        <p:spPr>
          <a:xfrm>
            <a:off x="7320897" y="3334954"/>
            <a:ext cx="76075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900" b="1" smtClean="0">
                <a:latin typeface="华文细黑" pitchFamily="2" charset="-122"/>
                <a:ea typeface="华文细黑" pitchFamily="2" charset="-122"/>
              </a:rPr>
              <a:t>应酬大客户</a:t>
            </a:r>
            <a:endParaRPr lang="zh-CN" altLang="en-US" sz="900" b="1">
              <a:latin typeface="华文细黑" pitchFamily="2" charset="-122"/>
              <a:ea typeface="华文细黑" pitchFamily="2" charset="-122"/>
            </a:endParaRPr>
          </a:p>
        </p:txBody>
      </p:sp>
      <p:cxnSp>
        <p:nvCxnSpPr>
          <p:cNvPr id="554" name="曲线连接符 553"/>
          <p:cNvCxnSpPr>
            <a:stCxn id="548" idx="3"/>
          </p:cNvCxnSpPr>
          <p:nvPr/>
        </p:nvCxnSpPr>
        <p:spPr>
          <a:xfrm flipV="1">
            <a:off x="5560585" y="3506002"/>
            <a:ext cx="1223325" cy="352163"/>
          </a:xfrm>
          <a:prstGeom prst="curvedConnector3">
            <a:avLst/>
          </a:prstGeom>
          <a:ln>
            <a:solidFill>
              <a:schemeClr val="bg1">
                <a:lumMod val="50000"/>
              </a:schemeClr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5" name="曲线连接符 554"/>
          <p:cNvCxnSpPr>
            <a:stCxn id="548" idx="3"/>
          </p:cNvCxnSpPr>
          <p:nvPr/>
        </p:nvCxnSpPr>
        <p:spPr>
          <a:xfrm>
            <a:off x="5560585" y="3858165"/>
            <a:ext cx="1223325" cy="359876"/>
          </a:xfrm>
          <a:prstGeom prst="curvedConnector3">
            <a:avLst/>
          </a:prstGeom>
          <a:ln>
            <a:solidFill>
              <a:schemeClr val="bg1">
                <a:lumMod val="50000"/>
              </a:schemeClr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6" name="椭圆 555"/>
          <p:cNvSpPr/>
          <p:nvPr/>
        </p:nvSpPr>
        <p:spPr>
          <a:xfrm>
            <a:off x="5742893" y="3681126"/>
            <a:ext cx="663971" cy="426587"/>
          </a:xfrm>
          <a:prstGeom prst="ellipse">
            <a:avLst/>
          </a:prstGeom>
          <a:solidFill>
            <a:srgbClr val="C2E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b="1" smtClean="0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自己提成</a:t>
            </a:r>
          </a:p>
        </p:txBody>
      </p:sp>
      <p:grpSp>
        <p:nvGrpSpPr>
          <p:cNvPr id="560" name="组合 559"/>
          <p:cNvGrpSpPr/>
          <p:nvPr/>
        </p:nvGrpSpPr>
        <p:grpSpPr>
          <a:xfrm>
            <a:off x="6828116" y="3715714"/>
            <a:ext cx="288000" cy="288000"/>
            <a:chOff x="3532188" y="1463675"/>
            <a:chExt cx="392112" cy="473075"/>
          </a:xfrm>
          <a:solidFill>
            <a:srgbClr val="373C64"/>
          </a:solidFill>
        </p:grpSpPr>
        <p:sp>
          <p:nvSpPr>
            <p:cNvPr id="562" name="Freeform 16"/>
            <p:cNvSpPr>
              <a:spLocks noEditPoints="1"/>
            </p:cNvSpPr>
            <p:nvPr/>
          </p:nvSpPr>
          <p:spPr bwMode="auto">
            <a:xfrm>
              <a:off x="3532188" y="1641475"/>
              <a:ext cx="293688" cy="295275"/>
            </a:xfrm>
            <a:custGeom>
              <a:gdLst>
                <a:gd name="T0" fmla="*/ 216 w 233"/>
                <a:gd name="T1" fmla="*/ 105 h 233"/>
                <a:gd name="T2" fmla="*/ 116 w 233"/>
                <a:gd name="T3" fmla="*/ 16 h 233"/>
                <a:gd name="T4" fmla="*/ 164 w 233"/>
                <a:gd name="T5" fmla="*/ 29 h 233"/>
                <a:gd name="T6" fmla="*/ 116 w 233"/>
                <a:gd name="T7" fmla="*/ 0 h 233"/>
                <a:gd name="T8" fmla="*/ 38 w 233"/>
                <a:gd name="T9" fmla="*/ 30 h 233"/>
                <a:gd name="T10" fmla="*/ 34 w 233"/>
                <a:gd name="T11" fmla="*/ 34 h 233"/>
                <a:gd name="T12" fmla="*/ 30 w 233"/>
                <a:gd name="T13" fmla="*/ 39 h 233"/>
                <a:gd name="T14" fmla="*/ 26 w 233"/>
                <a:gd name="T15" fmla="*/ 43 h 233"/>
                <a:gd name="T16" fmla="*/ 23 w 233"/>
                <a:gd name="T17" fmla="*/ 47 h 233"/>
                <a:gd name="T18" fmla="*/ 19 w 233"/>
                <a:gd name="T19" fmla="*/ 52 h 233"/>
                <a:gd name="T20" fmla="*/ 16 w 233"/>
                <a:gd name="T21" fmla="*/ 57 h 233"/>
                <a:gd name="T22" fmla="*/ 13 w 233"/>
                <a:gd name="T23" fmla="*/ 62 h 233"/>
                <a:gd name="T24" fmla="*/ 11 w 233"/>
                <a:gd name="T25" fmla="*/ 68 h 233"/>
                <a:gd name="T26" fmla="*/ 8 w 233"/>
                <a:gd name="T27" fmla="*/ 73 h 233"/>
                <a:gd name="T28" fmla="*/ 6 w 233"/>
                <a:gd name="T29" fmla="*/ 78 h 233"/>
                <a:gd name="T30" fmla="*/ 5 w 233"/>
                <a:gd name="T31" fmla="*/ 84 h 233"/>
                <a:gd name="T32" fmla="*/ 3 w 233"/>
                <a:gd name="T33" fmla="*/ 90 h 233"/>
                <a:gd name="T34" fmla="*/ 2 w 233"/>
                <a:gd name="T35" fmla="*/ 96 h 233"/>
                <a:gd name="T36" fmla="*/ 1 w 233"/>
                <a:gd name="T37" fmla="*/ 102 h 233"/>
                <a:gd name="T38" fmla="*/ 0 w 233"/>
                <a:gd name="T39" fmla="*/ 108 h 233"/>
                <a:gd name="T40" fmla="*/ 0 w 233"/>
                <a:gd name="T41" fmla="*/ 116 h 233"/>
                <a:gd name="T42" fmla="*/ 0 w 233"/>
                <a:gd name="T43" fmla="*/ 124 h 233"/>
                <a:gd name="T44" fmla="*/ 1 w 233"/>
                <a:gd name="T45" fmla="*/ 131 h 233"/>
                <a:gd name="T46" fmla="*/ 2 w 233"/>
                <a:gd name="T47" fmla="*/ 137 h 233"/>
                <a:gd name="T48" fmla="*/ 3 w 233"/>
                <a:gd name="T49" fmla="*/ 143 h 233"/>
                <a:gd name="T50" fmla="*/ 5 w 233"/>
                <a:gd name="T51" fmla="*/ 148 h 233"/>
                <a:gd name="T52" fmla="*/ 6 w 233"/>
                <a:gd name="T53" fmla="*/ 154 h 233"/>
                <a:gd name="T54" fmla="*/ 8 w 233"/>
                <a:gd name="T55" fmla="*/ 160 h 233"/>
                <a:gd name="T56" fmla="*/ 11 w 233"/>
                <a:gd name="T57" fmla="*/ 165 h 233"/>
                <a:gd name="T58" fmla="*/ 13 w 233"/>
                <a:gd name="T59" fmla="*/ 170 h 233"/>
                <a:gd name="T60" fmla="*/ 16 w 233"/>
                <a:gd name="T61" fmla="*/ 175 h 233"/>
                <a:gd name="T62" fmla="*/ 19 w 233"/>
                <a:gd name="T63" fmla="*/ 180 h 233"/>
                <a:gd name="T64" fmla="*/ 23 w 233"/>
                <a:gd name="T65" fmla="*/ 185 h 233"/>
                <a:gd name="T66" fmla="*/ 26 w 233"/>
                <a:gd name="T67" fmla="*/ 190 h 233"/>
                <a:gd name="T68" fmla="*/ 30 w 233"/>
                <a:gd name="T69" fmla="*/ 194 h 233"/>
                <a:gd name="T70" fmla="*/ 34 w 233"/>
                <a:gd name="T71" fmla="*/ 198 h 233"/>
                <a:gd name="T72" fmla="*/ 38 w 233"/>
                <a:gd name="T73" fmla="*/ 202 h 233"/>
                <a:gd name="T74" fmla="*/ 116 w 233"/>
                <a:gd name="T75" fmla="*/ 233 h 233"/>
                <a:gd name="T76" fmla="*/ 203 w 233"/>
                <a:gd name="T77" fmla="*/ 38 h 233"/>
                <a:gd name="T78" fmla="*/ 116 w 233"/>
                <a:gd name="T79" fmla="*/ 118 h 233"/>
                <a:gd name="T80" fmla="*/ 116 w 233"/>
                <a:gd name="T81" fmla="*/ 129 h 233"/>
                <a:gd name="T82" fmla="*/ 116 w 233"/>
                <a:gd name="T83" fmla="*/ 148 h 233"/>
                <a:gd name="T84" fmla="*/ 190 w 233"/>
                <a:gd name="T85" fmla="*/ 118 h 233"/>
                <a:gd name="T86" fmla="*/ 116 w 233"/>
                <a:gd name="T87" fmla="*/ 148 h 233"/>
                <a:gd name="T88" fmla="*/ 130 w 233"/>
                <a:gd name="T89" fmla="*/ 215 h 233"/>
                <a:gd name="T90" fmla="*/ 198 w 233"/>
                <a:gd name="T91" fmla="*/ 168 h 233"/>
                <a:gd name="T92" fmla="*/ 216 w 233"/>
                <a:gd name="T93" fmla="*/ 126 h 233"/>
                <a:gd name="T94" fmla="*/ 116 w 233"/>
                <a:gd name="T95" fmla="*/ 200 h 233"/>
                <a:gd name="T96" fmla="*/ 216 w 233"/>
                <a:gd name="T97" fmla="*/ 121 h 2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33" h="233">
                  <a:moveTo>
                    <a:pt x="194" y="53"/>
                  </a:moveTo>
                  <a:cubicBezTo>
                    <a:pt x="205" y="68"/>
                    <a:pt x="213" y="85"/>
                    <a:pt x="216" y="105"/>
                  </a:cubicBezTo>
                  <a:cubicBezTo>
                    <a:pt x="116" y="105"/>
                    <a:pt x="116" y="105"/>
                    <a:pt x="116" y="105"/>
                  </a:cubicBezTo>
                  <a:cubicBezTo>
                    <a:pt x="116" y="16"/>
                    <a:pt x="116" y="16"/>
                    <a:pt x="116" y="16"/>
                  </a:cubicBezTo>
                  <a:cubicBezTo>
                    <a:pt x="116" y="16"/>
                    <a:pt x="116" y="16"/>
                    <a:pt x="116" y="16"/>
                  </a:cubicBezTo>
                  <a:cubicBezTo>
                    <a:pt x="134" y="16"/>
                    <a:pt x="150" y="21"/>
                    <a:pt x="164" y="29"/>
                  </a:cubicBezTo>
                  <a:cubicBezTo>
                    <a:pt x="173" y="15"/>
                    <a:pt x="173" y="15"/>
                    <a:pt x="173" y="15"/>
                  </a:cubicBezTo>
                  <a:cubicBezTo>
                    <a:pt x="156" y="5"/>
                    <a:pt x="137" y="0"/>
                    <a:pt x="116" y="0"/>
                  </a:cubicBezTo>
                  <a:cubicBezTo>
                    <a:pt x="86" y="0"/>
                    <a:pt x="59" y="11"/>
                    <a:pt x="38" y="30"/>
                  </a:cubicBezTo>
                  <a:cubicBezTo>
                    <a:pt x="38" y="30"/>
                    <a:pt x="38" y="30"/>
                    <a:pt x="38" y="30"/>
                  </a:cubicBezTo>
                  <a:cubicBezTo>
                    <a:pt x="36" y="32"/>
                    <a:pt x="35" y="33"/>
                    <a:pt x="34" y="34"/>
                  </a:cubicBezTo>
                  <a:cubicBezTo>
                    <a:pt x="34" y="34"/>
                    <a:pt x="34" y="34"/>
                    <a:pt x="34" y="34"/>
                  </a:cubicBezTo>
                  <a:cubicBezTo>
                    <a:pt x="32" y="36"/>
                    <a:pt x="31" y="37"/>
                    <a:pt x="30" y="38"/>
                  </a:cubicBezTo>
                  <a:cubicBezTo>
                    <a:pt x="30" y="38"/>
                    <a:pt x="30" y="38"/>
                    <a:pt x="30" y="39"/>
                  </a:cubicBezTo>
                  <a:cubicBezTo>
                    <a:pt x="29" y="40"/>
                    <a:pt x="27" y="41"/>
                    <a:pt x="26" y="42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4"/>
                    <a:pt x="24" y="45"/>
                    <a:pt x="23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2" y="49"/>
                    <a:pt x="21" y="50"/>
                    <a:pt x="20" y="51"/>
                  </a:cubicBezTo>
                  <a:cubicBezTo>
                    <a:pt x="20" y="52"/>
                    <a:pt x="19" y="52"/>
                    <a:pt x="19" y="52"/>
                  </a:cubicBezTo>
                  <a:cubicBezTo>
                    <a:pt x="18" y="54"/>
                    <a:pt x="18" y="55"/>
                    <a:pt x="17" y="56"/>
                  </a:cubicBezTo>
                  <a:cubicBezTo>
                    <a:pt x="17" y="56"/>
                    <a:pt x="16" y="57"/>
                    <a:pt x="16" y="57"/>
                  </a:cubicBezTo>
                  <a:cubicBezTo>
                    <a:pt x="15" y="58"/>
                    <a:pt x="15" y="60"/>
                    <a:pt x="14" y="61"/>
                  </a:cubicBezTo>
                  <a:cubicBezTo>
                    <a:pt x="14" y="61"/>
                    <a:pt x="14" y="62"/>
                    <a:pt x="13" y="62"/>
                  </a:cubicBezTo>
                  <a:cubicBezTo>
                    <a:pt x="13" y="63"/>
                    <a:pt x="12" y="65"/>
                    <a:pt x="11" y="66"/>
                  </a:cubicBezTo>
                  <a:cubicBezTo>
                    <a:pt x="11" y="66"/>
                    <a:pt x="11" y="67"/>
                    <a:pt x="11" y="68"/>
                  </a:cubicBezTo>
                  <a:cubicBezTo>
                    <a:pt x="10" y="69"/>
                    <a:pt x="10" y="70"/>
                    <a:pt x="9" y="71"/>
                  </a:cubicBezTo>
                  <a:cubicBezTo>
                    <a:pt x="9" y="72"/>
                    <a:pt x="9" y="72"/>
                    <a:pt x="8" y="73"/>
                  </a:cubicBezTo>
                  <a:cubicBezTo>
                    <a:pt x="8" y="74"/>
                    <a:pt x="7" y="75"/>
                    <a:pt x="7" y="76"/>
                  </a:cubicBezTo>
                  <a:cubicBezTo>
                    <a:pt x="7" y="77"/>
                    <a:pt x="7" y="78"/>
                    <a:pt x="6" y="78"/>
                  </a:cubicBezTo>
                  <a:cubicBezTo>
                    <a:pt x="6" y="80"/>
                    <a:pt x="6" y="81"/>
                    <a:pt x="5" y="82"/>
                  </a:cubicBezTo>
                  <a:cubicBezTo>
                    <a:pt x="5" y="83"/>
                    <a:pt x="5" y="83"/>
                    <a:pt x="5" y="84"/>
                  </a:cubicBezTo>
                  <a:cubicBezTo>
                    <a:pt x="4" y="85"/>
                    <a:pt x="4" y="86"/>
                    <a:pt x="4" y="87"/>
                  </a:cubicBezTo>
                  <a:cubicBezTo>
                    <a:pt x="3" y="88"/>
                    <a:pt x="3" y="89"/>
                    <a:pt x="3" y="90"/>
                  </a:cubicBezTo>
                  <a:cubicBezTo>
                    <a:pt x="3" y="91"/>
                    <a:pt x="3" y="92"/>
                    <a:pt x="2" y="93"/>
                  </a:cubicBezTo>
                  <a:cubicBezTo>
                    <a:pt x="2" y="94"/>
                    <a:pt x="2" y="95"/>
                    <a:pt x="2" y="96"/>
                  </a:cubicBezTo>
                  <a:cubicBezTo>
                    <a:pt x="2" y="97"/>
                    <a:pt x="1" y="98"/>
                    <a:pt x="1" y="99"/>
                  </a:cubicBezTo>
                  <a:cubicBezTo>
                    <a:pt x="1" y="100"/>
                    <a:pt x="1" y="101"/>
                    <a:pt x="1" y="102"/>
                  </a:cubicBezTo>
                  <a:cubicBezTo>
                    <a:pt x="1" y="103"/>
                    <a:pt x="1" y="104"/>
                    <a:pt x="1" y="104"/>
                  </a:cubicBezTo>
                  <a:cubicBezTo>
                    <a:pt x="0" y="106"/>
                    <a:pt x="0" y="107"/>
                    <a:pt x="0" y="108"/>
                  </a:cubicBezTo>
                  <a:cubicBezTo>
                    <a:pt x="0" y="109"/>
                    <a:pt x="0" y="110"/>
                    <a:pt x="0" y="110"/>
                  </a:cubicBezTo>
                  <a:cubicBezTo>
                    <a:pt x="0" y="112"/>
                    <a:pt x="0" y="114"/>
                    <a:pt x="0" y="116"/>
                  </a:cubicBezTo>
                  <a:cubicBezTo>
                    <a:pt x="0" y="118"/>
                    <a:pt x="0" y="120"/>
                    <a:pt x="0" y="122"/>
                  </a:cubicBezTo>
                  <a:cubicBezTo>
                    <a:pt x="0" y="123"/>
                    <a:pt x="0" y="124"/>
                    <a:pt x="0" y="124"/>
                  </a:cubicBezTo>
                  <a:cubicBezTo>
                    <a:pt x="0" y="126"/>
                    <a:pt x="0" y="127"/>
                    <a:pt x="1" y="128"/>
                  </a:cubicBezTo>
                  <a:cubicBezTo>
                    <a:pt x="1" y="129"/>
                    <a:pt x="1" y="130"/>
                    <a:pt x="1" y="131"/>
                  </a:cubicBezTo>
                  <a:cubicBezTo>
                    <a:pt x="1" y="132"/>
                    <a:pt x="1" y="133"/>
                    <a:pt x="1" y="134"/>
                  </a:cubicBezTo>
                  <a:cubicBezTo>
                    <a:pt x="1" y="135"/>
                    <a:pt x="2" y="136"/>
                    <a:pt x="2" y="137"/>
                  </a:cubicBezTo>
                  <a:cubicBezTo>
                    <a:pt x="2" y="138"/>
                    <a:pt x="2" y="139"/>
                    <a:pt x="2" y="140"/>
                  </a:cubicBezTo>
                  <a:cubicBezTo>
                    <a:pt x="3" y="141"/>
                    <a:pt x="3" y="142"/>
                    <a:pt x="3" y="143"/>
                  </a:cubicBezTo>
                  <a:cubicBezTo>
                    <a:pt x="3" y="144"/>
                    <a:pt x="3" y="144"/>
                    <a:pt x="4" y="145"/>
                  </a:cubicBezTo>
                  <a:cubicBezTo>
                    <a:pt x="4" y="146"/>
                    <a:pt x="4" y="147"/>
                    <a:pt x="5" y="148"/>
                  </a:cubicBezTo>
                  <a:cubicBezTo>
                    <a:pt x="5" y="149"/>
                    <a:pt x="5" y="150"/>
                    <a:pt x="5" y="151"/>
                  </a:cubicBezTo>
                  <a:cubicBezTo>
                    <a:pt x="6" y="152"/>
                    <a:pt x="6" y="153"/>
                    <a:pt x="6" y="154"/>
                  </a:cubicBezTo>
                  <a:cubicBezTo>
                    <a:pt x="7" y="155"/>
                    <a:pt x="7" y="156"/>
                    <a:pt x="7" y="156"/>
                  </a:cubicBezTo>
                  <a:cubicBezTo>
                    <a:pt x="7" y="157"/>
                    <a:pt x="8" y="158"/>
                    <a:pt x="8" y="160"/>
                  </a:cubicBezTo>
                  <a:cubicBezTo>
                    <a:pt x="9" y="160"/>
                    <a:pt x="9" y="161"/>
                    <a:pt x="9" y="161"/>
                  </a:cubicBezTo>
                  <a:cubicBezTo>
                    <a:pt x="10" y="163"/>
                    <a:pt x="10" y="164"/>
                    <a:pt x="11" y="165"/>
                  </a:cubicBezTo>
                  <a:cubicBezTo>
                    <a:pt x="11" y="166"/>
                    <a:pt x="11" y="166"/>
                    <a:pt x="11" y="167"/>
                  </a:cubicBezTo>
                  <a:cubicBezTo>
                    <a:pt x="12" y="168"/>
                    <a:pt x="13" y="169"/>
                    <a:pt x="13" y="170"/>
                  </a:cubicBezTo>
                  <a:cubicBezTo>
                    <a:pt x="14" y="171"/>
                    <a:pt x="14" y="171"/>
                    <a:pt x="14" y="172"/>
                  </a:cubicBezTo>
                  <a:cubicBezTo>
                    <a:pt x="15" y="173"/>
                    <a:pt x="15" y="174"/>
                    <a:pt x="16" y="175"/>
                  </a:cubicBezTo>
                  <a:cubicBezTo>
                    <a:pt x="16" y="176"/>
                    <a:pt x="17" y="176"/>
                    <a:pt x="17" y="176"/>
                  </a:cubicBezTo>
                  <a:cubicBezTo>
                    <a:pt x="18" y="178"/>
                    <a:pt x="18" y="179"/>
                    <a:pt x="19" y="180"/>
                  </a:cubicBezTo>
                  <a:cubicBezTo>
                    <a:pt x="19" y="181"/>
                    <a:pt x="20" y="181"/>
                    <a:pt x="20" y="181"/>
                  </a:cubicBezTo>
                  <a:cubicBezTo>
                    <a:pt x="21" y="182"/>
                    <a:pt x="22" y="184"/>
                    <a:pt x="23" y="185"/>
                  </a:cubicBezTo>
                  <a:cubicBezTo>
                    <a:pt x="23" y="185"/>
                    <a:pt x="23" y="186"/>
                    <a:pt x="23" y="186"/>
                  </a:cubicBezTo>
                  <a:cubicBezTo>
                    <a:pt x="24" y="187"/>
                    <a:pt x="25" y="188"/>
                    <a:pt x="26" y="190"/>
                  </a:cubicBezTo>
                  <a:cubicBezTo>
                    <a:pt x="26" y="190"/>
                    <a:pt x="26" y="190"/>
                    <a:pt x="26" y="190"/>
                  </a:cubicBezTo>
                  <a:cubicBezTo>
                    <a:pt x="27" y="191"/>
                    <a:pt x="29" y="193"/>
                    <a:pt x="30" y="194"/>
                  </a:cubicBezTo>
                  <a:cubicBezTo>
                    <a:pt x="30" y="194"/>
                    <a:pt x="30" y="194"/>
                    <a:pt x="30" y="194"/>
                  </a:cubicBezTo>
                  <a:cubicBezTo>
                    <a:pt x="31" y="196"/>
                    <a:pt x="32" y="197"/>
                    <a:pt x="34" y="198"/>
                  </a:cubicBezTo>
                  <a:cubicBezTo>
                    <a:pt x="34" y="198"/>
                    <a:pt x="34" y="198"/>
                    <a:pt x="34" y="198"/>
                  </a:cubicBezTo>
                  <a:cubicBezTo>
                    <a:pt x="35" y="200"/>
                    <a:pt x="36" y="201"/>
                    <a:pt x="38" y="202"/>
                  </a:cubicBezTo>
                  <a:cubicBezTo>
                    <a:pt x="38" y="202"/>
                    <a:pt x="38" y="202"/>
                    <a:pt x="38" y="202"/>
                  </a:cubicBezTo>
                  <a:cubicBezTo>
                    <a:pt x="59" y="221"/>
                    <a:pt x="86" y="233"/>
                    <a:pt x="116" y="233"/>
                  </a:cubicBezTo>
                  <a:cubicBezTo>
                    <a:pt x="181" y="233"/>
                    <a:pt x="233" y="181"/>
                    <a:pt x="233" y="116"/>
                  </a:cubicBezTo>
                  <a:cubicBezTo>
                    <a:pt x="233" y="86"/>
                    <a:pt x="221" y="59"/>
                    <a:pt x="203" y="38"/>
                  </a:cubicBezTo>
                  <a:lnTo>
                    <a:pt x="194" y="53"/>
                  </a:lnTo>
                  <a:close/>
                  <a:moveTo>
                    <a:pt x="116" y="118"/>
                  </a:moveTo>
                  <a:cubicBezTo>
                    <a:pt x="133" y="118"/>
                    <a:pt x="133" y="118"/>
                    <a:pt x="133" y="118"/>
                  </a:cubicBezTo>
                  <a:cubicBezTo>
                    <a:pt x="116" y="129"/>
                    <a:pt x="116" y="129"/>
                    <a:pt x="116" y="129"/>
                  </a:cubicBezTo>
                  <a:lnTo>
                    <a:pt x="116" y="118"/>
                  </a:lnTo>
                  <a:close/>
                  <a:moveTo>
                    <a:pt x="116" y="148"/>
                  </a:moveTo>
                  <a:cubicBezTo>
                    <a:pt x="163" y="118"/>
                    <a:pt x="163" y="118"/>
                    <a:pt x="163" y="118"/>
                  </a:cubicBezTo>
                  <a:cubicBezTo>
                    <a:pt x="190" y="118"/>
                    <a:pt x="190" y="118"/>
                    <a:pt x="190" y="118"/>
                  </a:cubicBezTo>
                  <a:cubicBezTo>
                    <a:pt x="116" y="164"/>
                    <a:pt x="116" y="164"/>
                    <a:pt x="116" y="164"/>
                  </a:cubicBezTo>
                  <a:lnTo>
                    <a:pt x="116" y="148"/>
                  </a:lnTo>
                  <a:close/>
                  <a:moveTo>
                    <a:pt x="183" y="185"/>
                  </a:moveTo>
                  <a:cubicBezTo>
                    <a:pt x="168" y="200"/>
                    <a:pt x="150" y="210"/>
                    <a:pt x="130" y="215"/>
                  </a:cubicBezTo>
                  <a:cubicBezTo>
                    <a:pt x="127" y="216"/>
                    <a:pt x="124" y="216"/>
                    <a:pt x="120" y="216"/>
                  </a:cubicBezTo>
                  <a:cubicBezTo>
                    <a:pt x="198" y="168"/>
                    <a:pt x="198" y="168"/>
                    <a:pt x="198" y="168"/>
                  </a:cubicBezTo>
                  <a:cubicBezTo>
                    <a:pt x="194" y="174"/>
                    <a:pt x="189" y="180"/>
                    <a:pt x="183" y="185"/>
                  </a:cubicBezTo>
                  <a:close/>
                  <a:moveTo>
                    <a:pt x="216" y="126"/>
                  </a:moveTo>
                  <a:cubicBezTo>
                    <a:pt x="215" y="131"/>
                    <a:pt x="213" y="136"/>
                    <a:pt x="212" y="140"/>
                  </a:cubicBezTo>
                  <a:cubicBezTo>
                    <a:pt x="116" y="200"/>
                    <a:pt x="116" y="200"/>
                    <a:pt x="116" y="200"/>
                  </a:cubicBezTo>
                  <a:cubicBezTo>
                    <a:pt x="116" y="183"/>
                    <a:pt x="116" y="183"/>
                    <a:pt x="116" y="183"/>
                  </a:cubicBezTo>
                  <a:cubicBezTo>
                    <a:pt x="216" y="121"/>
                    <a:pt x="216" y="121"/>
                    <a:pt x="216" y="121"/>
                  </a:cubicBezTo>
                  <a:cubicBezTo>
                    <a:pt x="216" y="123"/>
                    <a:pt x="216" y="124"/>
                    <a:pt x="216" y="1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63" name="Freeform 17"/>
            <p:cNvSpPr/>
            <p:nvPr/>
          </p:nvSpPr>
          <p:spPr bwMode="auto">
            <a:xfrm>
              <a:off x="3722688" y="1608138"/>
              <a:ext cx="196850" cy="133350"/>
            </a:xfrm>
            <a:custGeom>
              <a:gdLst>
                <a:gd name="T0" fmla="*/ 11 w 124"/>
                <a:gd name="T1" fmla="*/ 84 h 84"/>
                <a:gd name="T2" fmla="*/ 0 w 124"/>
                <a:gd name="T3" fmla="*/ 77 h 84"/>
                <a:gd name="T4" fmla="*/ 48 w 124"/>
                <a:gd name="T5" fmla="*/ 0 h 84"/>
                <a:gd name="T6" fmla="*/ 124 w 124"/>
                <a:gd name="T7" fmla="*/ 0 h 84"/>
                <a:gd name="T8" fmla="*/ 124 w 124"/>
                <a:gd name="T9" fmla="*/ 13 h 84"/>
                <a:gd name="T10" fmla="*/ 56 w 124"/>
                <a:gd name="T11" fmla="*/ 13 h 84"/>
                <a:gd name="T12" fmla="*/ 11 w 124"/>
                <a:gd name="T13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4" h="84">
                  <a:moveTo>
                    <a:pt x="11" y="84"/>
                  </a:moveTo>
                  <a:lnTo>
                    <a:pt x="0" y="77"/>
                  </a:lnTo>
                  <a:lnTo>
                    <a:pt x="48" y="0"/>
                  </a:lnTo>
                  <a:lnTo>
                    <a:pt x="124" y="0"/>
                  </a:lnTo>
                  <a:lnTo>
                    <a:pt x="124" y="13"/>
                  </a:lnTo>
                  <a:lnTo>
                    <a:pt x="56" y="13"/>
                  </a:lnTo>
                  <a:lnTo>
                    <a:pt x="11" y="8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64" name="Freeform 18"/>
            <p:cNvSpPr>
              <a:spLocks noEditPoints="1"/>
            </p:cNvSpPr>
            <p:nvPr/>
          </p:nvSpPr>
          <p:spPr bwMode="auto">
            <a:xfrm>
              <a:off x="3794125" y="1463675"/>
              <a:ext cx="130175" cy="130175"/>
            </a:xfrm>
            <a:custGeom>
              <a:gdLst>
                <a:gd name="T0" fmla="*/ 52 w 103"/>
                <a:gd name="T1" fmla="*/ 0 h 103"/>
                <a:gd name="T2" fmla="*/ 0 w 103"/>
                <a:gd name="T3" fmla="*/ 51 h 103"/>
                <a:gd name="T4" fmla="*/ 52 w 103"/>
                <a:gd name="T5" fmla="*/ 103 h 103"/>
                <a:gd name="T6" fmla="*/ 103 w 103"/>
                <a:gd name="T7" fmla="*/ 51 h 103"/>
                <a:gd name="T8" fmla="*/ 52 w 103"/>
                <a:gd name="T9" fmla="*/ 0 h 103"/>
                <a:gd name="T10" fmla="*/ 63 w 103"/>
                <a:gd name="T11" fmla="*/ 44 h 103"/>
                <a:gd name="T12" fmla="*/ 73 w 103"/>
                <a:gd name="T13" fmla="*/ 54 h 103"/>
                <a:gd name="T14" fmla="*/ 73 w 103"/>
                <a:gd name="T15" fmla="*/ 65 h 103"/>
                <a:gd name="T16" fmla="*/ 63 w 103"/>
                <a:gd name="T17" fmla="*/ 74 h 103"/>
                <a:gd name="T18" fmla="*/ 58 w 103"/>
                <a:gd name="T19" fmla="*/ 74 h 103"/>
                <a:gd name="T20" fmla="*/ 58 w 103"/>
                <a:gd name="T21" fmla="*/ 83 h 103"/>
                <a:gd name="T22" fmla="*/ 52 w 103"/>
                <a:gd name="T23" fmla="*/ 90 h 103"/>
                <a:gd name="T24" fmla="*/ 45 w 103"/>
                <a:gd name="T25" fmla="*/ 83 h 103"/>
                <a:gd name="T26" fmla="*/ 45 w 103"/>
                <a:gd name="T27" fmla="*/ 74 h 103"/>
                <a:gd name="T28" fmla="*/ 36 w 103"/>
                <a:gd name="T29" fmla="*/ 74 h 103"/>
                <a:gd name="T30" fmla="*/ 30 w 103"/>
                <a:gd name="T31" fmla="*/ 68 h 103"/>
                <a:gd name="T32" fmla="*/ 36 w 103"/>
                <a:gd name="T33" fmla="*/ 62 h 103"/>
                <a:gd name="T34" fmla="*/ 61 w 103"/>
                <a:gd name="T35" fmla="*/ 62 h 103"/>
                <a:gd name="T36" fmla="*/ 61 w 103"/>
                <a:gd name="T37" fmla="*/ 57 h 103"/>
                <a:gd name="T38" fmla="*/ 40 w 103"/>
                <a:gd name="T39" fmla="*/ 57 h 103"/>
                <a:gd name="T40" fmla="*/ 30 w 103"/>
                <a:gd name="T41" fmla="*/ 47 h 103"/>
                <a:gd name="T42" fmla="*/ 30 w 103"/>
                <a:gd name="T43" fmla="*/ 36 h 103"/>
                <a:gd name="T44" fmla="*/ 40 w 103"/>
                <a:gd name="T45" fmla="*/ 27 h 103"/>
                <a:gd name="T46" fmla="*/ 45 w 103"/>
                <a:gd name="T47" fmla="*/ 27 h 103"/>
                <a:gd name="T48" fmla="*/ 45 w 103"/>
                <a:gd name="T49" fmla="*/ 19 h 103"/>
                <a:gd name="T50" fmla="*/ 52 w 103"/>
                <a:gd name="T51" fmla="*/ 13 h 103"/>
                <a:gd name="T52" fmla="*/ 58 w 103"/>
                <a:gd name="T53" fmla="*/ 19 h 103"/>
                <a:gd name="T54" fmla="*/ 58 w 103"/>
                <a:gd name="T55" fmla="*/ 27 h 103"/>
                <a:gd name="T56" fmla="*/ 67 w 103"/>
                <a:gd name="T57" fmla="*/ 27 h 103"/>
                <a:gd name="T58" fmla="*/ 73 w 103"/>
                <a:gd name="T59" fmla="*/ 33 h 103"/>
                <a:gd name="T60" fmla="*/ 67 w 103"/>
                <a:gd name="T61" fmla="*/ 39 h 103"/>
                <a:gd name="T62" fmla="*/ 43 w 103"/>
                <a:gd name="T63" fmla="*/ 39 h 103"/>
                <a:gd name="T64" fmla="*/ 43 w 103"/>
                <a:gd name="T65" fmla="*/ 44 h 103"/>
                <a:gd name="T66" fmla="*/ 63 w 103"/>
                <a:gd name="T67" fmla="*/ 44 h 1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03" h="103">
                  <a:moveTo>
                    <a:pt x="52" y="0"/>
                  </a:moveTo>
                  <a:cubicBezTo>
                    <a:pt x="23" y="0"/>
                    <a:pt x="0" y="23"/>
                    <a:pt x="0" y="51"/>
                  </a:cubicBezTo>
                  <a:cubicBezTo>
                    <a:pt x="0" y="80"/>
                    <a:pt x="23" y="103"/>
                    <a:pt x="52" y="103"/>
                  </a:cubicBezTo>
                  <a:cubicBezTo>
                    <a:pt x="80" y="103"/>
                    <a:pt x="103" y="80"/>
                    <a:pt x="103" y="51"/>
                  </a:cubicBezTo>
                  <a:cubicBezTo>
                    <a:pt x="103" y="23"/>
                    <a:pt x="80" y="0"/>
                    <a:pt x="52" y="0"/>
                  </a:cubicBezTo>
                  <a:close/>
                  <a:moveTo>
                    <a:pt x="63" y="44"/>
                  </a:moveTo>
                  <a:cubicBezTo>
                    <a:pt x="69" y="44"/>
                    <a:pt x="73" y="49"/>
                    <a:pt x="73" y="54"/>
                  </a:cubicBezTo>
                  <a:cubicBezTo>
                    <a:pt x="73" y="65"/>
                    <a:pt x="73" y="65"/>
                    <a:pt x="73" y="65"/>
                  </a:cubicBezTo>
                  <a:cubicBezTo>
                    <a:pt x="73" y="70"/>
                    <a:pt x="69" y="74"/>
                    <a:pt x="63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83"/>
                    <a:pt x="58" y="83"/>
                    <a:pt x="58" y="83"/>
                  </a:cubicBezTo>
                  <a:cubicBezTo>
                    <a:pt x="58" y="87"/>
                    <a:pt x="55" y="90"/>
                    <a:pt x="52" y="90"/>
                  </a:cubicBezTo>
                  <a:cubicBezTo>
                    <a:pt x="48" y="90"/>
                    <a:pt x="45" y="87"/>
                    <a:pt x="45" y="83"/>
                  </a:cubicBezTo>
                  <a:cubicBezTo>
                    <a:pt x="45" y="74"/>
                    <a:pt x="45" y="74"/>
                    <a:pt x="45" y="74"/>
                  </a:cubicBezTo>
                  <a:cubicBezTo>
                    <a:pt x="36" y="74"/>
                    <a:pt x="36" y="74"/>
                    <a:pt x="36" y="74"/>
                  </a:cubicBezTo>
                  <a:cubicBezTo>
                    <a:pt x="33" y="74"/>
                    <a:pt x="30" y="72"/>
                    <a:pt x="30" y="68"/>
                  </a:cubicBezTo>
                  <a:cubicBezTo>
                    <a:pt x="30" y="65"/>
                    <a:pt x="33" y="62"/>
                    <a:pt x="36" y="62"/>
                  </a:cubicBezTo>
                  <a:cubicBezTo>
                    <a:pt x="61" y="62"/>
                    <a:pt x="61" y="62"/>
                    <a:pt x="61" y="62"/>
                  </a:cubicBezTo>
                  <a:cubicBezTo>
                    <a:pt x="61" y="57"/>
                    <a:pt x="61" y="57"/>
                    <a:pt x="61" y="57"/>
                  </a:cubicBezTo>
                  <a:cubicBezTo>
                    <a:pt x="40" y="57"/>
                    <a:pt x="40" y="57"/>
                    <a:pt x="40" y="57"/>
                  </a:cubicBezTo>
                  <a:cubicBezTo>
                    <a:pt x="35" y="57"/>
                    <a:pt x="30" y="52"/>
                    <a:pt x="30" y="47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1"/>
                    <a:pt x="35" y="27"/>
                    <a:pt x="40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19"/>
                    <a:pt x="45" y="19"/>
                    <a:pt x="45" y="19"/>
                  </a:cubicBezTo>
                  <a:cubicBezTo>
                    <a:pt x="45" y="16"/>
                    <a:pt x="48" y="13"/>
                    <a:pt x="52" y="13"/>
                  </a:cubicBezTo>
                  <a:cubicBezTo>
                    <a:pt x="55" y="13"/>
                    <a:pt x="58" y="16"/>
                    <a:pt x="58" y="19"/>
                  </a:cubicBezTo>
                  <a:cubicBezTo>
                    <a:pt x="58" y="27"/>
                    <a:pt x="58" y="27"/>
                    <a:pt x="58" y="27"/>
                  </a:cubicBezTo>
                  <a:cubicBezTo>
                    <a:pt x="67" y="27"/>
                    <a:pt x="67" y="27"/>
                    <a:pt x="67" y="27"/>
                  </a:cubicBezTo>
                  <a:cubicBezTo>
                    <a:pt x="71" y="27"/>
                    <a:pt x="73" y="29"/>
                    <a:pt x="73" y="33"/>
                  </a:cubicBezTo>
                  <a:cubicBezTo>
                    <a:pt x="73" y="36"/>
                    <a:pt x="71" y="39"/>
                    <a:pt x="67" y="39"/>
                  </a:cubicBezTo>
                  <a:cubicBezTo>
                    <a:pt x="43" y="39"/>
                    <a:pt x="43" y="39"/>
                    <a:pt x="43" y="39"/>
                  </a:cubicBezTo>
                  <a:cubicBezTo>
                    <a:pt x="43" y="44"/>
                    <a:pt x="43" y="44"/>
                    <a:pt x="43" y="44"/>
                  </a:cubicBezTo>
                  <a:lnTo>
                    <a:pt x="63" y="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IE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561" name="TextBox 560"/>
          <p:cNvSpPr txBox="1"/>
          <p:nvPr/>
        </p:nvSpPr>
        <p:spPr>
          <a:xfrm>
            <a:off x="7320897" y="3744497"/>
            <a:ext cx="76075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900" b="1">
                <a:latin typeface="华文细黑" pitchFamily="2" charset="-122"/>
                <a:ea typeface="华文细黑" pitchFamily="2" charset="-122"/>
              </a:rPr>
              <a:t>给客</a:t>
            </a:r>
            <a:r>
              <a:rPr lang="zh-CN" altLang="en-US" sz="900" b="1" smtClean="0">
                <a:latin typeface="华文细黑" pitchFamily="2" charset="-122"/>
                <a:ea typeface="华文细黑" pitchFamily="2" charset="-122"/>
              </a:rPr>
              <a:t>户回扣</a:t>
            </a:r>
            <a:endParaRPr lang="zh-CN" altLang="en-US" sz="900" b="1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324442" y="658392"/>
            <a:ext cx="3959526" cy="4188567"/>
            <a:chOff x="324442" y="658392"/>
            <a:chExt cx="3959526" cy="4188567"/>
          </a:xfrm>
        </p:grpSpPr>
        <p:sp>
          <p:nvSpPr>
            <p:cNvPr id="496" name="矩形 495"/>
            <p:cNvSpPr/>
            <p:nvPr/>
          </p:nvSpPr>
          <p:spPr>
            <a:xfrm>
              <a:off x="324442" y="658392"/>
              <a:ext cx="3959526" cy="4188567"/>
            </a:xfrm>
            <a:prstGeom prst="rect">
              <a:avLst/>
            </a:prstGeom>
            <a:noFill/>
            <a:ln w="9525"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8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57" name="TextBox 556"/>
            <p:cNvSpPr txBox="1"/>
            <p:nvPr/>
          </p:nvSpPr>
          <p:spPr>
            <a:xfrm>
              <a:off x="324442" y="658392"/>
              <a:ext cx="3959526" cy="261610"/>
            </a:xfrm>
            <a:prstGeom prst="rect">
              <a:avLst/>
            </a:prstGeom>
            <a:solidFill>
              <a:srgbClr val="373C64"/>
            </a:solidFill>
            <a:ln>
              <a:noFill/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1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同行大客户模式</a:t>
              </a:r>
              <a:endParaRPr lang="zh-CN" altLang="en-US" sz="11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936" name="等腰三角形 935"/>
            <p:cNvSpPr/>
            <p:nvPr/>
          </p:nvSpPr>
          <p:spPr>
            <a:xfrm rot="5400000">
              <a:off x="412759" y="570075"/>
              <a:ext cx="268611" cy="445245"/>
            </a:xfrm>
            <a:prstGeom prst="triangle">
              <a:avLst>
                <a:gd name="adj" fmla="val 0"/>
              </a:avLst>
            </a:prstGeom>
            <a:solidFill>
              <a:srgbClr val="FAAF1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416" name="组合 415"/>
          <p:cNvGrpSpPr/>
          <p:nvPr/>
        </p:nvGrpSpPr>
        <p:grpSpPr>
          <a:xfrm>
            <a:off x="4644008" y="658392"/>
            <a:ext cx="4104456" cy="4188567"/>
            <a:chOff x="324442" y="658392"/>
            <a:chExt cx="4104456" cy="4188567"/>
          </a:xfrm>
        </p:grpSpPr>
        <p:sp>
          <p:nvSpPr>
            <p:cNvPr id="417" name="矩形 416"/>
            <p:cNvSpPr/>
            <p:nvPr/>
          </p:nvSpPr>
          <p:spPr>
            <a:xfrm>
              <a:off x="324442" y="658392"/>
              <a:ext cx="4104456" cy="4188567"/>
            </a:xfrm>
            <a:prstGeom prst="rect">
              <a:avLst/>
            </a:prstGeom>
            <a:noFill/>
            <a:ln w="9525"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8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18" name="TextBox 417"/>
            <p:cNvSpPr txBox="1"/>
            <p:nvPr/>
          </p:nvSpPr>
          <p:spPr>
            <a:xfrm>
              <a:off x="324442" y="658392"/>
              <a:ext cx="4104456" cy="261610"/>
            </a:xfrm>
            <a:prstGeom prst="rect">
              <a:avLst/>
            </a:prstGeom>
            <a:solidFill>
              <a:srgbClr val="373C64"/>
            </a:solidFill>
            <a:ln>
              <a:noFill/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100" b="1" smtClean="0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大客户维护灵活自主</a:t>
              </a:r>
              <a:endParaRPr lang="zh-CN" altLang="en-US" sz="11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19" name="等腰三角形 418"/>
            <p:cNvSpPr/>
            <p:nvPr/>
          </p:nvSpPr>
          <p:spPr>
            <a:xfrm rot="5400000">
              <a:off x="412759" y="570075"/>
              <a:ext cx="268611" cy="445245"/>
            </a:xfrm>
            <a:prstGeom prst="triangle">
              <a:avLst>
                <a:gd name="adj" fmla="val 0"/>
              </a:avLst>
            </a:prstGeom>
            <a:solidFill>
              <a:srgbClr val="FAAF1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009916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Title 1"/>
          <p:cNvSpPr txBox="1"/>
          <p:nvPr/>
        </p:nvSpPr>
        <p:spPr>
          <a:xfrm>
            <a:off x="571472" y="-18"/>
            <a:ext cx="7481452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从市场竞争角度，我司大客户前端需提升成本竞争力</a:t>
            </a:r>
            <a:endParaRPr lang="zh-CN" altLang="en-US" sz="16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520" name="组合 519"/>
          <p:cNvGrpSpPr/>
          <p:nvPr/>
        </p:nvGrpSpPr>
        <p:grpSpPr>
          <a:xfrm>
            <a:off x="161928" y="871972"/>
            <a:ext cx="2429852" cy="3587316"/>
            <a:chOff x="179512" y="1015986"/>
            <a:chExt cx="2429852" cy="3643995"/>
          </a:xfrm>
        </p:grpSpPr>
        <p:sp>
          <p:nvSpPr>
            <p:cNvPr id="587" name="矩形 586"/>
            <p:cNvSpPr/>
            <p:nvPr/>
          </p:nvSpPr>
          <p:spPr>
            <a:xfrm>
              <a:off x="479385" y="1058963"/>
              <a:ext cx="300082" cy="230832"/>
            </a:xfrm>
            <a:prstGeom prst="rect">
              <a:avLst/>
            </a:prstGeom>
            <a:solidFill>
              <a:srgbClr val="FAAF19"/>
            </a:solidFill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案</a:t>
              </a:r>
            </a:p>
          </p:txBody>
        </p:sp>
        <p:sp>
          <p:nvSpPr>
            <p:cNvPr id="588" name="矩形 587"/>
            <p:cNvSpPr/>
            <p:nvPr/>
          </p:nvSpPr>
          <p:spPr>
            <a:xfrm>
              <a:off x="774662" y="1105456"/>
              <a:ext cx="300082" cy="230832"/>
            </a:xfrm>
            <a:prstGeom prst="rect">
              <a:avLst/>
            </a:prstGeom>
            <a:solidFill>
              <a:srgbClr val="373C64"/>
            </a:solidFill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例</a:t>
              </a:r>
            </a:p>
          </p:txBody>
        </p:sp>
        <p:pic>
          <p:nvPicPr>
            <p:cNvPr id="589" name="Picture 2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600613" y="1398720"/>
              <a:ext cx="1379100" cy="405620"/>
            </a:xfrm>
            <a:prstGeom prst="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590" name="矩形 589"/>
            <p:cNvSpPr/>
            <p:nvPr/>
          </p:nvSpPr>
          <p:spPr bwMode="auto">
            <a:xfrm>
              <a:off x="367488" y="1015986"/>
              <a:ext cx="2232248" cy="3643995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grpSp>
          <p:nvGrpSpPr>
            <p:cNvPr id="591" name="组合 590"/>
            <p:cNvGrpSpPr/>
            <p:nvPr/>
          </p:nvGrpSpPr>
          <p:grpSpPr>
            <a:xfrm>
              <a:off x="852060" y="2088248"/>
              <a:ext cx="1487692" cy="593954"/>
              <a:chOff x="852060" y="2355725"/>
              <a:chExt cx="1487692" cy="593954"/>
            </a:xfrm>
          </p:grpSpPr>
          <p:grpSp>
            <p:nvGrpSpPr>
              <p:cNvPr id="596" name="组合 145"/>
              <p:cNvGrpSpPr/>
              <p:nvPr/>
            </p:nvGrpSpPr>
            <p:grpSpPr>
              <a:xfrm>
                <a:off x="1123036" y="2355725"/>
                <a:ext cx="1216716" cy="593954"/>
                <a:chOff x="2252076" y="1906840"/>
                <a:chExt cx="2286016" cy="562829"/>
              </a:xfrm>
            </p:grpSpPr>
            <p:sp>
              <p:nvSpPr>
                <p:cNvPr id="599" name="TextBox 598"/>
                <p:cNvSpPr txBox="1"/>
                <p:nvPr/>
              </p:nvSpPr>
              <p:spPr>
                <a:xfrm>
                  <a:off x="2252076" y="1906840"/>
                  <a:ext cx="2286016" cy="2406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zh-CN" altLang="en-US" sz="1000" b="1">
                      <a:latin typeface="华文细黑" pitchFamily="2" charset="-122"/>
                      <a:ea typeface="华文细黑" pitchFamily="2" charset="-122"/>
                    </a:rPr>
                    <a:t>高价值电子产品</a:t>
                  </a:r>
                </a:p>
              </p:txBody>
            </p:sp>
            <p:sp>
              <p:nvSpPr>
                <p:cNvPr id="600" name="TextBox 599"/>
                <p:cNvSpPr txBox="1"/>
                <p:nvPr/>
              </p:nvSpPr>
              <p:spPr>
                <a:xfrm>
                  <a:off x="2252076" y="2229059"/>
                  <a:ext cx="2286016" cy="2406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r>
                    <a:rPr lang="zh-CN" altLang="en-US" sz="1000" b="1">
                      <a:latin typeface="华文细黑" pitchFamily="2" charset="-122"/>
                      <a:ea typeface="华文细黑" pitchFamily="2" charset="-122"/>
                    </a:rPr>
                    <a:t>代理报关与承运</a:t>
                  </a:r>
                </a:p>
              </p:txBody>
            </p:sp>
          </p:grpSp>
          <p:pic>
            <p:nvPicPr>
              <p:cNvPr id="597" name="Picture 3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860794" y="2720684"/>
                <a:ext cx="281129" cy="2040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98" name="Picture 4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852060" y="2368565"/>
                <a:ext cx="261012" cy="22823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92" name="TextBox 591"/>
            <p:cNvSpPr txBox="1"/>
            <p:nvPr/>
          </p:nvSpPr>
          <p:spPr>
            <a:xfrm>
              <a:off x="499915" y="1857218"/>
              <a:ext cx="9964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buFont typeface="Wingdings" pitchFamily="2" charset="2"/>
                <a:buChar char="Ø"/>
              </a:pP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主营业务：</a:t>
              </a:r>
              <a:endParaRPr lang="zh-CN" altLang="en-US" sz="1100" b="1">
                <a:latin typeface="华文细黑" pitchFamily="2" charset="-122"/>
                <a:ea typeface="华文细黑" pitchFamily="2" charset="-122"/>
              </a:endParaRPr>
            </a:p>
          </p:txBody>
        </p:sp>
        <p:graphicFrame>
          <p:nvGraphicFramePr>
            <p:cNvPr id="593" name="图表 592"/>
            <p:cNvGraphicFramePr/>
            <p:nvPr>
              <p:extLst>
                <p:ext uri="{D42A27DB-BD31-4B8C-83A1-F6EECF244321}">
                  <p14:modId xmlns:p14="http://schemas.microsoft.com/office/powerpoint/2010/main" val="3210246015"/>
                </p:ext>
              </p:extLst>
            </p:nvPr>
          </p:nvGraphicFramePr>
          <p:xfrm>
            <a:off x="179512" y="3363838"/>
            <a:ext cx="2429852" cy="1245504"/>
          </p:xfrm>
          <a:graphic>
            <a:graphicData uri="http://schemas.openxmlformats.org/drawingml/2006/chart">
              <c:chart xmlns:c="http://schemas.openxmlformats.org/drawingml/2006/chart" r:id="rId6"/>
            </a:graphicData>
          </a:graphic>
        </p:graphicFrame>
        <p:sp>
          <p:nvSpPr>
            <p:cNvPr id="594" name="TextBox 593"/>
            <p:cNvSpPr txBox="1"/>
            <p:nvPr/>
          </p:nvSpPr>
          <p:spPr>
            <a:xfrm>
              <a:off x="499915" y="2738577"/>
              <a:ext cx="2055861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buFont typeface="Wingdings" pitchFamily="2" charset="2"/>
                <a:buChar char="Ø"/>
              </a:pP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跨越服务：价格低、时效好</a:t>
              </a:r>
              <a:endParaRPr lang="en-US" altLang="zh-CN" sz="1100" b="1" smtClean="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95" name="TextBox 594"/>
            <p:cNvSpPr txBox="1"/>
            <p:nvPr/>
          </p:nvSpPr>
          <p:spPr>
            <a:xfrm>
              <a:off x="499915" y="3076895"/>
              <a:ext cx="2055861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buFont typeface="Wingdings" pitchFamily="2" charset="2"/>
                <a:buChar char="Ø"/>
              </a:pPr>
              <a:r>
                <a:rPr lang="zh-CN" altLang="en-US" sz="1100" b="1" smtClean="0">
                  <a:latin typeface="华文细黑" pitchFamily="2" charset="-122"/>
                  <a:ea typeface="华文细黑" pitchFamily="2" charset="-122"/>
                </a:rPr>
                <a:t>货量逐渐转向跨越</a:t>
              </a:r>
              <a:endParaRPr lang="en-US" altLang="zh-CN" sz="1100" b="1" smtClean="0"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524" name="矩形 523"/>
          <p:cNvSpPr/>
          <p:nvPr/>
        </p:nvSpPr>
        <p:spPr bwMode="auto">
          <a:xfrm>
            <a:off x="2935103" y="699544"/>
            <a:ext cx="5880539" cy="3960439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8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MS PGothic" panose="020b0600070205080204" charset="-128"/>
            </a:endParaRPr>
          </a:p>
        </p:txBody>
      </p:sp>
      <p:sp>
        <p:nvSpPr>
          <p:cNvPr id="532" name="TextBox 531"/>
          <p:cNvSpPr txBox="1"/>
          <p:nvPr/>
        </p:nvSpPr>
        <p:spPr>
          <a:xfrm>
            <a:off x="3335615" y="1280806"/>
            <a:ext cx="1240604" cy="211203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900" b="1">
                <a:latin typeface="华文细黑" pitchFamily="2" charset="-122"/>
                <a:ea typeface="华文细黑" pitchFamily="2" charset="-122"/>
              </a:rPr>
              <a:t>单位：元</a:t>
            </a:r>
            <a:r>
              <a:rPr lang="en-US" altLang="zh-CN" sz="900" b="1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900" b="1">
                <a:latin typeface="华文细黑" pitchFamily="2" charset="-122"/>
                <a:ea typeface="华文细黑" pitchFamily="2" charset="-122"/>
              </a:rPr>
              <a:t>公斤</a:t>
            </a:r>
          </a:p>
        </p:txBody>
      </p:sp>
      <p:pic>
        <p:nvPicPr>
          <p:cNvPr id="53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35793" y="1069228"/>
            <a:ext cx="968865" cy="546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7" name="图片 2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0124" y="1071706"/>
            <a:ext cx="968865" cy="546723"/>
          </a:xfrm>
          <a:prstGeom prst="rect">
            <a:avLst/>
          </a:prstGeom>
        </p:spPr>
      </p:pic>
      <p:sp>
        <p:nvSpPr>
          <p:cNvPr id="541" name="TextBox 540"/>
          <p:cNvSpPr txBox="1"/>
          <p:nvPr/>
        </p:nvSpPr>
        <p:spPr>
          <a:xfrm>
            <a:off x="7330755" y="1195445"/>
            <a:ext cx="721756" cy="257369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差额</a:t>
            </a:r>
          </a:p>
        </p:txBody>
      </p:sp>
      <p:sp>
        <p:nvSpPr>
          <p:cNvPr id="545" name="TextBox 544"/>
          <p:cNvSpPr txBox="1"/>
          <p:nvPr/>
        </p:nvSpPr>
        <p:spPr>
          <a:xfrm>
            <a:off x="4115589" y="749337"/>
            <a:ext cx="3829710" cy="288147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德</a:t>
            </a:r>
            <a:r>
              <a:rPr lang="zh-CN" altLang="en-US" sz="14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邦</a:t>
            </a:r>
            <a:r>
              <a:rPr lang="en-US" altLang="zh-CN" sz="14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VS</a:t>
            </a:r>
            <a:r>
              <a:rPr lang="zh-CN" altLang="en-US" sz="14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跨越</a:t>
            </a:r>
            <a:r>
              <a:rPr lang="zh-CN" altLang="en-US" sz="1400" b="1">
                <a:latin typeface="华文细黑" pitchFamily="2" charset="-122"/>
                <a:ea typeface="华文细黑" pitchFamily="2" charset="-122"/>
              </a:rPr>
              <a:t> 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    深</a:t>
            </a: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圳</a:t>
            </a:r>
            <a:r>
              <a:rPr lang="en-US" altLang="zh-CN" sz="1200" b="1">
                <a:latin typeface="华文细黑" pitchFamily="2" charset="-122"/>
                <a:ea typeface="华文细黑" pitchFamily="2" charset="-122"/>
              </a:rPr>
              <a:t>-</a:t>
            </a: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上海线路报价</a:t>
            </a:r>
            <a:r>
              <a:rPr lang="en-US" altLang="zh-CN" sz="1200" b="1" smtClean="0">
                <a:latin typeface="华文细黑" pitchFamily="2" charset="-122"/>
                <a:ea typeface="华文细黑" pitchFamily="2" charset="-122"/>
              </a:rPr>
              <a:t>——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</a:rPr>
              <a:t>前端成本</a:t>
            </a:r>
            <a:r>
              <a:rPr lang="zh-CN" altLang="en-US" sz="1200" b="1">
                <a:latin typeface="华文细黑" pitchFamily="2" charset="-122"/>
                <a:ea typeface="华文细黑" pitchFamily="2" charset="-122"/>
              </a:rPr>
              <a:t>对比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3057285" y="1714269"/>
            <a:ext cx="5699971" cy="2945711"/>
            <a:chOff x="3057285" y="1714270"/>
            <a:chExt cx="5699971" cy="2153624"/>
          </a:xfrm>
        </p:grpSpPr>
        <p:sp>
          <p:nvSpPr>
            <p:cNvPr id="523" name="矩形 522"/>
            <p:cNvSpPr/>
            <p:nvPr/>
          </p:nvSpPr>
          <p:spPr bwMode="auto">
            <a:xfrm>
              <a:off x="3077416" y="1714270"/>
              <a:ext cx="5679840" cy="2153624"/>
            </a:xfrm>
            <a:prstGeom prst="rect">
              <a:avLst/>
            </a:prstGeom>
            <a:solidFill>
              <a:srgbClr val="F7F7F7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MS PGothic" panose="020b0600070205080204" charset="-128"/>
              </a:endParaRPr>
            </a:p>
          </p:txBody>
        </p:sp>
        <p:sp>
          <p:nvSpPr>
            <p:cNvPr id="529" name="TextBox 528"/>
            <p:cNvSpPr txBox="1"/>
            <p:nvPr/>
          </p:nvSpPr>
          <p:spPr>
            <a:xfrm>
              <a:off x="3343992" y="1749353"/>
              <a:ext cx="721756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latin typeface="华文细黑" pitchFamily="2" charset="-122"/>
                  <a:ea typeface="华文细黑" pitchFamily="2" charset="-122"/>
                </a:rPr>
                <a:t>单价</a:t>
              </a:r>
            </a:p>
          </p:txBody>
        </p:sp>
        <p:sp>
          <p:nvSpPr>
            <p:cNvPr id="530" name="TextBox 529"/>
            <p:cNvSpPr txBox="1"/>
            <p:nvPr/>
          </p:nvSpPr>
          <p:spPr>
            <a:xfrm>
              <a:off x="3333608" y="2123134"/>
              <a:ext cx="721756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latin typeface="华文细黑" pitchFamily="2" charset="-122"/>
                  <a:ea typeface="华文细黑" pitchFamily="2" charset="-122"/>
                </a:rPr>
                <a:t>成本</a:t>
              </a:r>
            </a:p>
          </p:txBody>
        </p:sp>
        <p:sp>
          <p:nvSpPr>
            <p:cNvPr id="534" name="TextBox 533"/>
            <p:cNvSpPr txBox="1"/>
            <p:nvPr/>
          </p:nvSpPr>
          <p:spPr>
            <a:xfrm>
              <a:off x="4796537" y="1749354"/>
              <a:ext cx="1139256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latin typeface="华文细黑" pitchFamily="2" charset="-122"/>
                  <a:ea typeface="华文细黑" pitchFamily="2" charset="-122"/>
                </a:rPr>
                <a:t>1.62	</a:t>
              </a:r>
              <a:endParaRPr lang="zh-CN" altLang="en-US" sz="12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35" name="TextBox 534"/>
            <p:cNvSpPr txBox="1"/>
            <p:nvPr/>
          </p:nvSpPr>
          <p:spPr>
            <a:xfrm>
              <a:off x="4722158" y="2123134"/>
              <a:ext cx="721756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latin typeface="华文细黑" pitchFamily="2" charset="-122"/>
                  <a:ea typeface="华文细黑" pitchFamily="2" charset="-122"/>
                </a:rPr>
                <a:t>1.34</a:t>
              </a:r>
              <a:endParaRPr lang="zh-CN" altLang="en-US" sz="12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38" name="TextBox 537"/>
            <p:cNvSpPr txBox="1"/>
            <p:nvPr/>
          </p:nvSpPr>
          <p:spPr>
            <a:xfrm>
              <a:off x="5978101" y="1749354"/>
              <a:ext cx="721756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细黑" pitchFamily="2" charset="-122"/>
                  <a:ea typeface="华文细黑" pitchFamily="2" charset="-122"/>
                </a:rPr>
                <a:t>1.30</a:t>
              </a:r>
              <a:endParaRPr lang="zh-CN" altLang="en-US" sz="12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39" name="TextBox 538"/>
            <p:cNvSpPr txBox="1"/>
            <p:nvPr/>
          </p:nvSpPr>
          <p:spPr>
            <a:xfrm>
              <a:off x="5978101" y="2123134"/>
              <a:ext cx="721756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latin typeface="华文细黑" pitchFamily="2" charset="-122"/>
                  <a:ea typeface="华文细黑" pitchFamily="2" charset="-122"/>
                </a:rPr>
                <a:t>1.03</a:t>
              </a:r>
              <a:endParaRPr lang="zh-CN" altLang="en-US" sz="12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42" name="TextBox 541"/>
            <p:cNvSpPr txBox="1"/>
            <p:nvPr/>
          </p:nvSpPr>
          <p:spPr>
            <a:xfrm>
              <a:off x="7044399" y="1752940"/>
              <a:ext cx="1291273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+</a:t>
              </a:r>
              <a:r>
                <a:rPr lang="en-US" altLang="zh-CN" sz="1200" b="1" smtClea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0.32</a:t>
              </a:r>
              <a:endParaRPr lang="zh-CN" altLang="en-US" sz="12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43" name="TextBox 542"/>
            <p:cNvSpPr txBox="1"/>
            <p:nvPr/>
          </p:nvSpPr>
          <p:spPr>
            <a:xfrm>
              <a:off x="6989806" y="2129220"/>
              <a:ext cx="1399361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+0.30</a:t>
              </a:r>
            </a:p>
          </p:txBody>
        </p:sp>
        <p:cxnSp>
          <p:nvCxnSpPr>
            <p:cNvPr id="546" name="Straight Connector 134"/>
            <p:cNvCxnSpPr/>
            <p:nvPr/>
          </p:nvCxnSpPr>
          <p:spPr>
            <a:xfrm>
              <a:off x="3197558" y="2088051"/>
              <a:ext cx="4924516" cy="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  <a:prstDash val="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48" name="Group 1"/>
            <p:cNvGrpSpPr/>
            <p:nvPr/>
          </p:nvGrpSpPr>
          <p:grpSpPr>
            <a:xfrm>
              <a:off x="3706229" y="2460078"/>
              <a:ext cx="4256656" cy="557453"/>
              <a:chOff x="887333" y="3039882"/>
              <a:chExt cx="4193673" cy="501803"/>
            </a:xfrm>
          </p:grpSpPr>
          <p:sp>
            <p:nvSpPr>
              <p:cNvPr id="579" name="TextBox 578"/>
              <p:cNvSpPr txBox="1"/>
              <p:nvPr/>
            </p:nvSpPr>
            <p:spPr>
              <a:xfrm>
                <a:off x="887333" y="3039882"/>
                <a:ext cx="927806" cy="501803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r" rtl="0" fontAlgn="base">
                  <a:spcBef>
                    <a:spcPct val="0"/>
                  </a:spcBef>
                  <a:spcAft>
                    <a:spcPct val="0"/>
                  </a:spcAft>
                  <a:defRPr sz="1050" i="1" kern="1200">
                    <a:solidFill>
                      <a:schemeClr val="tx1"/>
                    </a:solidFill>
                    <a:latin typeface="华文细黑" pitchFamily="2" charset="-122"/>
                    <a:ea typeface="华文细黑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l">
                  <a:lnSpc>
                    <a:spcPct val="150000"/>
                  </a:lnSpc>
                </a:pPr>
                <a:r>
                  <a:rPr lang="en-US" altLang="zh-CN" sz="900" b="1"/>
                  <a:t>KA</a:t>
                </a:r>
                <a:r>
                  <a:rPr lang="zh-CN" altLang="en-US" sz="900" b="1"/>
                  <a:t>营销</a:t>
                </a:r>
                <a:endParaRPr lang="en-US" altLang="zh-CN" sz="900" b="1"/>
              </a:p>
              <a:p>
                <a:pPr algn="l"/>
                <a:r>
                  <a:rPr lang="en-US" altLang="zh-CN" sz="900" i="0" smtClean="0"/>
                  <a:t>-—KA</a:t>
                </a:r>
                <a:r>
                  <a:rPr lang="zh-CN" altLang="en-US" sz="900" i="0" smtClean="0"/>
                  <a:t>营销</a:t>
                </a:r>
                <a:br>
                  <a:rPr lang="en-US" altLang="zh-CN" sz="900" i="0" smtClean="0"/>
                </a:br>
                <a:r>
                  <a:rPr lang="en-US" altLang="zh-CN" sz="900" i="0"/>
                  <a:t>-—</a:t>
                </a:r>
                <a:r>
                  <a:rPr lang="zh-CN" altLang="en-US" sz="900" i="0" smtClean="0"/>
                  <a:t>销售支持</a:t>
                </a:r>
                <a:endParaRPr lang="en-US" altLang="zh-CN" sz="900" i="0"/>
              </a:p>
            </p:txBody>
          </p:sp>
          <p:sp>
            <p:nvSpPr>
              <p:cNvPr id="580" name="TextBox 579"/>
              <p:cNvSpPr txBox="1"/>
              <p:nvPr/>
            </p:nvSpPr>
            <p:spPr>
              <a:xfrm>
                <a:off x="2206937" y="3067677"/>
                <a:ext cx="711077" cy="210898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1050" b="1" i="1" smtClean="0">
                    <a:latin typeface="华文细黑" pitchFamily="2" charset="-122"/>
                    <a:ea typeface="华文细黑" pitchFamily="2" charset="-122"/>
                  </a:rPr>
                  <a:t>0.11</a:t>
                </a:r>
                <a:endParaRPr lang="zh-CN" altLang="en-US" sz="1050" b="1" i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81" name="TextBox 580"/>
              <p:cNvSpPr txBox="1"/>
              <p:nvPr/>
            </p:nvSpPr>
            <p:spPr>
              <a:xfrm>
                <a:off x="3441264" y="3067677"/>
                <a:ext cx="711077" cy="210898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1050" b="1" i="1" smtClean="0">
                    <a:latin typeface="华文细黑" pitchFamily="2" charset="-122"/>
                    <a:ea typeface="华文细黑" pitchFamily="2" charset="-122"/>
                  </a:rPr>
                  <a:t>0.14</a:t>
                </a:r>
                <a:endParaRPr lang="zh-CN" altLang="en-US" sz="1050" b="1" i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82" name="TextBox 581"/>
              <p:cNvSpPr txBox="1"/>
              <p:nvPr/>
            </p:nvSpPr>
            <p:spPr>
              <a:xfrm>
                <a:off x="3702349" y="3059148"/>
                <a:ext cx="1378657" cy="210898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r"/>
                <a:r>
                  <a:rPr lang="en-US" altLang="zh-CN" sz="1050" i="1" smtClean="0">
                    <a:solidFill>
                      <a:srgbClr val="00B050"/>
                    </a:solidFill>
                    <a:latin typeface="华文细黑" pitchFamily="2" charset="-122"/>
                    <a:ea typeface="华文细黑" pitchFamily="2" charset="-122"/>
                  </a:rPr>
                  <a:t>-0.03</a:t>
                </a:r>
                <a:endParaRPr lang="zh-CN" altLang="en-US" sz="1050" i="1">
                  <a:solidFill>
                    <a:srgbClr val="00B050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83" name="TextBox 582"/>
              <p:cNvSpPr txBox="1"/>
              <p:nvPr/>
            </p:nvSpPr>
            <p:spPr>
              <a:xfrm>
                <a:off x="2206937" y="3212243"/>
                <a:ext cx="711077" cy="190119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900" i="1" smtClean="0">
                    <a:latin typeface="华文细黑" pitchFamily="2" charset="-122"/>
                    <a:ea typeface="华文细黑" pitchFamily="2" charset="-122"/>
                  </a:rPr>
                  <a:t>0.03</a:t>
                </a:r>
                <a:endParaRPr lang="zh-CN" altLang="en-US" sz="900" i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84" name="TextBox 583"/>
              <p:cNvSpPr txBox="1"/>
              <p:nvPr/>
            </p:nvSpPr>
            <p:spPr>
              <a:xfrm>
                <a:off x="3441264" y="3212243"/>
                <a:ext cx="711077" cy="190119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900" i="1" smtClean="0">
                    <a:latin typeface="华文细黑" pitchFamily="2" charset="-122"/>
                    <a:ea typeface="华文细黑" pitchFamily="2" charset="-122"/>
                  </a:rPr>
                  <a:t>0.12</a:t>
                </a:r>
                <a:endParaRPr lang="zh-CN" altLang="en-US" sz="900" i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85" name="TextBox 584"/>
              <p:cNvSpPr txBox="1"/>
              <p:nvPr/>
            </p:nvSpPr>
            <p:spPr>
              <a:xfrm>
                <a:off x="2206937" y="3340411"/>
                <a:ext cx="711077" cy="190119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900" i="1" smtClean="0">
                    <a:latin typeface="华文细黑" pitchFamily="2" charset="-122"/>
                    <a:ea typeface="华文细黑" pitchFamily="2" charset="-122"/>
                  </a:rPr>
                  <a:t>0.08</a:t>
                </a:r>
                <a:endParaRPr lang="zh-CN" altLang="en-US" sz="900" i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86" name="TextBox 585"/>
              <p:cNvSpPr txBox="1"/>
              <p:nvPr/>
            </p:nvSpPr>
            <p:spPr>
              <a:xfrm>
                <a:off x="3441264" y="3340411"/>
                <a:ext cx="711077" cy="190119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900" i="1" smtClean="0">
                    <a:latin typeface="华文细黑" pitchFamily="2" charset="-122"/>
                    <a:ea typeface="华文细黑" pitchFamily="2" charset="-122"/>
                  </a:rPr>
                  <a:t>0.02</a:t>
                </a:r>
                <a:endParaRPr lang="zh-CN" altLang="en-US" sz="900" i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grpSp>
          <p:nvGrpSpPr>
            <p:cNvPr id="549" name="Group 37"/>
            <p:cNvGrpSpPr/>
            <p:nvPr/>
          </p:nvGrpSpPr>
          <p:grpSpPr>
            <a:xfrm>
              <a:off x="3706229" y="3024552"/>
              <a:ext cx="2938737" cy="248040"/>
              <a:chOff x="887333" y="3288656"/>
              <a:chExt cx="2895254" cy="223278"/>
            </a:xfrm>
          </p:grpSpPr>
          <p:sp>
            <p:nvSpPr>
              <p:cNvPr id="576" name="TextBox 575"/>
              <p:cNvSpPr txBox="1"/>
              <p:nvPr/>
            </p:nvSpPr>
            <p:spPr>
              <a:xfrm>
                <a:off x="887333" y="3288656"/>
                <a:ext cx="711077" cy="190119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900" b="1" i="1">
                    <a:latin typeface="华文细黑" pitchFamily="2" charset="-122"/>
                    <a:ea typeface="华文细黑" pitchFamily="2" charset="-122"/>
                  </a:rPr>
                  <a:t>接货</a:t>
                </a:r>
              </a:p>
            </p:txBody>
          </p:sp>
          <p:sp>
            <p:nvSpPr>
              <p:cNvPr id="577" name="TextBox 576"/>
              <p:cNvSpPr txBox="1"/>
              <p:nvPr/>
            </p:nvSpPr>
            <p:spPr>
              <a:xfrm>
                <a:off x="1752216" y="3301036"/>
                <a:ext cx="711077" cy="210898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r"/>
                <a:r>
                  <a:rPr lang="en-US" altLang="zh-CN" sz="1050" b="1" i="1" smtClean="0">
                    <a:latin typeface="华文细黑" pitchFamily="2" charset="-122"/>
                    <a:ea typeface="华文细黑" pitchFamily="2" charset="-122"/>
                  </a:rPr>
                  <a:t>0.20</a:t>
                </a:r>
                <a:endParaRPr lang="zh-CN" altLang="en-US" sz="1050" b="1" i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78" name="TextBox 577"/>
              <p:cNvSpPr txBox="1"/>
              <p:nvPr/>
            </p:nvSpPr>
            <p:spPr>
              <a:xfrm>
                <a:off x="3071510" y="3301035"/>
                <a:ext cx="711077" cy="210898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r"/>
                <a:r>
                  <a:rPr lang="en-US" altLang="zh-CN" sz="1050" b="1" i="1">
                    <a:latin typeface="华文细黑" pitchFamily="2" charset="-122"/>
                    <a:ea typeface="华文细黑" pitchFamily="2" charset="-122"/>
                  </a:rPr>
                  <a:t>0.16</a:t>
                </a:r>
                <a:endParaRPr lang="zh-CN" altLang="en-US" sz="1050" b="1" i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552" name="Left Brace 2"/>
            <p:cNvSpPr/>
            <p:nvPr/>
          </p:nvSpPr>
          <p:spPr>
            <a:xfrm>
              <a:off x="3358934" y="2538472"/>
              <a:ext cx="216770" cy="1113399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54" name="Rectangle: Rounded Corners 3"/>
            <p:cNvSpPr/>
            <p:nvPr/>
          </p:nvSpPr>
          <p:spPr>
            <a:xfrm>
              <a:off x="3591221" y="3245552"/>
              <a:ext cx="4380266" cy="406320"/>
            </a:xfrm>
            <a:prstGeom prst="roundRect">
              <a:avLst/>
            </a:prstGeom>
            <a:noFill/>
            <a:ln w="19050">
              <a:solidFill>
                <a:srgbClr val="FF0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55" name="TextBox 554"/>
            <p:cNvSpPr txBox="1"/>
            <p:nvPr/>
          </p:nvSpPr>
          <p:spPr>
            <a:xfrm>
              <a:off x="3057285" y="2797716"/>
              <a:ext cx="352501" cy="234286"/>
            </a:xfrm>
            <a:prstGeom prst="rect">
              <a:avLst/>
            </a:prstGeom>
            <a:noFill/>
          </p:spPr>
          <p:txBody>
            <a:bodyPr wrap="square" lIns="36000" tIns="36000" rIns="36000" bIns="3600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50" b="1">
                  <a:latin typeface="华文细黑" pitchFamily="2" charset="-122"/>
                  <a:ea typeface="华文细黑" pitchFamily="2" charset="-122"/>
                </a:rPr>
                <a:t>前端</a:t>
              </a:r>
            </a:p>
          </p:txBody>
        </p:sp>
        <p:grpSp>
          <p:nvGrpSpPr>
            <p:cNvPr id="557" name="Group 37"/>
            <p:cNvGrpSpPr/>
            <p:nvPr/>
          </p:nvGrpSpPr>
          <p:grpSpPr>
            <a:xfrm>
              <a:off x="3676365" y="3012592"/>
              <a:ext cx="4268934" cy="651929"/>
              <a:chOff x="857911" y="3018555"/>
              <a:chExt cx="4205771" cy="586849"/>
            </a:xfrm>
          </p:grpSpPr>
          <p:sp>
            <p:nvSpPr>
              <p:cNvPr id="563" name="TextBox 562"/>
              <p:cNvSpPr txBox="1"/>
              <p:nvPr/>
            </p:nvSpPr>
            <p:spPr>
              <a:xfrm>
                <a:off x="857911" y="3188681"/>
                <a:ext cx="1245759" cy="416723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900" b="1" i="1">
                    <a:latin typeface="华文细黑" pitchFamily="2" charset="-122"/>
                    <a:ea typeface="华文细黑" pitchFamily="2" charset="-122"/>
                  </a:rPr>
                  <a:t>门店成本</a:t>
                </a:r>
                <a:br>
                  <a:rPr lang="en-US" altLang="zh-CN" sz="900" b="1" i="1">
                    <a:latin typeface="华文细黑" pitchFamily="2" charset="-122"/>
                    <a:ea typeface="华文细黑" pitchFamily="2" charset="-122"/>
                  </a:rPr>
                </a:br>
                <a:r>
                  <a:rPr lang="en-US" altLang="zh-CN" sz="900" b="1" i="1">
                    <a:latin typeface="华文细黑" pitchFamily="2" charset="-122"/>
                    <a:ea typeface="华文细黑" pitchFamily="2" charset="-122"/>
                  </a:rPr>
                  <a:t>(</a:t>
                </a:r>
                <a:r>
                  <a:rPr lang="zh-CN" altLang="en-US" sz="900" b="1" i="1">
                    <a:latin typeface="华文细黑" pitchFamily="2" charset="-122"/>
                    <a:ea typeface="华文细黑" pitchFamily="2" charset="-122"/>
                  </a:rPr>
                  <a:t>营销及其他分摊</a:t>
                </a:r>
                <a:r>
                  <a:rPr lang="en-US" altLang="zh-CN" sz="900" b="1" i="1">
                    <a:latin typeface="华文细黑" pitchFamily="2" charset="-122"/>
                    <a:ea typeface="华文细黑" pitchFamily="2" charset="-122"/>
                  </a:rPr>
                  <a:t>)</a:t>
                </a:r>
                <a:endParaRPr lang="zh-CN" altLang="en-US" sz="900" b="1" i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64" name="TextBox 563"/>
              <p:cNvSpPr txBox="1"/>
              <p:nvPr/>
            </p:nvSpPr>
            <p:spPr>
              <a:xfrm>
                <a:off x="1752216" y="3213016"/>
                <a:ext cx="711077" cy="210898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r"/>
                <a:r>
                  <a:rPr lang="en-US" altLang="zh-CN" sz="1050" b="1" i="1" smtClean="0">
                    <a:latin typeface="华文细黑" pitchFamily="2" charset="-122"/>
                    <a:ea typeface="华文细黑" pitchFamily="2" charset="-122"/>
                  </a:rPr>
                  <a:t>0.08</a:t>
                </a:r>
                <a:endParaRPr lang="zh-CN" altLang="en-US" sz="1050" b="1" i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65" name="TextBox 564"/>
              <p:cNvSpPr txBox="1"/>
              <p:nvPr/>
            </p:nvSpPr>
            <p:spPr>
              <a:xfrm>
                <a:off x="3685025" y="3018555"/>
                <a:ext cx="1378657" cy="210898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r"/>
                <a:r>
                  <a:rPr lang="en-US" altLang="zh-CN" sz="1050" i="1" smtClean="0">
                    <a:solidFill>
                      <a:srgbClr val="FF0000"/>
                    </a:solidFill>
                    <a:latin typeface="华文细黑" pitchFamily="2" charset="-122"/>
                    <a:ea typeface="华文细黑" pitchFamily="2" charset="-122"/>
                  </a:rPr>
                  <a:t>+0.04</a:t>
                </a:r>
                <a:endParaRPr lang="zh-CN" altLang="en-US" sz="1050" i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66" name="TextBox 565"/>
              <p:cNvSpPr txBox="1"/>
              <p:nvPr/>
            </p:nvSpPr>
            <p:spPr>
              <a:xfrm>
                <a:off x="3076243" y="3213016"/>
                <a:ext cx="711077" cy="210898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r"/>
                <a:r>
                  <a:rPr lang="en-US" altLang="zh-CN" sz="1050" b="1" i="1" smtClean="0">
                    <a:latin typeface="华文细黑" pitchFamily="2" charset="-122"/>
                    <a:ea typeface="华文细黑" pitchFamily="2" charset="-122"/>
                  </a:rPr>
                  <a:t>0.01</a:t>
                </a:r>
                <a:endParaRPr lang="zh-CN" altLang="en-US" sz="1050" b="1" i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67" name="TextBox 566"/>
              <p:cNvSpPr txBox="1"/>
              <p:nvPr/>
            </p:nvSpPr>
            <p:spPr>
              <a:xfrm>
                <a:off x="3685025" y="3224416"/>
                <a:ext cx="1378657" cy="210898"/>
              </a:xfrm>
              <a:prstGeom prst="rect">
                <a:avLst/>
              </a:prstGeom>
              <a:noFill/>
            </p:spPr>
            <p:txBody>
              <a:bodyPr wrap="square" lIns="36000" tIns="36000" rIns="36000" bIns="36000" rtlCol="0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r"/>
                <a:r>
                  <a:rPr lang="en-US" altLang="zh-CN" sz="1050" i="1" smtClean="0">
                    <a:solidFill>
                      <a:srgbClr val="FF0000"/>
                    </a:solidFill>
                    <a:latin typeface="华文细黑" pitchFamily="2" charset="-122"/>
                    <a:ea typeface="华文细黑" pitchFamily="2" charset="-122"/>
                  </a:rPr>
                  <a:t>+0.06</a:t>
                </a:r>
                <a:endParaRPr lang="zh-CN" altLang="en-US" sz="1050" i="1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558" name="Left Brace 2"/>
            <p:cNvSpPr/>
            <p:nvPr/>
          </p:nvSpPr>
          <p:spPr>
            <a:xfrm flipH="1">
              <a:off x="7971487" y="2544633"/>
              <a:ext cx="240953" cy="1107238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60" name="TextBox 559"/>
            <p:cNvSpPr txBox="1"/>
            <p:nvPr/>
          </p:nvSpPr>
          <p:spPr>
            <a:xfrm>
              <a:off x="8131642" y="2838417"/>
              <a:ext cx="544814" cy="184666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373C64"/>
              </a:solidFill>
              <a:prstDash val="dash"/>
            </a:ln>
          </p:spPr>
          <p:txBody>
            <a:bodyPr wrap="square" lIns="0" tIns="0" rIns="0" bIns="0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200" b="1" smtClea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+0.07</a:t>
              </a:r>
              <a:endParaRPr lang="zh-CN" altLang="en-US" sz="12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522" name="梯形 521"/>
          <p:cNvSpPr/>
          <p:nvPr/>
        </p:nvSpPr>
        <p:spPr>
          <a:xfrm rot="16200000">
            <a:off x="783554" y="2515725"/>
            <a:ext cx="3960439" cy="328073"/>
          </a:xfrm>
          <a:prstGeom prst="trapezoid">
            <a:avLst>
              <a:gd name="adj" fmla="val 63721"/>
            </a:avLst>
          </a:prstGeom>
          <a:gradFill flip="none" rotWithShape="1">
            <a:gsLst>
              <a:gs pos="0">
                <a:schemeClr val="bg1">
                  <a:lumMod val="75000"/>
                  <a:tint val="66000"/>
                  <a:satMod val="160000"/>
                </a:schemeClr>
              </a:gs>
              <a:gs pos="50000">
                <a:schemeClr val="bg1">
                  <a:lumMod val="75000"/>
                  <a:tint val="44500"/>
                  <a:satMod val="160000"/>
                </a:schemeClr>
              </a:gs>
              <a:gs pos="100000">
                <a:schemeClr val="bg1">
                  <a:lumMod val="75000"/>
                  <a:tint val="23500"/>
                  <a:satMod val="16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91162658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" name="矩形 68"/>
          <p:cNvSpPr/>
          <p:nvPr/>
        </p:nvSpPr>
        <p:spPr bwMode="auto">
          <a:xfrm>
            <a:off x="348780" y="1275605"/>
            <a:ext cx="4007196" cy="3323401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8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 charset="0"/>
              <a:cs typeface="ＭＳ Ｐゴシック" charset="0"/>
            </a:endParaRPr>
          </a:p>
        </p:txBody>
      </p:sp>
      <p:grpSp>
        <p:nvGrpSpPr>
          <p:cNvPr id="70" name="Group 2"/>
          <p:cNvGrpSpPr>
            <a:grpSpLocks noChangeAspect="1"/>
          </p:cNvGrpSpPr>
          <p:nvPr>
            <p:custDataLst>
              <p:tags r:id="rId2"/>
            </p:custDataLst>
          </p:nvPr>
        </p:nvGrpSpPr>
        <p:grpSpPr>
          <a:xfrm>
            <a:off x="561670" y="1721792"/>
            <a:ext cx="755592" cy="342461"/>
            <a:chOff x="2919" y="1222"/>
            <a:chExt cx="274" cy="208"/>
          </a:xfrm>
        </p:grpSpPr>
        <p:sp>
          <p:nvSpPr>
            <p:cNvPr id="71" name="Line 2460"/>
            <p:cNvSpPr>
              <a:spLocks noChangeShapeType="1"/>
            </p:cNvSpPr>
            <p:nvPr>
              <p:custDataLst>
                <p:tags r:id="rId3"/>
              </p:custDataLst>
            </p:nvPr>
          </p:nvSpPr>
          <p:spPr bwMode="gray">
            <a:xfrm flipH="1" flipV="1">
              <a:off x="3158" y="1307"/>
              <a:ext cx="0" cy="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none" lIns="19220" tIns="9610" rIns="19220" bIns="961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2" name="Freeform 2461"/>
            <p:cNvSpPr/>
            <p:nvPr>
              <p:custDataLst>
                <p:tags r:id="rId4"/>
              </p:custDataLst>
            </p:nvPr>
          </p:nvSpPr>
          <p:spPr bwMode="gray">
            <a:xfrm>
              <a:off x="3158" y="1310"/>
              <a:ext cx="8" cy="11"/>
            </a:xfrm>
            <a:custGeom>
              <a:gdLst>
                <a:gd name="T0" fmla="*/ 5 w 17"/>
                <a:gd name="T1" fmla="*/ 16 h 17"/>
                <a:gd name="T2" fmla="*/ 0 w 17"/>
                <a:gd name="T3" fmla="*/ 16 h 17"/>
                <a:gd name="T4" fmla="*/ 0 w 17"/>
                <a:gd name="T5" fmla="*/ 10 h 17"/>
                <a:gd name="T6" fmla="*/ 0 w 17"/>
                <a:gd name="T7" fmla="*/ 5 h 17"/>
                <a:gd name="T8" fmla="*/ 5 w 17"/>
                <a:gd name="T9" fmla="*/ 0 h 17"/>
                <a:gd name="T10" fmla="*/ 10 w 17"/>
                <a:gd name="T11" fmla="*/ 0 h 17"/>
                <a:gd name="T12" fmla="*/ 16 w 17"/>
                <a:gd name="T13" fmla="*/ 0 h 17"/>
                <a:gd name="T14" fmla="*/ 16 w 17"/>
                <a:gd name="T15" fmla="*/ 5 h 17"/>
                <a:gd name="T16" fmla="*/ 16 w 17"/>
                <a:gd name="T17" fmla="*/ 10 h 17"/>
                <a:gd name="T18" fmla="*/ 10 w 17"/>
                <a:gd name="T19" fmla="*/ 16 h 17"/>
                <a:gd name="T20" fmla="*/ 5 w 17"/>
                <a:gd name="T21" fmla="*/ 16 h 1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7"/>
                <a:gd name="T34" fmla="*/ 0 h 17"/>
                <a:gd name="T35" fmla="*/ 17 w 17"/>
                <a:gd name="T36" fmla="*/ 17 h 17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7" h="17">
                  <a:moveTo>
                    <a:pt x="5" y="16"/>
                  </a:moveTo>
                  <a:lnTo>
                    <a:pt x="0" y="16"/>
                  </a:lnTo>
                  <a:lnTo>
                    <a:pt x="0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16" y="5"/>
                  </a:lnTo>
                  <a:lnTo>
                    <a:pt x="16" y="10"/>
                  </a:lnTo>
                  <a:lnTo>
                    <a:pt x="10" y="16"/>
                  </a:lnTo>
                  <a:lnTo>
                    <a:pt x="5" y="16"/>
                  </a:lnTo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73" name="Freeform 2462"/>
            <p:cNvSpPr/>
            <p:nvPr>
              <p:custDataLst>
                <p:tags r:id="rId5"/>
              </p:custDataLst>
            </p:nvPr>
          </p:nvSpPr>
          <p:spPr bwMode="gray">
            <a:xfrm>
              <a:off x="3158" y="1310"/>
              <a:ext cx="8" cy="11"/>
            </a:xfrm>
            <a:custGeom>
              <a:gdLst>
                <a:gd name="T0" fmla="*/ 16 w 17"/>
                <a:gd name="T1" fmla="*/ 10 h 17"/>
                <a:gd name="T2" fmla="*/ 16 w 17"/>
                <a:gd name="T3" fmla="*/ 5 h 17"/>
                <a:gd name="T4" fmla="*/ 16 w 17"/>
                <a:gd name="T5" fmla="*/ 0 h 17"/>
                <a:gd name="T6" fmla="*/ 8 w 17"/>
                <a:gd name="T7" fmla="*/ 0 h 17"/>
                <a:gd name="T8" fmla="*/ 0 w 17"/>
                <a:gd name="T9" fmla="*/ 5 h 17"/>
                <a:gd name="T10" fmla="*/ 0 w 17"/>
                <a:gd name="T11" fmla="*/ 10 h 17"/>
                <a:gd name="T12" fmla="*/ 0 w 17"/>
                <a:gd name="T13" fmla="*/ 16 h 17"/>
                <a:gd name="T14" fmla="*/ 8 w 17"/>
                <a:gd name="T15" fmla="*/ 16 h 17"/>
                <a:gd name="T16" fmla="*/ 16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16" y="0"/>
                  </a:lnTo>
                  <a:lnTo>
                    <a:pt x="8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74" name="Freeform 2463"/>
            <p:cNvSpPr/>
            <p:nvPr>
              <p:custDataLst>
                <p:tags r:id="rId6"/>
              </p:custDataLst>
            </p:nvPr>
          </p:nvSpPr>
          <p:spPr bwMode="gray">
            <a:xfrm>
              <a:off x="3142" y="1294"/>
              <a:ext cx="10" cy="19"/>
            </a:xfrm>
            <a:custGeom>
              <a:gdLst>
                <a:gd name="T0" fmla="*/ 18 w 19"/>
                <a:gd name="T1" fmla="*/ 10 h 32"/>
                <a:gd name="T2" fmla="*/ 0 w 19"/>
                <a:gd name="T3" fmla="*/ 0 h 32"/>
                <a:gd name="T4" fmla="*/ 0 w 19"/>
                <a:gd name="T5" fmla="*/ 21 h 32"/>
                <a:gd name="T6" fmla="*/ 18 w 19"/>
                <a:gd name="T7" fmla="*/ 31 h 32"/>
                <a:gd name="T8" fmla="*/ 18 w 19"/>
                <a:gd name="T9" fmla="*/ 1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32"/>
                <a:gd name="T17" fmla="*/ 19 w 19"/>
                <a:gd name="T18" fmla="*/ 32 h 3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32">
                  <a:moveTo>
                    <a:pt x="18" y="10"/>
                  </a:moveTo>
                  <a:lnTo>
                    <a:pt x="0" y="0"/>
                  </a:lnTo>
                  <a:lnTo>
                    <a:pt x="0" y="21"/>
                  </a:lnTo>
                  <a:lnTo>
                    <a:pt x="18" y="31"/>
                  </a:lnTo>
                  <a:lnTo>
                    <a:pt x="18" y="10"/>
                  </a:lnTo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75" name="Freeform 2464"/>
            <p:cNvSpPr/>
            <p:nvPr>
              <p:custDataLst>
                <p:tags r:id="rId7"/>
              </p:custDataLst>
            </p:nvPr>
          </p:nvSpPr>
          <p:spPr bwMode="gray">
            <a:xfrm>
              <a:off x="3179" y="1291"/>
              <a:ext cx="9" cy="10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2 w 17"/>
                <a:gd name="T5" fmla="*/ 12 h 17"/>
                <a:gd name="T6" fmla="*/ 0 w 17"/>
                <a:gd name="T7" fmla="*/ 10 h 17"/>
                <a:gd name="T8" fmla="*/ 2 w 17"/>
                <a:gd name="T9" fmla="*/ 4 h 17"/>
                <a:gd name="T10" fmla="*/ 4 w 17"/>
                <a:gd name="T11" fmla="*/ 2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2 h 17"/>
                <a:gd name="T20" fmla="*/ 16 w 17"/>
                <a:gd name="T21" fmla="*/ 4 h 17"/>
                <a:gd name="T22" fmla="*/ 16 w 17"/>
                <a:gd name="T23" fmla="*/ 6 h 17"/>
                <a:gd name="T24" fmla="*/ 14 w 17"/>
                <a:gd name="T25" fmla="*/ 12 h 17"/>
                <a:gd name="T26" fmla="*/ 12 w 17"/>
                <a:gd name="T27" fmla="*/ 14 h 17"/>
                <a:gd name="T28" fmla="*/ 10 w 17"/>
                <a:gd name="T29" fmla="*/ 16 h 17"/>
                <a:gd name="T30" fmla="*/ 8 w 17"/>
                <a:gd name="T31" fmla="*/ 16 h 17"/>
                <a:gd name="T32" fmla="*/ 6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2" y="12"/>
                  </a:lnTo>
                  <a:lnTo>
                    <a:pt x="0" y="10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79" name="Freeform 2465"/>
            <p:cNvSpPr/>
            <p:nvPr>
              <p:custDataLst>
                <p:tags r:id="rId8"/>
              </p:custDataLst>
            </p:nvPr>
          </p:nvSpPr>
          <p:spPr bwMode="gray">
            <a:xfrm>
              <a:off x="3179" y="1293"/>
              <a:ext cx="10" cy="9"/>
            </a:xfrm>
            <a:custGeom>
              <a:gdLst>
                <a:gd name="T0" fmla="*/ 13 w 17"/>
                <a:gd name="T1" fmla="*/ 11 h 17"/>
                <a:gd name="T2" fmla="*/ 16 w 17"/>
                <a:gd name="T3" fmla="*/ 4 h 17"/>
                <a:gd name="T4" fmla="*/ 16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0 w 17"/>
                <a:gd name="T19" fmla="*/ 16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6 h 17"/>
                <a:gd name="T26" fmla="*/ 10 w 17"/>
                <a:gd name="T27" fmla="*/ 13 h 17"/>
                <a:gd name="T28" fmla="*/ 13 w 17"/>
                <a:gd name="T29" fmla="*/ 11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1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0" y="13"/>
                  </a:lnTo>
                  <a:lnTo>
                    <a:pt x="13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44" name="Freeform 2466"/>
            <p:cNvSpPr/>
            <p:nvPr>
              <p:custDataLst>
                <p:tags r:id="rId9"/>
              </p:custDataLst>
            </p:nvPr>
          </p:nvSpPr>
          <p:spPr bwMode="gray">
            <a:xfrm>
              <a:off x="3180" y="1294"/>
              <a:ext cx="10" cy="9"/>
            </a:xfrm>
            <a:custGeom>
              <a:gdLst>
                <a:gd name="T0" fmla="*/ 10 w 17"/>
                <a:gd name="T1" fmla="*/ 8 h 17"/>
                <a:gd name="T2" fmla="*/ 16 w 17"/>
                <a:gd name="T3" fmla="*/ 4 h 17"/>
                <a:gd name="T4" fmla="*/ 10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2 h 17"/>
                <a:gd name="T16" fmla="*/ 10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0" y="8"/>
                  </a:moveTo>
                  <a:lnTo>
                    <a:pt x="16" y="4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2"/>
                  </a:lnTo>
                  <a:lnTo>
                    <a:pt x="10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45" name="Freeform 2467"/>
            <p:cNvSpPr/>
            <p:nvPr>
              <p:custDataLst>
                <p:tags r:id="rId10"/>
              </p:custDataLst>
            </p:nvPr>
          </p:nvSpPr>
          <p:spPr bwMode="gray">
            <a:xfrm>
              <a:off x="3175" y="1294"/>
              <a:ext cx="9" cy="9"/>
            </a:xfrm>
            <a:custGeom>
              <a:gdLst>
                <a:gd name="T0" fmla="*/ 6 w 17"/>
                <a:gd name="T1" fmla="*/ 14 h 17"/>
                <a:gd name="T2" fmla="*/ 2 w 17"/>
                <a:gd name="T3" fmla="*/ 12 h 17"/>
                <a:gd name="T4" fmla="*/ 2 w 17"/>
                <a:gd name="T5" fmla="*/ 10 h 17"/>
                <a:gd name="T6" fmla="*/ 0 w 17"/>
                <a:gd name="T7" fmla="*/ 8 h 17"/>
                <a:gd name="T8" fmla="*/ 2 w 17"/>
                <a:gd name="T9" fmla="*/ 3 h 17"/>
                <a:gd name="T10" fmla="*/ 4 w 17"/>
                <a:gd name="T11" fmla="*/ 1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1 h 17"/>
                <a:gd name="T20" fmla="*/ 16 w 17"/>
                <a:gd name="T21" fmla="*/ 3 h 17"/>
                <a:gd name="T22" fmla="*/ 16 w 17"/>
                <a:gd name="T23" fmla="*/ 5 h 17"/>
                <a:gd name="T24" fmla="*/ 14 w 17"/>
                <a:gd name="T25" fmla="*/ 10 h 17"/>
                <a:gd name="T26" fmla="*/ 12 w 17"/>
                <a:gd name="T27" fmla="*/ 12 h 17"/>
                <a:gd name="T28" fmla="*/ 10 w 17"/>
                <a:gd name="T29" fmla="*/ 14 h 17"/>
                <a:gd name="T30" fmla="*/ 8 w 17"/>
                <a:gd name="T31" fmla="*/ 16 h 17"/>
                <a:gd name="T32" fmla="*/ 6 w 17"/>
                <a:gd name="T33" fmla="*/ 14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4"/>
                  </a:moveTo>
                  <a:lnTo>
                    <a:pt x="2" y="12"/>
                  </a:lnTo>
                  <a:lnTo>
                    <a:pt x="2" y="10"/>
                  </a:lnTo>
                  <a:lnTo>
                    <a:pt x="0" y="8"/>
                  </a:lnTo>
                  <a:lnTo>
                    <a:pt x="2" y="3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4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46" name="Freeform 2468"/>
            <p:cNvSpPr/>
            <p:nvPr>
              <p:custDataLst>
                <p:tags r:id="rId11"/>
              </p:custDataLst>
            </p:nvPr>
          </p:nvSpPr>
          <p:spPr bwMode="gray">
            <a:xfrm>
              <a:off x="3176" y="1294"/>
              <a:ext cx="9" cy="10"/>
            </a:xfrm>
            <a:custGeom>
              <a:gdLst>
                <a:gd name="T0" fmla="*/ 13 w 17"/>
                <a:gd name="T1" fmla="*/ 10 h 17"/>
                <a:gd name="T2" fmla="*/ 16 w 17"/>
                <a:gd name="T3" fmla="*/ 4 h 17"/>
                <a:gd name="T4" fmla="*/ 16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0 h 17"/>
                <a:gd name="T18" fmla="*/ 2 w 17"/>
                <a:gd name="T19" fmla="*/ 14 h 17"/>
                <a:gd name="T20" fmla="*/ 5 w 17"/>
                <a:gd name="T21" fmla="*/ 16 h 17"/>
                <a:gd name="T22" fmla="*/ 8 w 17"/>
                <a:gd name="T23" fmla="*/ 14 h 17"/>
                <a:gd name="T24" fmla="*/ 10 w 17"/>
                <a:gd name="T25" fmla="*/ 12 h 17"/>
                <a:gd name="T26" fmla="*/ 13 w 17"/>
                <a:gd name="T27" fmla="*/ 10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13" y="10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0"/>
                  </a:lnTo>
                  <a:lnTo>
                    <a:pt x="2" y="14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47" name="Freeform 2469"/>
            <p:cNvSpPr/>
            <p:nvPr>
              <p:custDataLst>
                <p:tags r:id="rId12"/>
              </p:custDataLst>
            </p:nvPr>
          </p:nvSpPr>
          <p:spPr bwMode="gray">
            <a:xfrm>
              <a:off x="3177" y="1296"/>
              <a:ext cx="10" cy="9"/>
            </a:xfrm>
            <a:custGeom>
              <a:gdLst>
                <a:gd name="T0" fmla="*/ 10 w 17"/>
                <a:gd name="T1" fmla="*/ 8 h 17"/>
                <a:gd name="T2" fmla="*/ 16 w 17"/>
                <a:gd name="T3" fmla="*/ 4 h 17"/>
                <a:gd name="T4" fmla="*/ 10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0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0" y="8"/>
                  </a:moveTo>
                  <a:lnTo>
                    <a:pt x="16" y="4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0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48" name="Freeform 2470"/>
            <p:cNvSpPr/>
            <p:nvPr>
              <p:custDataLst>
                <p:tags r:id="rId13"/>
              </p:custDataLst>
            </p:nvPr>
          </p:nvSpPr>
          <p:spPr bwMode="gray">
            <a:xfrm>
              <a:off x="3180" y="1294"/>
              <a:ext cx="10" cy="8"/>
            </a:xfrm>
            <a:custGeom>
              <a:gdLst>
                <a:gd name="T0" fmla="*/ 4 w 17"/>
                <a:gd name="T1" fmla="*/ 16 h 17"/>
                <a:gd name="T2" fmla="*/ 0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4 h 17"/>
                <a:gd name="T10" fmla="*/ 2 w 17"/>
                <a:gd name="T11" fmla="*/ 2 h 17"/>
                <a:gd name="T12" fmla="*/ 6 w 17"/>
                <a:gd name="T13" fmla="*/ 0 h 17"/>
                <a:gd name="T14" fmla="*/ 9 w 17"/>
                <a:gd name="T15" fmla="*/ 0 h 17"/>
                <a:gd name="T16" fmla="*/ 11 w 17"/>
                <a:gd name="T17" fmla="*/ 0 h 17"/>
                <a:gd name="T18" fmla="*/ 16 w 17"/>
                <a:gd name="T19" fmla="*/ 2 h 17"/>
                <a:gd name="T20" fmla="*/ 16 w 17"/>
                <a:gd name="T21" fmla="*/ 4 h 17"/>
                <a:gd name="T22" fmla="*/ 16 w 17"/>
                <a:gd name="T23" fmla="*/ 6 h 17"/>
                <a:gd name="T24" fmla="*/ 16 w 17"/>
                <a:gd name="T25" fmla="*/ 12 h 17"/>
                <a:gd name="T26" fmla="*/ 13 w 17"/>
                <a:gd name="T27" fmla="*/ 14 h 17"/>
                <a:gd name="T28" fmla="*/ 9 w 17"/>
                <a:gd name="T29" fmla="*/ 16 h 17"/>
                <a:gd name="T30" fmla="*/ 6 w 17"/>
                <a:gd name="T31" fmla="*/ 16 h 17"/>
                <a:gd name="T32" fmla="*/ 4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6"/>
                  </a:moveTo>
                  <a:lnTo>
                    <a:pt x="0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4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6" y="12"/>
                  </a:lnTo>
                  <a:lnTo>
                    <a:pt x="13" y="14"/>
                  </a:lnTo>
                  <a:lnTo>
                    <a:pt x="9" y="16"/>
                  </a:lnTo>
                  <a:lnTo>
                    <a:pt x="6" y="16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49" name="Freeform 2471"/>
            <p:cNvSpPr/>
            <p:nvPr>
              <p:custDataLst>
                <p:tags r:id="rId14"/>
              </p:custDataLst>
            </p:nvPr>
          </p:nvSpPr>
          <p:spPr bwMode="gray">
            <a:xfrm>
              <a:off x="3180" y="1294"/>
              <a:ext cx="12" cy="9"/>
            </a:xfrm>
            <a:custGeom>
              <a:gdLst>
                <a:gd name="T0" fmla="*/ 16 w 17"/>
                <a:gd name="T1" fmla="*/ 11 h 17"/>
                <a:gd name="T2" fmla="*/ 16 w 17"/>
                <a:gd name="T3" fmla="*/ 4 h 17"/>
                <a:gd name="T4" fmla="*/ 16 w 17"/>
                <a:gd name="T5" fmla="*/ 2 h 17"/>
                <a:gd name="T6" fmla="*/ 16 w 17"/>
                <a:gd name="T7" fmla="*/ 0 h 17"/>
                <a:gd name="T8" fmla="*/ 13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2 w 17"/>
                <a:gd name="T19" fmla="*/ 13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6 h 17"/>
                <a:gd name="T26" fmla="*/ 13 w 17"/>
                <a:gd name="T27" fmla="*/ 13 h 17"/>
                <a:gd name="T28" fmla="*/ 16 w 17"/>
                <a:gd name="T29" fmla="*/ 11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6" y="11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3" y="13"/>
                  </a:lnTo>
                  <a:lnTo>
                    <a:pt x="16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50" name="Freeform 2472"/>
            <p:cNvSpPr/>
            <p:nvPr>
              <p:custDataLst>
                <p:tags r:id="rId15"/>
              </p:custDataLst>
            </p:nvPr>
          </p:nvSpPr>
          <p:spPr bwMode="gray">
            <a:xfrm>
              <a:off x="3181" y="1294"/>
              <a:ext cx="12" cy="10"/>
            </a:xfrm>
            <a:custGeom>
              <a:gdLst>
                <a:gd name="T0" fmla="*/ 16 w 17"/>
                <a:gd name="T1" fmla="*/ 10 h 17"/>
                <a:gd name="T2" fmla="*/ 16 w 17"/>
                <a:gd name="T3" fmla="*/ 5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5 h 17"/>
                <a:gd name="T10" fmla="*/ 0 w 17"/>
                <a:gd name="T11" fmla="*/ 10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51" name="Freeform 2473"/>
            <p:cNvSpPr/>
            <p:nvPr>
              <p:custDataLst>
                <p:tags r:id="rId16"/>
              </p:custDataLst>
            </p:nvPr>
          </p:nvSpPr>
          <p:spPr bwMode="gray">
            <a:xfrm>
              <a:off x="3177" y="1295"/>
              <a:ext cx="10" cy="10"/>
            </a:xfrm>
            <a:custGeom>
              <a:gdLst>
                <a:gd name="T0" fmla="*/ 4 w 17"/>
                <a:gd name="T1" fmla="*/ 16 h 17"/>
                <a:gd name="T2" fmla="*/ 0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4 h 17"/>
                <a:gd name="T10" fmla="*/ 2 w 17"/>
                <a:gd name="T11" fmla="*/ 2 h 17"/>
                <a:gd name="T12" fmla="*/ 6 w 17"/>
                <a:gd name="T13" fmla="*/ 0 h 17"/>
                <a:gd name="T14" fmla="*/ 9 w 17"/>
                <a:gd name="T15" fmla="*/ 0 h 17"/>
                <a:gd name="T16" fmla="*/ 11 w 17"/>
                <a:gd name="T17" fmla="*/ 0 h 17"/>
                <a:gd name="T18" fmla="*/ 16 w 17"/>
                <a:gd name="T19" fmla="*/ 2 h 17"/>
                <a:gd name="T20" fmla="*/ 16 w 17"/>
                <a:gd name="T21" fmla="*/ 4 h 17"/>
                <a:gd name="T22" fmla="*/ 16 w 17"/>
                <a:gd name="T23" fmla="*/ 6 h 17"/>
                <a:gd name="T24" fmla="*/ 16 w 17"/>
                <a:gd name="T25" fmla="*/ 12 h 17"/>
                <a:gd name="T26" fmla="*/ 13 w 17"/>
                <a:gd name="T27" fmla="*/ 14 h 17"/>
                <a:gd name="T28" fmla="*/ 9 w 17"/>
                <a:gd name="T29" fmla="*/ 16 h 17"/>
                <a:gd name="T30" fmla="*/ 6 w 17"/>
                <a:gd name="T31" fmla="*/ 16 h 17"/>
                <a:gd name="T32" fmla="*/ 4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6"/>
                  </a:moveTo>
                  <a:lnTo>
                    <a:pt x="0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4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6" y="12"/>
                  </a:lnTo>
                  <a:lnTo>
                    <a:pt x="13" y="14"/>
                  </a:lnTo>
                  <a:lnTo>
                    <a:pt x="9" y="16"/>
                  </a:lnTo>
                  <a:lnTo>
                    <a:pt x="6" y="16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52" name="Freeform 2474"/>
            <p:cNvSpPr/>
            <p:nvPr>
              <p:custDataLst>
                <p:tags r:id="rId17"/>
              </p:custDataLst>
            </p:nvPr>
          </p:nvSpPr>
          <p:spPr bwMode="gray">
            <a:xfrm>
              <a:off x="3177" y="1296"/>
              <a:ext cx="10" cy="9"/>
            </a:xfrm>
            <a:custGeom>
              <a:gdLst>
                <a:gd name="T0" fmla="*/ 16 w 17"/>
                <a:gd name="T1" fmla="*/ 11 h 17"/>
                <a:gd name="T2" fmla="*/ 16 w 17"/>
                <a:gd name="T3" fmla="*/ 4 h 17"/>
                <a:gd name="T4" fmla="*/ 16 w 17"/>
                <a:gd name="T5" fmla="*/ 2 h 17"/>
                <a:gd name="T6" fmla="*/ 16 w 17"/>
                <a:gd name="T7" fmla="*/ 0 h 17"/>
                <a:gd name="T8" fmla="*/ 13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2 w 17"/>
                <a:gd name="T19" fmla="*/ 13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6 h 17"/>
                <a:gd name="T26" fmla="*/ 13 w 17"/>
                <a:gd name="T27" fmla="*/ 13 h 17"/>
                <a:gd name="T28" fmla="*/ 16 w 17"/>
                <a:gd name="T29" fmla="*/ 11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6" y="11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3" y="13"/>
                  </a:lnTo>
                  <a:lnTo>
                    <a:pt x="16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53" name="Freeform 2475"/>
            <p:cNvSpPr/>
            <p:nvPr>
              <p:custDataLst>
                <p:tags r:id="rId18"/>
              </p:custDataLst>
            </p:nvPr>
          </p:nvSpPr>
          <p:spPr bwMode="gray">
            <a:xfrm>
              <a:off x="3179" y="1297"/>
              <a:ext cx="9" cy="10"/>
            </a:xfrm>
            <a:custGeom>
              <a:gdLst>
                <a:gd name="T0" fmla="*/ 16 w 17"/>
                <a:gd name="T1" fmla="*/ 10 h 17"/>
                <a:gd name="T2" fmla="*/ 16 w 17"/>
                <a:gd name="T3" fmla="*/ 5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5 h 17"/>
                <a:gd name="T10" fmla="*/ 0 w 17"/>
                <a:gd name="T11" fmla="*/ 10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54" name="Freeform 2476"/>
            <p:cNvSpPr/>
            <p:nvPr>
              <p:custDataLst>
                <p:tags r:id="rId19"/>
              </p:custDataLst>
            </p:nvPr>
          </p:nvSpPr>
          <p:spPr bwMode="gray">
            <a:xfrm>
              <a:off x="3142" y="1270"/>
              <a:ext cx="48" cy="31"/>
            </a:xfrm>
            <a:custGeom>
              <a:gdLst>
                <a:gd name="T0" fmla="*/ 88 w 89"/>
                <a:gd name="T1" fmla="*/ 10 h 51"/>
                <a:gd name="T2" fmla="*/ 70 w 89"/>
                <a:gd name="T3" fmla="*/ 0 h 51"/>
                <a:gd name="T4" fmla="*/ 0 w 89"/>
                <a:gd name="T5" fmla="*/ 40 h 51"/>
                <a:gd name="T6" fmla="*/ 18 w 89"/>
                <a:gd name="T7" fmla="*/ 50 h 51"/>
                <a:gd name="T8" fmla="*/ 88 w 89"/>
                <a:gd name="T9" fmla="*/ 10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9"/>
                <a:gd name="T16" fmla="*/ 0 h 51"/>
                <a:gd name="T17" fmla="*/ 89 w 89"/>
                <a:gd name="T18" fmla="*/ 51 h 5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9" h="51">
                  <a:moveTo>
                    <a:pt x="88" y="10"/>
                  </a:moveTo>
                  <a:lnTo>
                    <a:pt x="70" y="0"/>
                  </a:lnTo>
                  <a:lnTo>
                    <a:pt x="0" y="40"/>
                  </a:lnTo>
                  <a:lnTo>
                    <a:pt x="18" y="50"/>
                  </a:lnTo>
                  <a:lnTo>
                    <a:pt x="88" y="10"/>
                  </a:lnTo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55" name="Freeform 2477"/>
            <p:cNvSpPr/>
            <p:nvPr>
              <p:custDataLst>
                <p:tags r:id="rId20"/>
              </p:custDataLst>
            </p:nvPr>
          </p:nvSpPr>
          <p:spPr bwMode="gray">
            <a:xfrm>
              <a:off x="3152" y="1276"/>
              <a:ext cx="38" cy="37"/>
            </a:xfrm>
            <a:custGeom>
              <a:gdLst>
                <a:gd name="T0" fmla="*/ 70 w 71"/>
                <a:gd name="T1" fmla="*/ 0 h 62"/>
                <a:gd name="T2" fmla="*/ 0 w 71"/>
                <a:gd name="T3" fmla="*/ 40 h 62"/>
                <a:gd name="T4" fmla="*/ 0 w 71"/>
                <a:gd name="T5" fmla="*/ 61 h 62"/>
                <a:gd name="T6" fmla="*/ 70 w 71"/>
                <a:gd name="T7" fmla="*/ 21 h 62"/>
                <a:gd name="T8" fmla="*/ 70 w 71"/>
                <a:gd name="T9" fmla="*/ 0 h 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1"/>
                <a:gd name="T16" fmla="*/ 0 h 62"/>
                <a:gd name="T17" fmla="*/ 71 w 71"/>
                <a:gd name="T18" fmla="*/ 62 h 6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1" h="62">
                  <a:moveTo>
                    <a:pt x="70" y="0"/>
                  </a:moveTo>
                  <a:lnTo>
                    <a:pt x="0" y="40"/>
                  </a:lnTo>
                  <a:lnTo>
                    <a:pt x="0" y="61"/>
                  </a:lnTo>
                  <a:lnTo>
                    <a:pt x="70" y="21"/>
                  </a:lnTo>
                  <a:lnTo>
                    <a:pt x="70" y="0"/>
                  </a:lnTo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56" name="Line 2478"/>
            <p:cNvSpPr>
              <a:spLocks noChangeShapeType="1"/>
            </p:cNvSpPr>
            <p:nvPr>
              <p:custDataLst>
                <p:tags r:id="rId21"/>
              </p:custDataLst>
            </p:nvPr>
          </p:nvSpPr>
          <p:spPr bwMode="gray">
            <a:xfrm flipH="1" flipV="1">
              <a:off x="3123" y="1285"/>
              <a:ext cx="0" cy="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none" lIns="19220" tIns="9610" rIns="19220" bIns="961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57" name="Freeform 2479"/>
            <p:cNvSpPr/>
            <p:nvPr>
              <p:custDataLst>
                <p:tags r:id="rId22"/>
              </p:custDataLst>
            </p:nvPr>
          </p:nvSpPr>
          <p:spPr bwMode="gray">
            <a:xfrm>
              <a:off x="3123" y="1289"/>
              <a:ext cx="10" cy="10"/>
            </a:xfrm>
            <a:custGeom>
              <a:gdLst>
                <a:gd name="T0" fmla="*/ 5 w 17"/>
                <a:gd name="T1" fmla="*/ 16 h 17"/>
                <a:gd name="T2" fmla="*/ 0 w 17"/>
                <a:gd name="T3" fmla="*/ 16 h 17"/>
                <a:gd name="T4" fmla="*/ 0 w 17"/>
                <a:gd name="T5" fmla="*/ 10 h 17"/>
                <a:gd name="T6" fmla="*/ 0 w 17"/>
                <a:gd name="T7" fmla="*/ 5 h 17"/>
                <a:gd name="T8" fmla="*/ 5 w 17"/>
                <a:gd name="T9" fmla="*/ 0 h 17"/>
                <a:gd name="T10" fmla="*/ 10 w 17"/>
                <a:gd name="T11" fmla="*/ 0 h 17"/>
                <a:gd name="T12" fmla="*/ 16 w 17"/>
                <a:gd name="T13" fmla="*/ 0 h 17"/>
                <a:gd name="T14" fmla="*/ 16 w 17"/>
                <a:gd name="T15" fmla="*/ 5 h 17"/>
                <a:gd name="T16" fmla="*/ 16 w 17"/>
                <a:gd name="T17" fmla="*/ 10 h 17"/>
                <a:gd name="T18" fmla="*/ 10 w 17"/>
                <a:gd name="T19" fmla="*/ 16 h 17"/>
                <a:gd name="T20" fmla="*/ 5 w 17"/>
                <a:gd name="T21" fmla="*/ 16 h 1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7"/>
                <a:gd name="T34" fmla="*/ 0 h 17"/>
                <a:gd name="T35" fmla="*/ 17 w 17"/>
                <a:gd name="T36" fmla="*/ 17 h 17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7" h="17">
                  <a:moveTo>
                    <a:pt x="5" y="16"/>
                  </a:moveTo>
                  <a:lnTo>
                    <a:pt x="0" y="16"/>
                  </a:lnTo>
                  <a:lnTo>
                    <a:pt x="0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16" y="5"/>
                  </a:lnTo>
                  <a:lnTo>
                    <a:pt x="16" y="10"/>
                  </a:lnTo>
                  <a:lnTo>
                    <a:pt x="10" y="16"/>
                  </a:lnTo>
                  <a:lnTo>
                    <a:pt x="5" y="16"/>
                  </a:lnTo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58" name="Freeform 2480"/>
            <p:cNvSpPr/>
            <p:nvPr>
              <p:custDataLst>
                <p:tags r:id="rId23"/>
              </p:custDataLst>
            </p:nvPr>
          </p:nvSpPr>
          <p:spPr bwMode="gray">
            <a:xfrm>
              <a:off x="3123" y="1289"/>
              <a:ext cx="10" cy="10"/>
            </a:xfrm>
            <a:custGeom>
              <a:gdLst>
                <a:gd name="T0" fmla="*/ 16 w 17"/>
                <a:gd name="T1" fmla="*/ 10 h 17"/>
                <a:gd name="T2" fmla="*/ 16 w 17"/>
                <a:gd name="T3" fmla="*/ 5 h 17"/>
                <a:gd name="T4" fmla="*/ 16 w 17"/>
                <a:gd name="T5" fmla="*/ 0 h 17"/>
                <a:gd name="T6" fmla="*/ 8 w 17"/>
                <a:gd name="T7" fmla="*/ 0 h 17"/>
                <a:gd name="T8" fmla="*/ 0 w 17"/>
                <a:gd name="T9" fmla="*/ 5 h 17"/>
                <a:gd name="T10" fmla="*/ 0 w 17"/>
                <a:gd name="T11" fmla="*/ 10 h 17"/>
                <a:gd name="T12" fmla="*/ 0 w 17"/>
                <a:gd name="T13" fmla="*/ 16 h 17"/>
                <a:gd name="T14" fmla="*/ 8 w 17"/>
                <a:gd name="T15" fmla="*/ 16 h 17"/>
                <a:gd name="T16" fmla="*/ 16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16" y="0"/>
                  </a:lnTo>
                  <a:lnTo>
                    <a:pt x="8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59" name="Freeform 2481"/>
            <p:cNvSpPr/>
            <p:nvPr>
              <p:custDataLst>
                <p:tags r:id="rId24"/>
              </p:custDataLst>
            </p:nvPr>
          </p:nvSpPr>
          <p:spPr bwMode="gray">
            <a:xfrm>
              <a:off x="3108" y="1271"/>
              <a:ext cx="10" cy="22"/>
            </a:xfrm>
            <a:custGeom>
              <a:gdLst>
                <a:gd name="T0" fmla="*/ 18 w 19"/>
                <a:gd name="T1" fmla="*/ 10 h 32"/>
                <a:gd name="T2" fmla="*/ 0 w 19"/>
                <a:gd name="T3" fmla="*/ 0 h 32"/>
                <a:gd name="T4" fmla="*/ 0 w 19"/>
                <a:gd name="T5" fmla="*/ 21 h 32"/>
                <a:gd name="T6" fmla="*/ 18 w 19"/>
                <a:gd name="T7" fmla="*/ 31 h 32"/>
                <a:gd name="T8" fmla="*/ 18 w 19"/>
                <a:gd name="T9" fmla="*/ 1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32"/>
                <a:gd name="T17" fmla="*/ 19 w 19"/>
                <a:gd name="T18" fmla="*/ 32 h 3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32">
                  <a:moveTo>
                    <a:pt x="18" y="10"/>
                  </a:moveTo>
                  <a:lnTo>
                    <a:pt x="0" y="0"/>
                  </a:lnTo>
                  <a:lnTo>
                    <a:pt x="0" y="21"/>
                  </a:lnTo>
                  <a:lnTo>
                    <a:pt x="18" y="31"/>
                  </a:lnTo>
                  <a:lnTo>
                    <a:pt x="18" y="10"/>
                  </a:lnTo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60" name="Freeform 2482"/>
            <p:cNvSpPr/>
            <p:nvPr>
              <p:custDataLst>
                <p:tags r:id="rId25"/>
              </p:custDataLst>
            </p:nvPr>
          </p:nvSpPr>
          <p:spPr bwMode="gray">
            <a:xfrm>
              <a:off x="3146" y="1269"/>
              <a:ext cx="9" cy="10"/>
            </a:xfrm>
            <a:custGeom>
              <a:gdLst>
                <a:gd name="T0" fmla="*/ 4 w 17"/>
                <a:gd name="T1" fmla="*/ 16 h 17"/>
                <a:gd name="T2" fmla="*/ 0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4 h 17"/>
                <a:gd name="T10" fmla="*/ 2 w 17"/>
                <a:gd name="T11" fmla="*/ 2 h 17"/>
                <a:gd name="T12" fmla="*/ 6 w 17"/>
                <a:gd name="T13" fmla="*/ 0 h 17"/>
                <a:gd name="T14" fmla="*/ 9 w 17"/>
                <a:gd name="T15" fmla="*/ 0 h 17"/>
                <a:gd name="T16" fmla="*/ 11 w 17"/>
                <a:gd name="T17" fmla="*/ 0 h 17"/>
                <a:gd name="T18" fmla="*/ 16 w 17"/>
                <a:gd name="T19" fmla="*/ 2 h 17"/>
                <a:gd name="T20" fmla="*/ 16 w 17"/>
                <a:gd name="T21" fmla="*/ 4 h 17"/>
                <a:gd name="T22" fmla="*/ 16 w 17"/>
                <a:gd name="T23" fmla="*/ 6 h 17"/>
                <a:gd name="T24" fmla="*/ 16 w 17"/>
                <a:gd name="T25" fmla="*/ 12 h 17"/>
                <a:gd name="T26" fmla="*/ 13 w 17"/>
                <a:gd name="T27" fmla="*/ 14 h 17"/>
                <a:gd name="T28" fmla="*/ 9 w 17"/>
                <a:gd name="T29" fmla="*/ 16 h 17"/>
                <a:gd name="T30" fmla="*/ 6 w 17"/>
                <a:gd name="T31" fmla="*/ 16 h 17"/>
                <a:gd name="T32" fmla="*/ 4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6"/>
                  </a:moveTo>
                  <a:lnTo>
                    <a:pt x="0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4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6" y="12"/>
                  </a:lnTo>
                  <a:lnTo>
                    <a:pt x="13" y="14"/>
                  </a:lnTo>
                  <a:lnTo>
                    <a:pt x="9" y="16"/>
                  </a:lnTo>
                  <a:lnTo>
                    <a:pt x="6" y="16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61" name="Freeform 2483"/>
            <p:cNvSpPr/>
            <p:nvPr>
              <p:custDataLst>
                <p:tags r:id="rId26"/>
              </p:custDataLst>
            </p:nvPr>
          </p:nvSpPr>
          <p:spPr bwMode="gray">
            <a:xfrm>
              <a:off x="3146" y="1270"/>
              <a:ext cx="9" cy="9"/>
            </a:xfrm>
            <a:custGeom>
              <a:gdLst>
                <a:gd name="T0" fmla="*/ 16 w 17"/>
                <a:gd name="T1" fmla="*/ 11 h 17"/>
                <a:gd name="T2" fmla="*/ 16 w 17"/>
                <a:gd name="T3" fmla="*/ 4 h 17"/>
                <a:gd name="T4" fmla="*/ 16 w 17"/>
                <a:gd name="T5" fmla="*/ 2 h 17"/>
                <a:gd name="T6" fmla="*/ 16 w 17"/>
                <a:gd name="T7" fmla="*/ 0 h 17"/>
                <a:gd name="T8" fmla="*/ 13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2 w 17"/>
                <a:gd name="T19" fmla="*/ 16 h 17"/>
                <a:gd name="T20" fmla="*/ 5 w 17"/>
                <a:gd name="T21" fmla="*/ 16 h 17"/>
                <a:gd name="T22" fmla="*/ 8 w 17"/>
                <a:gd name="T23" fmla="*/ 16 h 17"/>
                <a:gd name="T24" fmla="*/ 13 w 17"/>
                <a:gd name="T25" fmla="*/ 13 h 17"/>
                <a:gd name="T26" fmla="*/ 16 w 17"/>
                <a:gd name="T27" fmla="*/ 11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16" y="11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3" y="13"/>
                  </a:lnTo>
                  <a:lnTo>
                    <a:pt x="16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62" name="Freeform 2484"/>
            <p:cNvSpPr/>
            <p:nvPr>
              <p:custDataLst>
                <p:tags r:id="rId27"/>
              </p:custDataLst>
            </p:nvPr>
          </p:nvSpPr>
          <p:spPr bwMode="gray">
            <a:xfrm>
              <a:off x="3148" y="1270"/>
              <a:ext cx="10" cy="10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2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2"/>
                  </a:lnTo>
                  <a:lnTo>
                    <a:pt x="16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63" name="Freeform 2485"/>
            <p:cNvSpPr/>
            <p:nvPr>
              <p:custDataLst>
                <p:tags r:id="rId28"/>
              </p:custDataLst>
            </p:nvPr>
          </p:nvSpPr>
          <p:spPr bwMode="gray">
            <a:xfrm>
              <a:off x="3142" y="1270"/>
              <a:ext cx="10" cy="11"/>
            </a:xfrm>
            <a:custGeom>
              <a:gdLst>
                <a:gd name="T0" fmla="*/ 4 w 17"/>
                <a:gd name="T1" fmla="*/ 14 h 17"/>
                <a:gd name="T2" fmla="*/ 0 w 17"/>
                <a:gd name="T3" fmla="*/ 12 h 17"/>
                <a:gd name="T4" fmla="*/ 0 w 17"/>
                <a:gd name="T5" fmla="*/ 10 h 17"/>
                <a:gd name="T6" fmla="*/ 0 w 17"/>
                <a:gd name="T7" fmla="*/ 8 h 17"/>
                <a:gd name="T8" fmla="*/ 0 w 17"/>
                <a:gd name="T9" fmla="*/ 3 h 17"/>
                <a:gd name="T10" fmla="*/ 2 w 17"/>
                <a:gd name="T11" fmla="*/ 1 h 17"/>
                <a:gd name="T12" fmla="*/ 6 w 17"/>
                <a:gd name="T13" fmla="*/ 0 h 17"/>
                <a:gd name="T14" fmla="*/ 9 w 17"/>
                <a:gd name="T15" fmla="*/ 0 h 17"/>
                <a:gd name="T16" fmla="*/ 11 w 17"/>
                <a:gd name="T17" fmla="*/ 0 h 17"/>
                <a:gd name="T18" fmla="*/ 16 w 17"/>
                <a:gd name="T19" fmla="*/ 1 h 17"/>
                <a:gd name="T20" fmla="*/ 16 w 17"/>
                <a:gd name="T21" fmla="*/ 3 h 17"/>
                <a:gd name="T22" fmla="*/ 16 w 17"/>
                <a:gd name="T23" fmla="*/ 5 h 17"/>
                <a:gd name="T24" fmla="*/ 16 w 17"/>
                <a:gd name="T25" fmla="*/ 10 h 17"/>
                <a:gd name="T26" fmla="*/ 13 w 17"/>
                <a:gd name="T27" fmla="*/ 12 h 17"/>
                <a:gd name="T28" fmla="*/ 9 w 17"/>
                <a:gd name="T29" fmla="*/ 14 h 17"/>
                <a:gd name="T30" fmla="*/ 6 w 17"/>
                <a:gd name="T31" fmla="*/ 16 h 17"/>
                <a:gd name="T32" fmla="*/ 4 w 17"/>
                <a:gd name="T33" fmla="*/ 14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4"/>
                  </a:moveTo>
                  <a:lnTo>
                    <a:pt x="0" y="12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3"/>
                  </a:lnTo>
                  <a:lnTo>
                    <a:pt x="2" y="1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6" y="10"/>
                  </a:lnTo>
                  <a:lnTo>
                    <a:pt x="13" y="12"/>
                  </a:lnTo>
                  <a:lnTo>
                    <a:pt x="9" y="14"/>
                  </a:lnTo>
                  <a:lnTo>
                    <a:pt x="6" y="16"/>
                  </a:lnTo>
                  <a:lnTo>
                    <a:pt x="4" y="14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64" name="Freeform 2486"/>
            <p:cNvSpPr/>
            <p:nvPr>
              <p:custDataLst>
                <p:tags r:id="rId29"/>
              </p:custDataLst>
            </p:nvPr>
          </p:nvSpPr>
          <p:spPr bwMode="gray">
            <a:xfrm>
              <a:off x="3143" y="1271"/>
              <a:ext cx="9" cy="11"/>
            </a:xfrm>
            <a:custGeom>
              <a:gdLst>
                <a:gd name="T0" fmla="*/ 16 w 17"/>
                <a:gd name="T1" fmla="*/ 10 h 17"/>
                <a:gd name="T2" fmla="*/ 16 w 17"/>
                <a:gd name="T3" fmla="*/ 4 h 17"/>
                <a:gd name="T4" fmla="*/ 16 w 17"/>
                <a:gd name="T5" fmla="*/ 2 h 17"/>
                <a:gd name="T6" fmla="*/ 16 w 17"/>
                <a:gd name="T7" fmla="*/ 0 h 17"/>
                <a:gd name="T8" fmla="*/ 13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6 h 17"/>
                <a:gd name="T16" fmla="*/ 0 w 17"/>
                <a:gd name="T17" fmla="*/ 10 h 17"/>
                <a:gd name="T18" fmla="*/ 2 w 17"/>
                <a:gd name="T19" fmla="*/ 14 h 17"/>
                <a:gd name="T20" fmla="*/ 5 w 17"/>
                <a:gd name="T21" fmla="*/ 16 h 17"/>
                <a:gd name="T22" fmla="*/ 8 w 17"/>
                <a:gd name="T23" fmla="*/ 14 h 17"/>
                <a:gd name="T24" fmla="*/ 13 w 17"/>
                <a:gd name="T25" fmla="*/ 12 h 17"/>
                <a:gd name="T26" fmla="*/ 16 w 17"/>
                <a:gd name="T27" fmla="*/ 10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16" y="10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6"/>
                  </a:lnTo>
                  <a:lnTo>
                    <a:pt x="0" y="10"/>
                  </a:lnTo>
                  <a:lnTo>
                    <a:pt x="2" y="14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3" y="12"/>
                  </a:lnTo>
                  <a:lnTo>
                    <a:pt x="16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65" name="Freeform 2487"/>
            <p:cNvSpPr/>
            <p:nvPr>
              <p:custDataLst>
                <p:tags r:id="rId30"/>
              </p:custDataLst>
            </p:nvPr>
          </p:nvSpPr>
          <p:spPr bwMode="gray">
            <a:xfrm>
              <a:off x="3144" y="1272"/>
              <a:ext cx="9" cy="12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66" name="Freeform 2488"/>
            <p:cNvSpPr/>
            <p:nvPr>
              <p:custDataLst>
                <p:tags r:id="rId31"/>
              </p:custDataLst>
            </p:nvPr>
          </p:nvSpPr>
          <p:spPr bwMode="gray">
            <a:xfrm>
              <a:off x="3148" y="1270"/>
              <a:ext cx="10" cy="10"/>
            </a:xfrm>
            <a:custGeom>
              <a:gdLst>
                <a:gd name="T0" fmla="*/ 4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2 w 17"/>
                <a:gd name="T9" fmla="*/ 4 h 17"/>
                <a:gd name="T10" fmla="*/ 4 w 17"/>
                <a:gd name="T11" fmla="*/ 2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2 h 17"/>
                <a:gd name="T20" fmla="*/ 14 w 17"/>
                <a:gd name="T21" fmla="*/ 4 h 17"/>
                <a:gd name="T22" fmla="*/ 16 w 17"/>
                <a:gd name="T23" fmla="*/ 6 h 17"/>
                <a:gd name="T24" fmla="*/ 14 w 17"/>
                <a:gd name="T25" fmla="*/ 12 h 17"/>
                <a:gd name="T26" fmla="*/ 12 w 17"/>
                <a:gd name="T27" fmla="*/ 14 h 17"/>
                <a:gd name="T28" fmla="*/ 10 w 17"/>
                <a:gd name="T29" fmla="*/ 16 h 17"/>
                <a:gd name="T30" fmla="*/ 6 w 17"/>
                <a:gd name="T31" fmla="*/ 16 h 17"/>
                <a:gd name="T32" fmla="*/ 4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4"/>
                  </a:lnTo>
                  <a:lnTo>
                    <a:pt x="16" y="6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6" y="16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67" name="Freeform 2489"/>
            <p:cNvSpPr/>
            <p:nvPr>
              <p:custDataLst>
                <p:tags r:id="rId32"/>
              </p:custDataLst>
            </p:nvPr>
          </p:nvSpPr>
          <p:spPr bwMode="gray">
            <a:xfrm>
              <a:off x="3149" y="1270"/>
              <a:ext cx="10" cy="10"/>
            </a:xfrm>
            <a:custGeom>
              <a:gdLst>
                <a:gd name="T0" fmla="*/ 13 w 17"/>
                <a:gd name="T1" fmla="*/ 11 h 17"/>
                <a:gd name="T2" fmla="*/ 16 w 17"/>
                <a:gd name="T3" fmla="*/ 4 h 17"/>
                <a:gd name="T4" fmla="*/ 13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2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0 w 17"/>
                <a:gd name="T19" fmla="*/ 13 h 17"/>
                <a:gd name="T20" fmla="*/ 2 w 17"/>
                <a:gd name="T21" fmla="*/ 16 h 17"/>
                <a:gd name="T22" fmla="*/ 8 w 17"/>
                <a:gd name="T23" fmla="*/ 16 h 17"/>
                <a:gd name="T24" fmla="*/ 10 w 17"/>
                <a:gd name="T25" fmla="*/ 13 h 17"/>
                <a:gd name="T26" fmla="*/ 13 w 17"/>
                <a:gd name="T27" fmla="*/ 11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13" y="11"/>
                  </a:move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2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2" y="16"/>
                  </a:lnTo>
                  <a:lnTo>
                    <a:pt x="8" y="16"/>
                  </a:lnTo>
                  <a:lnTo>
                    <a:pt x="10" y="13"/>
                  </a:lnTo>
                  <a:lnTo>
                    <a:pt x="13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68" name="Freeform 2490"/>
            <p:cNvSpPr/>
            <p:nvPr>
              <p:custDataLst>
                <p:tags r:id="rId33"/>
              </p:custDataLst>
            </p:nvPr>
          </p:nvSpPr>
          <p:spPr bwMode="gray">
            <a:xfrm>
              <a:off x="3150" y="1271"/>
              <a:ext cx="9" cy="11"/>
            </a:xfrm>
            <a:custGeom>
              <a:gdLst>
                <a:gd name="T0" fmla="*/ 16 w 17"/>
                <a:gd name="T1" fmla="*/ 10 h 17"/>
                <a:gd name="T2" fmla="*/ 16 w 17"/>
                <a:gd name="T3" fmla="*/ 5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5 h 17"/>
                <a:gd name="T10" fmla="*/ 0 w 17"/>
                <a:gd name="T11" fmla="*/ 10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5"/>
                  </a:lnTo>
                  <a:lnTo>
                    <a:pt x="0" y="10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69" name="Freeform 2491"/>
            <p:cNvSpPr/>
            <p:nvPr>
              <p:custDataLst>
                <p:tags r:id="rId34"/>
              </p:custDataLst>
            </p:nvPr>
          </p:nvSpPr>
          <p:spPr bwMode="gray">
            <a:xfrm>
              <a:off x="3144" y="1272"/>
              <a:ext cx="9" cy="10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2 w 17"/>
                <a:gd name="T9" fmla="*/ 4 h 17"/>
                <a:gd name="T10" fmla="*/ 4 w 17"/>
                <a:gd name="T11" fmla="*/ 2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2 h 17"/>
                <a:gd name="T20" fmla="*/ 14 w 17"/>
                <a:gd name="T21" fmla="*/ 4 h 17"/>
                <a:gd name="T22" fmla="*/ 16 w 17"/>
                <a:gd name="T23" fmla="*/ 6 h 17"/>
                <a:gd name="T24" fmla="*/ 14 w 17"/>
                <a:gd name="T25" fmla="*/ 12 h 17"/>
                <a:gd name="T26" fmla="*/ 12 w 17"/>
                <a:gd name="T27" fmla="*/ 14 h 17"/>
                <a:gd name="T28" fmla="*/ 10 w 17"/>
                <a:gd name="T29" fmla="*/ 16 h 17"/>
                <a:gd name="T30" fmla="*/ 6 w 17"/>
                <a:gd name="T31" fmla="*/ 16 h 17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17"/>
                <a:gd name="T49" fmla="*/ 0 h 17"/>
                <a:gd name="T50" fmla="*/ 17 w 17"/>
                <a:gd name="T51" fmla="*/ 17 h 17"/>
              </a:gdLst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4"/>
                  </a:lnTo>
                  <a:lnTo>
                    <a:pt x="16" y="6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70" name="Freeform 2492"/>
            <p:cNvSpPr/>
            <p:nvPr>
              <p:custDataLst>
                <p:tags r:id="rId35"/>
              </p:custDataLst>
            </p:nvPr>
          </p:nvSpPr>
          <p:spPr bwMode="gray">
            <a:xfrm>
              <a:off x="3145" y="1272"/>
              <a:ext cx="9" cy="12"/>
            </a:xfrm>
            <a:custGeom>
              <a:gdLst>
                <a:gd name="T0" fmla="*/ 13 w 17"/>
                <a:gd name="T1" fmla="*/ 11 h 17"/>
                <a:gd name="T2" fmla="*/ 16 w 17"/>
                <a:gd name="T3" fmla="*/ 4 h 17"/>
                <a:gd name="T4" fmla="*/ 13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0 w 17"/>
                <a:gd name="T19" fmla="*/ 13 h 17"/>
                <a:gd name="T20" fmla="*/ 2 w 17"/>
                <a:gd name="T21" fmla="*/ 16 h 17"/>
                <a:gd name="T22" fmla="*/ 8 w 17"/>
                <a:gd name="T23" fmla="*/ 16 h 17"/>
                <a:gd name="T24" fmla="*/ 10 w 17"/>
                <a:gd name="T25" fmla="*/ 13 h 17"/>
                <a:gd name="T26" fmla="*/ 13 w 17"/>
                <a:gd name="T27" fmla="*/ 11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13" y="11"/>
                  </a:move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2" y="16"/>
                  </a:lnTo>
                  <a:lnTo>
                    <a:pt x="8" y="16"/>
                  </a:lnTo>
                  <a:lnTo>
                    <a:pt x="10" y="13"/>
                  </a:lnTo>
                  <a:lnTo>
                    <a:pt x="13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71" name="Freeform 2493"/>
            <p:cNvSpPr/>
            <p:nvPr>
              <p:custDataLst>
                <p:tags r:id="rId36"/>
              </p:custDataLst>
            </p:nvPr>
          </p:nvSpPr>
          <p:spPr bwMode="gray">
            <a:xfrm>
              <a:off x="3146" y="1275"/>
              <a:ext cx="8" cy="10"/>
            </a:xfrm>
            <a:custGeom>
              <a:gdLst>
                <a:gd name="T0" fmla="*/ 16 w 17"/>
                <a:gd name="T1" fmla="*/ 10 h 17"/>
                <a:gd name="T2" fmla="*/ 16 w 17"/>
                <a:gd name="T3" fmla="*/ 5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5 h 17"/>
                <a:gd name="T10" fmla="*/ 0 w 17"/>
                <a:gd name="T11" fmla="*/ 10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5"/>
                  </a:lnTo>
                  <a:lnTo>
                    <a:pt x="0" y="10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72" name="Freeform 2494"/>
            <p:cNvSpPr/>
            <p:nvPr>
              <p:custDataLst>
                <p:tags r:id="rId37"/>
              </p:custDataLst>
            </p:nvPr>
          </p:nvSpPr>
          <p:spPr bwMode="gray">
            <a:xfrm>
              <a:off x="3108" y="1248"/>
              <a:ext cx="49" cy="30"/>
            </a:xfrm>
            <a:custGeom>
              <a:gdLst>
                <a:gd name="T0" fmla="*/ 88 w 89"/>
                <a:gd name="T1" fmla="*/ 10 h 51"/>
                <a:gd name="T2" fmla="*/ 70 w 89"/>
                <a:gd name="T3" fmla="*/ 0 h 51"/>
                <a:gd name="T4" fmla="*/ 0 w 89"/>
                <a:gd name="T5" fmla="*/ 40 h 51"/>
                <a:gd name="T6" fmla="*/ 18 w 89"/>
                <a:gd name="T7" fmla="*/ 50 h 51"/>
                <a:gd name="T8" fmla="*/ 88 w 89"/>
                <a:gd name="T9" fmla="*/ 10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9"/>
                <a:gd name="T16" fmla="*/ 0 h 51"/>
                <a:gd name="T17" fmla="*/ 89 w 89"/>
                <a:gd name="T18" fmla="*/ 51 h 5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9" h="51">
                  <a:moveTo>
                    <a:pt x="88" y="10"/>
                  </a:moveTo>
                  <a:lnTo>
                    <a:pt x="70" y="0"/>
                  </a:lnTo>
                  <a:lnTo>
                    <a:pt x="0" y="40"/>
                  </a:lnTo>
                  <a:lnTo>
                    <a:pt x="18" y="50"/>
                  </a:lnTo>
                  <a:lnTo>
                    <a:pt x="88" y="10"/>
                  </a:lnTo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73" name="Freeform 2495"/>
            <p:cNvSpPr/>
            <p:nvPr>
              <p:custDataLst>
                <p:tags r:id="rId38"/>
              </p:custDataLst>
            </p:nvPr>
          </p:nvSpPr>
          <p:spPr bwMode="gray">
            <a:xfrm>
              <a:off x="3117" y="1253"/>
              <a:ext cx="40" cy="40"/>
            </a:xfrm>
            <a:custGeom>
              <a:gdLst>
                <a:gd name="T0" fmla="*/ 70 w 71"/>
                <a:gd name="T1" fmla="*/ 0 h 62"/>
                <a:gd name="T2" fmla="*/ 0 w 71"/>
                <a:gd name="T3" fmla="*/ 40 h 62"/>
                <a:gd name="T4" fmla="*/ 0 w 71"/>
                <a:gd name="T5" fmla="*/ 61 h 62"/>
                <a:gd name="T6" fmla="*/ 70 w 71"/>
                <a:gd name="T7" fmla="*/ 21 h 62"/>
                <a:gd name="T8" fmla="*/ 70 w 71"/>
                <a:gd name="T9" fmla="*/ 0 h 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1"/>
                <a:gd name="T16" fmla="*/ 0 h 62"/>
                <a:gd name="T17" fmla="*/ 71 w 71"/>
                <a:gd name="T18" fmla="*/ 62 h 6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1" h="62">
                  <a:moveTo>
                    <a:pt x="70" y="0"/>
                  </a:moveTo>
                  <a:lnTo>
                    <a:pt x="0" y="40"/>
                  </a:lnTo>
                  <a:lnTo>
                    <a:pt x="0" y="61"/>
                  </a:lnTo>
                  <a:lnTo>
                    <a:pt x="70" y="21"/>
                  </a:lnTo>
                  <a:lnTo>
                    <a:pt x="70" y="0"/>
                  </a:lnTo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74" name="Freeform 2496"/>
            <p:cNvSpPr/>
            <p:nvPr>
              <p:custDataLst>
                <p:tags r:id="rId39"/>
              </p:custDataLst>
            </p:nvPr>
          </p:nvSpPr>
          <p:spPr bwMode="gray">
            <a:xfrm>
              <a:off x="2946" y="1280"/>
              <a:ext cx="115" cy="113"/>
            </a:xfrm>
            <a:custGeom>
              <a:gdLst>
                <a:gd name="T0" fmla="*/ 0 w 212"/>
                <a:gd name="T1" fmla="*/ 61 h 184"/>
                <a:gd name="T2" fmla="*/ 0 w 212"/>
                <a:gd name="T3" fmla="*/ 0 h 184"/>
                <a:gd name="T4" fmla="*/ 211 w 212"/>
                <a:gd name="T5" fmla="*/ 121 h 184"/>
                <a:gd name="T6" fmla="*/ 211 w 212"/>
                <a:gd name="T7" fmla="*/ 183 h 184"/>
                <a:gd name="T8" fmla="*/ 0 w 212"/>
                <a:gd name="T9" fmla="*/ 61 h 18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2"/>
                <a:gd name="T16" fmla="*/ 0 h 184"/>
                <a:gd name="T17" fmla="*/ 212 w 212"/>
                <a:gd name="T18" fmla="*/ 184 h 184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1" h="184">
                  <a:moveTo>
                    <a:pt x="0" y="61"/>
                  </a:moveTo>
                  <a:lnTo>
                    <a:pt x="0" y="0"/>
                  </a:lnTo>
                  <a:lnTo>
                    <a:pt x="211" y="121"/>
                  </a:lnTo>
                  <a:lnTo>
                    <a:pt x="211" y="183"/>
                  </a:lnTo>
                  <a:lnTo>
                    <a:pt x="0" y="61"/>
                  </a:lnTo>
                </a:path>
              </a:pathLst>
            </a:custGeom>
            <a:solidFill>
              <a:srgbClr val="FF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75" name="Freeform 2497"/>
            <p:cNvSpPr/>
            <p:nvPr>
              <p:custDataLst>
                <p:tags r:id="rId40"/>
              </p:custDataLst>
            </p:nvPr>
          </p:nvSpPr>
          <p:spPr bwMode="gray">
            <a:xfrm>
              <a:off x="2993" y="1222"/>
              <a:ext cx="160" cy="90"/>
            </a:xfrm>
            <a:custGeom>
              <a:gdLst>
                <a:gd name="T0" fmla="*/ 85 w 297"/>
                <a:gd name="T1" fmla="*/ 0 h 147"/>
                <a:gd name="T2" fmla="*/ 296 w 297"/>
                <a:gd name="T3" fmla="*/ 121 h 147"/>
                <a:gd name="T4" fmla="*/ 211 w 297"/>
                <a:gd name="T5" fmla="*/ 146 h 147"/>
                <a:gd name="T6" fmla="*/ 0 w 297"/>
                <a:gd name="T7" fmla="*/ 24 h 147"/>
                <a:gd name="T8" fmla="*/ 85 w 297"/>
                <a:gd name="T9" fmla="*/ 0 h 14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97"/>
                <a:gd name="T16" fmla="*/ 0 h 147"/>
                <a:gd name="T17" fmla="*/ 297 w 297"/>
                <a:gd name="T18" fmla="*/ 147 h 14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97" h="147">
                  <a:moveTo>
                    <a:pt x="85" y="0"/>
                  </a:moveTo>
                  <a:lnTo>
                    <a:pt x="296" y="121"/>
                  </a:lnTo>
                  <a:lnTo>
                    <a:pt x="211" y="146"/>
                  </a:lnTo>
                  <a:lnTo>
                    <a:pt x="0" y="24"/>
                  </a:lnTo>
                  <a:lnTo>
                    <a:pt x="85" y="0"/>
                  </a:lnTo>
                </a:path>
              </a:pathLst>
            </a:custGeom>
            <a:solidFill>
              <a:srgbClr val="FF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76" name="Freeform 2498"/>
            <p:cNvSpPr/>
            <p:nvPr>
              <p:custDataLst>
                <p:tags r:id="rId41"/>
              </p:custDataLst>
            </p:nvPr>
          </p:nvSpPr>
          <p:spPr bwMode="gray">
            <a:xfrm>
              <a:off x="2946" y="1237"/>
              <a:ext cx="161" cy="118"/>
            </a:xfrm>
            <a:custGeom>
              <a:gdLst>
                <a:gd name="T0" fmla="*/ 84 w 296"/>
                <a:gd name="T1" fmla="*/ 0 h 195"/>
                <a:gd name="T2" fmla="*/ 0 w 296"/>
                <a:gd name="T3" fmla="*/ 73 h 195"/>
                <a:gd name="T4" fmla="*/ 211 w 296"/>
                <a:gd name="T5" fmla="*/ 194 h 195"/>
                <a:gd name="T6" fmla="*/ 295 w 296"/>
                <a:gd name="T7" fmla="*/ 122 h 195"/>
                <a:gd name="T8" fmla="*/ 84 w 296"/>
                <a:gd name="T9" fmla="*/ 0 h 19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96"/>
                <a:gd name="T16" fmla="*/ 0 h 195"/>
                <a:gd name="T17" fmla="*/ 296 w 296"/>
                <a:gd name="T18" fmla="*/ 195 h 195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96" h="195">
                  <a:moveTo>
                    <a:pt x="84" y="0"/>
                  </a:moveTo>
                  <a:lnTo>
                    <a:pt x="0" y="73"/>
                  </a:lnTo>
                  <a:lnTo>
                    <a:pt x="211" y="194"/>
                  </a:lnTo>
                  <a:lnTo>
                    <a:pt x="295" y="122"/>
                  </a:lnTo>
                  <a:lnTo>
                    <a:pt x="84" y="0"/>
                  </a:lnTo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77" name="Freeform 2499"/>
            <p:cNvSpPr/>
            <p:nvPr>
              <p:custDataLst>
                <p:tags r:id="rId42"/>
              </p:custDataLst>
            </p:nvPr>
          </p:nvSpPr>
          <p:spPr bwMode="gray">
            <a:xfrm>
              <a:off x="2951" y="1296"/>
              <a:ext cx="8" cy="21"/>
            </a:xfrm>
            <a:custGeom>
              <a:gdLst>
                <a:gd name="T0" fmla="*/ 0 w 17"/>
                <a:gd name="T1" fmla="*/ 0 h 37"/>
                <a:gd name="T2" fmla="*/ 16 w 17"/>
                <a:gd name="T3" fmla="*/ 3 h 37"/>
                <a:gd name="T4" fmla="*/ 16 w 17"/>
                <a:gd name="T5" fmla="*/ 33 h 37"/>
                <a:gd name="T6" fmla="*/ 0 w 17"/>
                <a:gd name="T7" fmla="*/ 36 h 37"/>
                <a:gd name="T8" fmla="*/ 0 w 17"/>
                <a:gd name="T9" fmla="*/ 0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37"/>
                <a:gd name="T17" fmla="*/ 17 w 17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37">
                  <a:moveTo>
                    <a:pt x="0" y="0"/>
                  </a:moveTo>
                  <a:lnTo>
                    <a:pt x="16" y="3"/>
                  </a:lnTo>
                  <a:lnTo>
                    <a:pt x="16" y="33"/>
                  </a:lnTo>
                  <a:lnTo>
                    <a:pt x="0" y="36"/>
                  </a:lnTo>
                  <a:lnTo>
                    <a:pt x="0" y="0"/>
                  </a:lnTo>
                </a:path>
              </a:pathLst>
            </a:custGeom>
            <a:solidFill>
              <a:srgbClr val="FF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78" name="Freeform 2500"/>
            <p:cNvSpPr/>
            <p:nvPr>
              <p:custDataLst>
                <p:tags r:id="rId43"/>
              </p:custDataLst>
            </p:nvPr>
          </p:nvSpPr>
          <p:spPr bwMode="gray">
            <a:xfrm>
              <a:off x="2951" y="1316"/>
              <a:ext cx="16" cy="12"/>
            </a:xfrm>
            <a:custGeom>
              <a:gdLst>
                <a:gd name="T0" fmla="*/ 5 w 28"/>
                <a:gd name="T1" fmla="*/ 0 h 19"/>
                <a:gd name="T2" fmla="*/ 27 w 28"/>
                <a:gd name="T3" fmla="*/ 12 h 19"/>
                <a:gd name="T4" fmla="*/ 27 w 28"/>
                <a:gd name="T5" fmla="*/ 18 h 19"/>
                <a:gd name="T6" fmla="*/ 0 w 28"/>
                <a:gd name="T7" fmla="*/ 3 h 19"/>
                <a:gd name="T8" fmla="*/ 5 w 28"/>
                <a:gd name="T9" fmla="*/ 0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9"/>
                <a:gd name="T17" fmla="*/ 28 w 28"/>
                <a:gd name="T18" fmla="*/ 19 h 1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9">
                  <a:moveTo>
                    <a:pt x="5" y="0"/>
                  </a:moveTo>
                  <a:lnTo>
                    <a:pt x="27" y="12"/>
                  </a:lnTo>
                  <a:lnTo>
                    <a:pt x="27" y="18"/>
                  </a:lnTo>
                  <a:lnTo>
                    <a:pt x="0" y="3"/>
                  </a:lnTo>
                  <a:lnTo>
                    <a:pt x="5" y="0"/>
                  </a:lnTo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79" name="Freeform 2501"/>
            <p:cNvSpPr/>
            <p:nvPr>
              <p:custDataLst>
                <p:tags r:id="rId44"/>
              </p:custDataLst>
            </p:nvPr>
          </p:nvSpPr>
          <p:spPr bwMode="gray">
            <a:xfrm>
              <a:off x="2954" y="1298"/>
              <a:ext cx="13" cy="25"/>
            </a:xfrm>
            <a:custGeom>
              <a:gdLst>
                <a:gd name="T0" fmla="*/ 0 w 23"/>
                <a:gd name="T1" fmla="*/ 30 h 43"/>
                <a:gd name="T2" fmla="*/ 0 w 23"/>
                <a:gd name="T3" fmla="*/ 0 h 43"/>
                <a:gd name="T4" fmla="*/ 22 w 23"/>
                <a:gd name="T5" fmla="*/ 12 h 43"/>
                <a:gd name="T6" fmla="*/ 22 w 23"/>
                <a:gd name="T7" fmla="*/ 42 h 43"/>
                <a:gd name="T8" fmla="*/ 0 w 23"/>
                <a:gd name="T9" fmla="*/ 30 h 4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43"/>
                <a:gd name="T17" fmla="*/ 23 w 23"/>
                <a:gd name="T18" fmla="*/ 43 h 43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43">
                  <a:moveTo>
                    <a:pt x="0" y="30"/>
                  </a:moveTo>
                  <a:lnTo>
                    <a:pt x="0" y="0"/>
                  </a:lnTo>
                  <a:lnTo>
                    <a:pt x="22" y="12"/>
                  </a:lnTo>
                  <a:lnTo>
                    <a:pt x="22" y="42"/>
                  </a:lnTo>
                  <a:lnTo>
                    <a:pt x="0" y="3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80" name="Freeform 2502"/>
            <p:cNvSpPr/>
            <p:nvPr>
              <p:custDataLst>
                <p:tags r:id="rId45"/>
              </p:custDataLst>
            </p:nvPr>
          </p:nvSpPr>
          <p:spPr bwMode="gray">
            <a:xfrm>
              <a:off x="3060" y="1296"/>
              <a:ext cx="93" cy="97"/>
            </a:xfrm>
            <a:custGeom>
              <a:gdLst>
                <a:gd name="T0" fmla="*/ 0 w 170"/>
                <a:gd name="T1" fmla="*/ 159 h 160"/>
                <a:gd name="T2" fmla="*/ 169 w 170"/>
                <a:gd name="T3" fmla="*/ 61 h 160"/>
                <a:gd name="T4" fmla="*/ 169 w 170"/>
                <a:gd name="T5" fmla="*/ 0 h 160"/>
                <a:gd name="T6" fmla="*/ 84 w 170"/>
                <a:gd name="T7" fmla="*/ 25 h 160"/>
                <a:gd name="T8" fmla="*/ 0 w 170"/>
                <a:gd name="T9" fmla="*/ 97 h 160"/>
                <a:gd name="T10" fmla="*/ 0 w 170"/>
                <a:gd name="T11" fmla="*/ 159 h 16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70"/>
                <a:gd name="T19" fmla="*/ 0 h 160"/>
                <a:gd name="T20" fmla="*/ 170 w 170"/>
                <a:gd name="T21" fmla="*/ 160 h 160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70" h="160">
                  <a:moveTo>
                    <a:pt x="0" y="159"/>
                  </a:moveTo>
                  <a:lnTo>
                    <a:pt x="169" y="61"/>
                  </a:lnTo>
                  <a:lnTo>
                    <a:pt x="169" y="0"/>
                  </a:lnTo>
                  <a:lnTo>
                    <a:pt x="84" y="25"/>
                  </a:lnTo>
                  <a:lnTo>
                    <a:pt x="0" y="97"/>
                  </a:lnTo>
                  <a:lnTo>
                    <a:pt x="0" y="159"/>
                  </a:lnTo>
                </a:path>
              </a:pathLst>
            </a:custGeom>
            <a:solidFill>
              <a:srgbClr val="FF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81" name="Freeform 2503"/>
            <p:cNvSpPr/>
            <p:nvPr>
              <p:custDataLst>
                <p:tags r:id="rId46"/>
              </p:custDataLst>
            </p:nvPr>
          </p:nvSpPr>
          <p:spPr bwMode="gray">
            <a:xfrm>
              <a:off x="2979" y="1313"/>
              <a:ext cx="7" cy="22"/>
            </a:xfrm>
            <a:custGeom>
              <a:gdLst>
                <a:gd name="T0" fmla="*/ 0 w 17"/>
                <a:gd name="T1" fmla="*/ 0 h 37"/>
                <a:gd name="T2" fmla="*/ 16 w 17"/>
                <a:gd name="T3" fmla="*/ 3 h 37"/>
                <a:gd name="T4" fmla="*/ 16 w 17"/>
                <a:gd name="T5" fmla="*/ 33 h 37"/>
                <a:gd name="T6" fmla="*/ 0 w 17"/>
                <a:gd name="T7" fmla="*/ 36 h 37"/>
                <a:gd name="T8" fmla="*/ 0 w 17"/>
                <a:gd name="T9" fmla="*/ 0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37"/>
                <a:gd name="T17" fmla="*/ 17 w 17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37">
                  <a:moveTo>
                    <a:pt x="0" y="0"/>
                  </a:moveTo>
                  <a:lnTo>
                    <a:pt x="16" y="3"/>
                  </a:lnTo>
                  <a:lnTo>
                    <a:pt x="16" y="33"/>
                  </a:lnTo>
                  <a:lnTo>
                    <a:pt x="0" y="36"/>
                  </a:lnTo>
                  <a:lnTo>
                    <a:pt x="0" y="0"/>
                  </a:lnTo>
                </a:path>
              </a:pathLst>
            </a:custGeom>
            <a:solidFill>
              <a:srgbClr val="FF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82" name="Freeform 2504"/>
            <p:cNvSpPr/>
            <p:nvPr>
              <p:custDataLst>
                <p:tags r:id="rId47"/>
              </p:custDataLst>
            </p:nvPr>
          </p:nvSpPr>
          <p:spPr bwMode="gray">
            <a:xfrm>
              <a:off x="2979" y="1332"/>
              <a:ext cx="14" cy="14"/>
            </a:xfrm>
            <a:custGeom>
              <a:gdLst>
                <a:gd name="T0" fmla="*/ 5 w 28"/>
                <a:gd name="T1" fmla="*/ 0 h 19"/>
                <a:gd name="T2" fmla="*/ 27 w 28"/>
                <a:gd name="T3" fmla="*/ 12 h 19"/>
                <a:gd name="T4" fmla="*/ 27 w 28"/>
                <a:gd name="T5" fmla="*/ 18 h 19"/>
                <a:gd name="T6" fmla="*/ 0 w 28"/>
                <a:gd name="T7" fmla="*/ 3 h 19"/>
                <a:gd name="T8" fmla="*/ 5 w 28"/>
                <a:gd name="T9" fmla="*/ 0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9"/>
                <a:gd name="T17" fmla="*/ 28 w 28"/>
                <a:gd name="T18" fmla="*/ 19 h 1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9">
                  <a:moveTo>
                    <a:pt x="5" y="0"/>
                  </a:moveTo>
                  <a:lnTo>
                    <a:pt x="27" y="12"/>
                  </a:lnTo>
                  <a:lnTo>
                    <a:pt x="27" y="18"/>
                  </a:lnTo>
                  <a:lnTo>
                    <a:pt x="0" y="3"/>
                  </a:lnTo>
                  <a:lnTo>
                    <a:pt x="5" y="0"/>
                  </a:lnTo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83" name="Freeform 2505"/>
            <p:cNvSpPr/>
            <p:nvPr>
              <p:custDataLst>
                <p:tags r:id="rId48"/>
              </p:custDataLst>
            </p:nvPr>
          </p:nvSpPr>
          <p:spPr bwMode="gray">
            <a:xfrm>
              <a:off x="2981" y="1315"/>
              <a:ext cx="12" cy="25"/>
            </a:xfrm>
            <a:custGeom>
              <a:gdLst>
                <a:gd name="T0" fmla="*/ 0 w 23"/>
                <a:gd name="T1" fmla="*/ 30 h 43"/>
                <a:gd name="T2" fmla="*/ 0 w 23"/>
                <a:gd name="T3" fmla="*/ 0 h 43"/>
                <a:gd name="T4" fmla="*/ 22 w 23"/>
                <a:gd name="T5" fmla="*/ 12 h 43"/>
                <a:gd name="T6" fmla="*/ 22 w 23"/>
                <a:gd name="T7" fmla="*/ 42 h 43"/>
                <a:gd name="T8" fmla="*/ 0 w 23"/>
                <a:gd name="T9" fmla="*/ 30 h 4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43"/>
                <a:gd name="T17" fmla="*/ 23 w 23"/>
                <a:gd name="T18" fmla="*/ 43 h 43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43">
                  <a:moveTo>
                    <a:pt x="0" y="30"/>
                  </a:moveTo>
                  <a:lnTo>
                    <a:pt x="0" y="0"/>
                  </a:lnTo>
                  <a:lnTo>
                    <a:pt x="22" y="12"/>
                  </a:lnTo>
                  <a:lnTo>
                    <a:pt x="22" y="42"/>
                  </a:lnTo>
                  <a:lnTo>
                    <a:pt x="0" y="3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84" name="Freeform 2506"/>
            <p:cNvSpPr/>
            <p:nvPr>
              <p:custDataLst>
                <p:tags r:id="rId49"/>
              </p:custDataLst>
            </p:nvPr>
          </p:nvSpPr>
          <p:spPr bwMode="gray">
            <a:xfrm>
              <a:off x="3003" y="1330"/>
              <a:ext cx="9" cy="22"/>
            </a:xfrm>
            <a:custGeom>
              <a:gdLst>
                <a:gd name="T0" fmla="*/ 0 w 17"/>
                <a:gd name="T1" fmla="*/ 0 h 37"/>
                <a:gd name="T2" fmla="*/ 16 w 17"/>
                <a:gd name="T3" fmla="*/ 3 h 37"/>
                <a:gd name="T4" fmla="*/ 16 w 17"/>
                <a:gd name="T5" fmla="*/ 33 h 37"/>
                <a:gd name="T6" fmla="*/ 0 w 17"/>
                <a:gd name="T7" fmla="*/ 36 h 37"/>
                <a:gd name="T8" fmla="*/ 0 w 17"/>
                <a:gd name="T9" fmla="*/ 0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37"/>
                <a:gd name="T17" fmla="*/ 17 w 17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37">
                  <a:moveTo>
                    <a:pt x="0" y="0"/>
                  </a:moveTo>
                  <a:lnTo>
                    <a:pt x="16" y="3"/>
                  </a:lnTo>
                  <a:lnTo>
                    <a:pt x="16" y="33"/>
                  </a:lnTo>
                  <a:lnTo>
                    <a:pt x="0" y="36"/>
                  </a:lnTo>
                  <a:lnTo>
                    <a:pt x="0" y="0"/>
                  </a:lnTo>
                </a:path>
              </a:pathLst>
            </a:custGeom>
            <a:solidFill>
              <a:srgbClr val="FF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85" name="Freeform 2507"/>
            <p:cNvSpPr/>
            <p:nvPr>
              <p:custDataLst>
                <p:tags r:id="rId50"/>
              </p:custDataLst>
            </p:nvPr>
          </p:nvSpPr>
          <p:spPr bwMode="gray">
            <a:xfrm>
              <a:off x="3003" y="1351"/>
              <a:ext cx="16" cy="10"/>
            </a:xfrm>
            <a:custGeom>
              <a:gdLst>
                <a:gd name="T0" fmla="*/ 6 w 29"/>
                <a:gd name="T1" fmla="*/ 0 h 19"/>
                <a:gd name="T2" fmla="*/ 28 w 29"/>
                <a:gd name="T3" fmla="*/ 12 h 19"/>
                <a:gd name="T4" fmla="*/ 28 w 29"/>
                <a:gd name="T5" fmla="*/ 18 h 19"/>
                <a:gd name="T6" fmla="*/ 0 w 29"/>
                <a:gd name="T7" fmla="*/ 3 h 19"/>
                <a:gd name="T8" fmla="*/ 6 w 29"/>
                <a:gd name="T9" fmla="*/ 0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9"/>
                <a:gd name="T16" fmla="*/ 0 h 19"/>
                <a:gd name="T17" fmla="*/ 29 w 29"/>
                <a:gd name="T18" fmla="*/ 19 h 1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9">
                  <a:moveTo>
                    <a:pt x="6" y="0"/>
                  </a:moveTo>
                  <a:lnTo>
                    <a:pt x="28" y="12"/>
                  </a:lnTo>
                  <a:lnTo>
                    <a:pt x="28" y="18"/>
                  </a:lnTo>
                  <a:lnTo>
                    <a:pt x="0" y="3"/>
                  </a:lnTo>
                  <a:lnTo>
                    <a:pt x="6" y="0"/>
                  </a:lnTo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86" name="Freeform 2508"/>
            <p:cNvSpPr/>
            <p:nvPr>
              <p:custDataLst>
                <p:tags r:id="rId51"/>
              </p:custDataLst>
            </p:nvPr>
          </p:nvSpPr>
          <p:spPr bwMode="gray">
            <a:xfrm>
              <a:off x="3006" y="1331"/>
              <a:ext cx="13" cy="27"/>
            </a:xfrm>
            <a:custGeom>
              <a:gdLst>
                <a:gd name="T0" fmla="*/ 0 w 23"/>
                <a:gd name="T1" fmla="*/ 30 h 43"/>
                <a:gd name="T2" fmla="*/ 0 w 23"/>
                <a:gd name="T3" fmla="*/ 0 h 43"/>
                <a:gd name="T4" fmla="*/ 22 w 23"/>
                <a:gd name="T5" fmla="*/ 12 h 43"/>
                <a:gd name="T6" fmla="*/ 22 w 23"/>
                <a:gd name="T7" fmla="*/ 42 h 43"/>
                <a:gd name="T8" fmla="*/ 0 w 23"/>
                <a:gd name="T9" fmla="*/ 30 h 4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43"/>
                <a:gd name="T17" fmla="*/ 23 w 23"/>
                <a:gd name="T18" fmla="*/ 43 h 43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43">
                  <a:moveTo>
                    <a:pt x="0" y="30"/>
                  </a:moveTo>
                  <a:lnTo>
                    <a:pt x="0" y="0"/>
                  </a:lnTo>
                  <a:lnTo>
                    <a:pt x="22" y="12"/>
                  </a:lnTo>
                  <a:lnTo>
                    <a:pt x="22" y="42"/>
                  </a:lnTo>
                  <a:lnTo>
                    <a:pt x="0" y="3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87" name="Freeform 2509"/>
            <p:cNvSpPr/>
            <p:nvPr>
              <p:custDataLst>
                <p:tags r:id="rId52"/>
              </p:custDataLst>
            </p:nvPr>
          </p:nvSpPr>
          <p:spPr bwMode="gray">
            <a:xfrm>
              <a:off x="3038" y="1352"/>
              <a:ext cx="9" cy="23"/>
            </a:xfrm>
            <a:custGeom>
              <a:gdLst>
                <a:gd name="T0" fmla="*/ 0 w 17"/>
                <a:gd name="T1" fmla="*/ 0 h 37"/>
                <a:gd name="T2" fmla="*/ 16 w 17"/>
                <a:gd name="T3" fmla="*/ 3 h 37"/>
                <a:gd name="T4" fmla="*/ 16 w 17"/>
                <a:gd name="T5" fmla="*/ 33 h 37"/>
                <a:gd name="T6" fmla="*/ 0 w 17"/>
                <a:gd name="T7" fmla="*/ 36 h 37"/>
                <a:gd name="T8" fmla="*/ 0 w 17"/>
                <a:gd name="T9" fmla="*/ 0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37"/>
                <a:gd name="T17" fmla="*/ 17 w 17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37">
                  <a:moveTo>
                    <a:pt x="0" y="0"/>
                  </a:moveTo>
                  <a:lnTo>
                    <a:pt x="16" y="3"/>
                  </a:lnTo>
                  <a:lnTo>
                    <a:pt x="16" y="33"/>
                  </a:lnTo>
                  <a:lnTo>
                    <a:pt x="0" y="36"/>
                  </a:lnTo>
                  <a:lnTo>
                    <a:pt x="0" y="0"/>
                  </a:lnTo>
                </a:path>
              </a:pathLst>
            </a:custGeom>
            <a:solidFill>
              <a:srgbClr val="FF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88" name="Freeform 2510"/>
            <p:cNvSpPr/>
            <p:nvPr>
              <p:custDataLst>
                <p:tags r:id="rId53"/>
              </p:custDataLst>
            </p:nvPr>
          </p:nvSpPr>
          <p:spPr bwMode="gray">
            <a:xfrm>
              <a:off x="3038" y="1372"/>
              <a:ext cx="15" cy="12"/>
            </a:xfrm>
            <a:custGeom>
              <a:gdLst>
                <a:gd name="T0" fmla="*/ 5 w 28"/>
                <a:gd name="T1" fmla="*/ 0 h 19"/>
                <a:gd name="T2" fmla="*/ 27 w 28"/>
                <a:gd name="T3" fmla="*/ 12 h 19"/>
                <a:gd name="T4" fmla="*/ 27 w 28"/>
                <a:gd name="T5" fmla="*/ 18 h 19"/>
                <a:gd name="T6" fmla="*/ 0 w 28"/>
                <a:gd name="T7" fmla="*/ 3 h 19"/>
                <a:gd name="T8" fmla="*/ 5 w 28"/>
                <a:gd name="T9" fmla="*/ 0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9"/>
                <a:gd name="T17" fmla="*/ 28 w 28"/>
                <a:gd name="T18" fmla="*/ 19 h 1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9">
                  <a:moveTo>
                    <a:pt x="5" y="0"/>
                  </a:moveTo>
                  <a:lnTo>
                    <a:pt x="27" y="12"/>
                  </a:lnTo>
                  <a:lnTo>
                    <a:pt x="27" y="18"/>
                  </a:lnTo>
                  <a:lnTo>
                    <a:pt x="0" y="3"/>
                  </a:lnTo>
                  <a:lnTo>
                    <a:pt x="5" y="0"/>
                  </a:lnTo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89" name="Freeform 2511"/>
            <p:cNvSpPr/>
            <p:nvPr>
              <p:custDataLst>
                <p:tags r:id="rId54"/>
              </p:custDataLst>
            </p:nvPr>
          </p:nvSpPr>
          <p:spPr bwMode="gray">
            <a:xfrm>
              <a:off x="3041" y="1353"/>
              <a:ext cx="12" cy="26"/>
            </a:xfrm>
            <a:custGeom>
              <a:gdLst>
                <a:gd name="T0" fmla="*/ 0 w 23"/>
                <a:gd name="T1" fmla="*/ 30 h 43"/>
                <a:gd name="T2" fmla="*/ 0 w 23"/>
                <a:gd name="T3" fmla="*/ 0 h 43"/>
                <a:gd name="T4" fmla="*/ 22 w 23"/>
                <a:gd name="T5" fmla="*/ 12 h 43"/>
                <a:gd name="T6" fmla="*/ 22 w 23"/>
                <a:gd name="T7" fmla="*/ 42 h 43"/>
                <a:gd name="T8" fmla="*/ 0 w 23"/>
                <a:gd name="T9" fmla="*/ 30 h 4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43"/>
                <a:gd name="T17" fmla="*/ 23 w 23"/>
                <a:gd name="T18" fmla="*/ 43 h 43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43">
                  <a:moveTo>
                    <a:pt x="0" y="30"/>
                  </a:moveTo>
                  <a:lnTo>
                    <a:pt x="0" y="0"/>
                  </a:lnTo>
                  <a:lnTo>
                    <a:pt x="22" y="12"/>
                  </a:lnTo>
                  <a:lnTo>
                    <a:pt x="22" y="42"/>
                  </a:lnTo>
                  <a:lnTo>
                    <a:pt x="0" y="3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90" name="Freeform 2512"/>
            <p:cNvSpPr/>
            <p:nvPr>
              <p:custDataLst>
                <p:tags r:id="rId55"/>
              </p:custDataLst>
            </p:nvPr>
          </p:nvSpPr>
          <p:spPr bwMode="gray">
            <a:xfrm>
              <a:off x="2973" y="1257"/>
              <a:ext cx="28" cy="25"/>
            </a:xfrm>
            <a:custGeom>
              <a:gdLst>
                <a:gd name="T0" fmla="*/ 33 w 55"/>
                <a:gd name="T1" fmla="*/ 0 h 41"/>
                <a:gd name="T2" fmla="*/ 54 w 55"/>
                <a:gd name="T3" fmla="*/ 11 h 41"/>
                <a:gd name="T4" fmla="*/ 21 w 55"/>
                <a:gd name="T5" fmla="*/ 40 h 41"/>
                <a:gd name="T6" fmla="*/ 0 w 55"/>
                <a:gd name="T7" fmla="*/ 28 h 41"/>
                <a:gd name="T8" fmla="*/ 33 w 55"/>
                <a:gd name="T9" fmla="*/ 0 h 4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5"/>
                <a:gd name="T16" fmla="*/ 0 h 41"/>
                <a:gd name="T17" fmla="*/ 55 w 55"/>
                <a:gd name="T18" fmla="*/ 41 h 4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5" h="41">
                  <a:moveTo>
                    <a:pt x="33" y="0"/>
                  </a:moveTo>
                  <a:lnTo>
                    <a:pt x="54" y="11"/>
                  </a:lnTo>
                  <a:lnTo>
                    <a:pt x="21" y="40"/>
                  </a:lnTo>
                  <a:lnTo>
                    <a:pt x="0" y="28"/>
                  </a:lnTo>
                  <a:lnTo>
                    <a:pt x="33" y="0"/>
                  </a:lnTo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91" name="Freeform 2513"/>
            <p:cNvSpPr/>
            <p:nvPr>
              <p:custDataLst>
                <p:tags r:id="rId56"/>
              </p:custDataLst>
            </p:nvPr>
          </p:nvSpPr>
          <p:spPr bwMode="gray">
            <a:xfrm>
              <a:off x="3006" y="1279"/>
              <a:ext cx="30" cy="26"/>
            </a:xfrm>
            <a:custGeom>
              <a:gdLst>
                <a:gd name="T0" fmla="*/ 33 w 54"/>
                <a:gd name="T1" fmla="*/ 0 h 42"/>
                <a:gd name="T2" fmla="*/ 53 w 54"/>
                <a:gd name="T3" fmla="*/ 12 h 42"/>
                <a:gd name="T4" fmla="*/ 20 w 54"/>
                <a:gd name="T5" fmla="*/ 41 h 42"/>
                <a:gd name="T6" fmla="*/ 0 w 54"/>
                <a:gd name="T7" fmla="*/ 29 h 42"/>
                <a:gd name="T8" fmla="*/ 33 w 54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4"/>
                <a:gd name="T16" fmla="*/ 0 h 42"/>
                <a:gd name="T17" fmla="*/ 54 w 54"/>
                <a:gd name="T18" fmla="*/ 42 h 4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4" h="42">
                  <a:moveTo>
                    <a:pt x="33" y="0"/>
                  </a:moveTo>
                  <a:lnTo>
                    <a:pt x="53" y="12"/>
                  </a:lnTo>
                  <a:lnTo>
                    <a:pt x="20" y="41"/>
                  </a:lnTo>
                  <a:lnTo>
                    <a:pt x="0" y="29"/>
                  </a:lnTo>
                  <a:lnTo>
                    <a:pt x="33" y="0"/>
                  </a:lnTo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92" name="Freeform 2514"/>
            <p:cNvSpPr/>
            <p:nvPr>
              <p:custDataLst>
                <p:tags r:id="rId57"/>
              </p:custDataLst>
            </p:nvPr>
          </p:nvSpPr>
          <p:spPr bwMode="gray">
            <a:xfrm>
              <a:off x="3047" y="1306"/>
              <a:ext cx="31" cy="25"/>
            </a:xfrm>
            <a:custGeom>
              <a:gdLst>
                <a:gd name="T0" fmla="*/ 33 w 55"/>
                <a:gd name="T1" fmla="*/ 0 h 41"/>
                <a:gd name="T2" fmla="*/ 54 w 55"/>
                <a:gd name="T3" fmla="*/ 12 h 41"/>
                <a:gd name="T4" fmla="*/ 20 w 55"/>
                <a:gd name="T5" fmla="*/ 40 h 41"/>
                <a:gd name="T6" fmla="*/ 0 w 55"/>
                <a:gd name="T7" fmla="*/ 28 h 41"/>
                <a:gd name="T8" fmla="*/ 33 w 55"/>
                <a:gd name="T9" fmla="*/ 0 h 4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5"/>
                <a:gd name="T16" fmla="*/ 0 h 41"/>
                <a:gd name="T17" fmla="*/ 55 w 55"/>
                <a:gd name="T18" fmla="*/ 41 h 4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5" h="41">
                  <a:moveTo>
                    <a:pt x="33" y="0"/>
                  </a:moveTo>
                  <a:lnTo>
                    <a:pt x="54" y="12"/>
                  </a:lnTo>
                  <a:lnTo>
                    <a:pt x="20" y="40"/>
                  </a:lnTo>
                  <a:lnTo>
                    <a:pt x="0" y="28"/>
                  </a:lnTo>
                  <a:lnTo>
                    <a:pt x="33" y="0"/>
                  </a:lnTo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93" name="Freeform 2515"/>
            <p:cNvSpPr/>
            <p:nvPr>
              <p:custDataLst>
                <p:tags r:id="rId58"/>
              </p:custDataLst>
            </p:nvPr>
          </p:nvSpPr>
          <p:spPr bwMode="gray">
            <a:xfrm>
              <a:off x="3053" y="1255"/>
              <a:ext cx="33" cy="15"/>
            </a:xfrm>
            <a:custGeom>
              <a:gdLst>
                <a:gd name="T0" fmla="*/ 39 w 61"/>
                <a:gd name="T1" fmla="*/ 0 h 25"/>
                <a:gd name="T2" fmla="*/ 60 w 61"/>
                <a:gd name="T3" fmla="*/ 12 h 25"/>
                <a:gd name="T4" fmla="*/ 21 w 61"/>
                <a:gd name="T5" fmla="*/ 24 h 25"/>
                <a:gd name="T6" fmla="*/ 0 w 61"/>
                <a:gd name="T7" fmla="*/ 12 h 25"/>
                <a:gd name="T8" fmla="*/ 39 w 61"/>
                <a:gd name="T9" fmla="*/ 0 h 2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25"/>
                <a:gd name="T17" fmla="*/ 61 w 61"/>
                <a:gd name="T18" fmla="*/ 25 h 25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25">
                  <a:moveTo>
                    <a:pt x="39" y="0"/>
                  </a:moveTo>
                  <a:lnTo>
                    <a:pt x="60" y="12"/>
                  </a:lnTo>
                  <a:lnTo>
                    <a:pt x="21" y="24"/>
                  </a:lnTo>
                  <a:lnTo>
                    <a:pt x="0" y="12"/>
                  </a:lnTo>
                  <a:lnTo>
                    <a:pt x="39" y="0"/>
                  </a:lnTo>
                </a:path>
              </a:pathLst>
            </a:custGeom>
            <a:solidFill>
              <a:srgbClr val="9DB9D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94" name="Freeform 2516"/>
            <p:cNvSpPr/>
            <p:nvPr>
              <p:custDataLst>
                <p:tags r:id="rId59"/>
              </p:custDataLst>
            </p:nvPr>
          </p:nvSpPr>
          <p:spPr bwMode="gray">
            <a:xfrm>
              <a:off x="3017" y="1234"/>
              <a:ext cx="34" cy="14"/>
            </a:xfrm>
            <a:custGeom>
              <a:gdLst>
                <a:gd name="T0" fmla="*/ 39 w 61"/>
                <a:gd name="T1" fmla="*/ 0 h 24"/>
                <a:gd name="T2" fmla="*/ 60 w 61"/>
                <a:gd name="T3" fmla="*/ 12 h 24"/>
                <a:gd name="T4" fmla="*/ 21 w 61"/>
                <a:gd name="T5" fmla="*/ 23 h 24"/>
                <a:gd name="T6" fmla="*/ 0 w 61"/>
                <a:gd name="T7" fmla="*/ 11 h 24"/>
                <a:gd name="T8" fmla="*/ 39 w 6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24"/>
                <a:gd name="T17" fmla="*/ 61 w 61"/>
                <a:gd name="T18" fmla="*/ 24 h 24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24">
                  <a:moveTo>
                    <a:pt x="39" y="0"/>
                  </a:moveTo>
                  <a:lnTo>
                    <a:pt x="60" y="12"/>
                  </a:lnTo>
                  <a:lnTo>
                    <a:pt x="21" y="23"/>
                  </a:lnTo>
                  <a:lnTo>
                    <a:pt x="0" y="11"/>
                  </a:lnTo>
                  <a:lnTo>
                    <a:pt x="39" y="0"/>
                  </a:lnTo>
                </a:path>
              </a:pathLst>
            </a:custGeom>
            <a:solidFill>
              <a:srgbClr val="9DB9D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95" name="Freeform 2517"/>
            <p:cNvSpPr/>
            <p:nvPr>
              <p:custDataLst>
                <p:tags r:id="rId60"/>
              </p:custDataLst>
            </p:nvPr>
          </p:nvSpPr>
          <p:spPr bwMode="gray">
            <a:xfrm>
              <a:off x="3092" y="1281"/>
              <a:ext cx="32" cy="16"/>
            </a:xfrm>
            <a:custGeom>
              <a:gdLst>
                <a:gd name="T0" fmla="*/ 38 w 60"/>
                <a:gd name="T1" fmla="*/ 0 h 24"/>
                <a:gd name="T2" fmla="*/ 59 w 60"/>
                <a:gd name="T3" fmla="*/ 12 h 24"/>
                <a:gd name="T4" fmla="*/ 20 w 60"/>
                <a:gd name="T5" fmla="*/ 23 h 24"/>
                <a:gd name="T6" fmla="*/ 0 w 60"/>
                <a:gd name="T7" fmla="*/ 12 h 24"/>
                <a:gd name="T8" fmla="*/ 38 w 60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0"/>
                <a:gd name="T16" fmla="*/ 0 h 24"/>
                <a:gd name="T17" fmla="*/ 60 w 60"/>
                <a:gd name="T18" fmla="*/ 24 h 24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0" h="24">
                  <a:moveTo>
                    <a:pt x="38" y="0"/>
                  </a:moveTo>
                  <a:lnTo>
                    <a:pt x="59" y="12"/>
                  </a:lnTo>
                  <a:lnTo>
                    <a:pt x="20" y="23"/>
                  </a:lnTo>
                  <a:lnTo>
                    <a:pt x="0" y="12"/>
                  </a:lnTo>
                  <a:lnTo>
                    <a:pt x="38" y="0"/>
                  </a:lnTo>
                </a:path>
              </a:pathLst>
            </a:custGeom>
            <a:solidFill>
              <a:srgbClr val="9DB9D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96" name="Line 2518"/>
            <p:cNvSpPr>
              <a:spLocks noChangeShapeType="1"/>
            </p:cNvSpPr>
            <p:nvPr>
              <p:custDataLst>
                <p:tags r:id="rId61"/>
              </p:custDataLst>
            </p:nvPr>
          </p:nvSpPr>
          <p:spPr bwMode="gray">
            <a:xfrm flipH="1" flipV="1">
              <a:off x="2986" y="1375"/>
              <a:ext cx="0" cy="2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none" lIns="19220" tIns="9610" rIns="19220" bIns="961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97" name="Freeform 2519"/>
            <p:cNvSpPr/>
            <p:nvPr>
              <p:custDataLst>
                <p:tags r:id="rId62"/>
              </p:custDataLst>
            </p:nvPr>
          </p:nvSpPr>
          <p:spPr bwMode="gray">
            <a:xfrm>
              <a:off x="2986" y="1377"/>
              <a:ext cx="8" cy="11"/>
            </a:xfrm>
            <a:custGeom>
              <a:gdLst>
                <a:gd name="T0" fmla="*/ 8 w 17"/>
                <a:gd name="T1" fmla="*/ 16 h 17"/>
                <a:gd name="T2" fmla="*/ 4 w 17"/>
                <a:gd name="T3" fmla="*/ 16 h 17"/>
                <a:gd name="T4" fmla="*/ 0 w 17"/>
                <a:gd name="T5" fmla="*/ 10 h 17"/>
                <a:gd name="T6" fmla="*/ 4 w 17"/>
                <a:gd name="T7" fmla="*/ 5 h 17"/>
                <a:gd name="T8" fmla="*/ 8 w 17"/>
                <a:gd name="T9" fmla="*/ 0 h 17"/>
                <a:gd name="T10" fmla="*/ 12 w 17"/>
                <a:gd name="T11" fmla="*/ 0 h 17"/>
                <a:gd name="T12" fmla="*/ 16 w 17"/>
                <a:gd name="T13" fmla="*/ 5 h 17"/>
                <a:gd name="T14" fmla="*/ 12 w 17"/>
                <a:gd name="T15" fmla="*/ 10 h 17"/>
                <a:gd name="T16" fmla="*/ 8 w 17"/>
                <a:gd name="T17" fmla="*/ 16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8" y="16"/>
                  </a:moveTo>
                  <a:lnTo>
                    <a:pt x="4" y="16"/>
                  </a:lnTo>
                  <a:lnTo>
                    <a:pt x="0" y="10"/>
                  </a:lnTo>
                  <a:lnTo>
                    <a:pt x="4" y="5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6" y="5"/>
                  </a:lnTo>
                  <a:lnTo>
                    <a:pt x="12" y="10"/>
                  </a:lnTo>
                  <a:lnTo>
                    <a:pt x="8" y="16"/>
                  </a:lnTo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98" name="Freeform 2520"/>
            <p:cNvSpPr/>
            <p:nvPr>
              <p:custDataLst>
                <p:tags r:id="rId63"/>
              </p:custDataLst>
            </p:nvPr>
          </p:nvSpPr>
          <p:spPr bwMode="gray">
            <a:xfrm>
              <a:off x="2986" y="1377"/>
              <a:ext cx="9" cy="11"/>
            </a:xfrm>
            <a:custGeom>
              <a:gdLst>
                <a:gd name="T0" fmla="*/ 10 w 17"/>
                <a:gd name="T1" fmla="*/ 10 h 17"/>
                <a:gd name="T2" fmla="*/ 16 w 17"/>
                <a:gd name="T3" fmla="*/ 5 h 17"/>
                <a:gd name="T4" fmla="*/ 10 w 17"/>
                <a:gd name="T5" fmla="*/ 0 h 17"/>
                <a:gd name="T6" fmla="*/ 5 w 17"/>
                <a:gd name="T7" fmla="*/ 0 h 17"/>
                <a:gd name="T8" fmla="*/ 5 w 17"/>
                <a:gd name="T9" fmla="*/ 5 h 17"/>
                <a:gd name="T10" fmla="*/ 0 w 17"/>
                <a:gd name="T11" fmla="*/ 10 h 17"/>
                <a:gd name="T12" fmla="*/ 5 w 17"/>
                <a:gd name="T13" fmla="*/ 16 h 17"/>
                <a:gd name="T14" fmla="*/ 10 w 17"/>
                <a:gd name="T15" fmla="*/ 10 h 1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7"/>
                <a:gd name="T25" fmla="*/ 0 h 17"/>
                <a:gd name="T26" fmla="*/ 17 w 17"/>
                <a:gd name="T27" fmla="*/ 17 h 17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7" h="17">
                  <a:moveTo>
                    <a:pt x="10" y="10"/>
                  </a:moveTo>
                  <a:lnTo>
                    <a:pt x="16" y="5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0" y="10"/>
                  </a:lnTo>
                  <a:lnTo>
                    <a:pt x="5" y="16"/>
                  </a:lnTo>
                  <a:lnTo>
                    <a:pt x="10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199" name="Freeform 2521"/>
            <p:cNvSpPr/>
            <p:nvPr>
              <p:custDataLst>
                <p:tags r:id="rId64"/>
              </p:custDataLst>
            </p:nvPr>
          </p:nvSpPr>
          <p:spPr bwMode="gray">
            <a:xfrm>
              <a:off x="2971" y="1361"/>
              <a:ext cx="10" cy="21"/>
            </a:xfrm>
            <a:custGeom>
              <a:gdLst>
                <a:gd name="T0" fmla="*/ 18 w 19"/>
                <a:gd name="T1" fmla="*/ 10 h 32"/>
                <a:gd name="T2" fmla="*/ 0 w 19"/>
                <a:gd name="T3" fmla="*/ 0 h 32"/>
                <a:gd name="T4" fmla="*/ 0 w 19"/>
                <a:gd name="T5" fmla="*/ 21 h 32"/>
                <a:gd name="T6" fmla="*/ 18 w 19"/>
                <a:gd name="T7" fmla="*/ 31 h 32"/>
                <a:gd name="T8" fmla="*/ 18 w 19"/>
                <a:gd name="T9" fmla="*/ 1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32"/>
                <a:gd name="T17" fmla="*/ 19 w 19"/>
                <a:gd name="T18" fmla="*/ 32 h 3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32">
                  <a:moveTo>
                    <a:pt x="18" y="10"/>
                  </a:moveTo>
                  <a:lnTo>
                    <a:pt x="0" y="0"/>
                  </a:lnTo>
                  <a:lnTo>
                    <a:pt x="0" y="21"/>
                  </a:lnTo>
                  <a:lnTo>
                    <a:pt x="18" y="31"/>
                  </a:lnTo>
                  <a:lnTo>
                    <a:pt x="18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00" name="Freeform 2522"/>
            <p:cNvSpPr/>
            <p:nvPr>
              <p:custDataLst>
                <p:tags r:id="rId65"/>
              </p:custDataLst>
            </p:nvPr>
          </p:nvSpPr>
          <p:spPr bwMode="gray">
            <a:xfrm>
              <a:off x="3007" y="1359"/>
              <a:ext cx="10" cy="10"/>
            </a:xfrm>
            <a:custGeom>
              <a:gdLst>
                <a:gd name="T0" fmla="*/ 6 w 17"/>
                <a:gd name="T1" fmla="*/ 14 h 17"/>
                <a:gd name="T2" fmla="*/ 2 w 17"/>
                <a:gd name="T3" fmla="*/ 12 h 17"/>
                <a:gd name="T4" fmla="*/ 0 w 17"/>
                <a:gd name="T5" fmla="*/ 10 h 17"/>
                <a:gd name="T6" fmla="*/ 0 w 17"/>
                <a:gd name="T7" fmla="*/ 8 h 17"/>
                <a:gd name="T8" fmla="*/ 2 w 17"/>
                <a:gd name="T9" fmla="*/ 3 h 17"/>
                <a:gd name="T10" fmla="*/ 4 w 17"/>
                <a:gd name="T11" fmla="*/ 1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1 h 17"/>
                <a:gd name="T20" fmla="*/ 16 w 17"/>
                <a:gd name="T21" fmla="*/ 3 h 17"/>
                <a:gd name="T22" fmla="*/ 16 w 17"/>
                <a:gd name="T23" fmla="*/ 5 h 17"/>
                <a:gd name="T24" fmla="*/ 14 w 17"/>
                <a:gd name="T25" fmla="*/ 10 h 17"/>
                <a:gd name="T26" fmla="*/ 12 w 17"/>
                <a:gd name="T27" fmla="*/ 12 h 17"/>
                <a:gd name="T28" fmla="*/ 10 w 17"/>
                <a:gd name="T29" fmla="*/ 14 h 17"/>
                <a:gd name="T30" fmla="*/ 8 w 17"/>
                <a:gd name="T31" fmla="*/ 16 h 17"/>
                <a:gd name="T32" fmla="*/ 6 w 17"/>
                <a:gd name="T33" fmla="*/ 14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4"/>
                  </a:moveTo>
                  <a:lnTo>
                    <a:pt x="2" y="12"/>
                  </a:lnTo>
                  <a:lnTo>
                    <a:pt x="0" y="10"/>
                  </a:lnTo>
                  <a:lnTo>
                    <a:pt x="0" y="8"/>
                  </a:lnTo>
                  <a:lnTo>
                    <a:pt x="2" y="3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4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01" name="Freeform 2523"/>
            <p:cNvSpPr/>
            <p:nvPr>
              <p:custDataLst>
                <p:tags r:id="rId66"/>
              </p:custDataLst>
            </p:nvPr>
          </p:nvSpPr>
          <p:spPr bwMode="gray">
            <a:xfrm>
              <a:off x="3008" y="1359"/>
              <a:ext cx="10" cy="10"/>
            </a:xfrm>
            <a:custGeom>
              <a:gdLst>
                <a:gd name="T0" fmla="*/ 13 w 17"/>
                <a:gd name="T1" fmla="*/ 10 h 17"/>
                <a:gd name="T2" fmla="*/ 16 w 17"/>
                <a:gd name="T3" fmla="*/ 4 h 17"/>
                <a:gd name="T4" fmla="*/ 16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0 h 17"/>
                <a:gd name="T18" fmla="*/ 0 w 17"/>
                <a:gd name="T19" fmla="*/ 14 h 17"/>
                <a:gd name="T20" fmla="*/ 2 w 17"/>
                <a:gd name="T21" fmla="*/ 14 h 17"/>
                <a:gd name="T22" fmla="*/ 5 w 17"/>
                <a:gd name="T23" fmla="*/ 16 h 17"/>
                <a:gd name="T24" fmla="*/ 8 w 17"/>
                <a:gd name="T25" fmla="*/ 14 h 17"/>
                <a:gd name="T26" fmla="*/ 10 w 17"/>
                <a:gd name="T27" fmla="*/ 12 h 17"/>
                <a:gd name="T28" fmla="*/ 13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0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02" name="Freeform 2524"/>
            <p:cNvSpPr/>
            <p:nvPr>
              <p:custDataLst>
                <p:tags r:id="rId67"/>
              </p:custDataLst>
            </p:nvPr>
          </p:nvSpPr>
          <p:spPr bwMode="gray">
            <a:xfrm>
              <a:off x="3009" y="1360"/>
              <a:ext cx="9" cy="10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4 h 17"/>
                <a:gd name="T10" fmla="*/ 0 w 17"/>
                <a:gd name="T11" fmla="*/ 12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4"/>
                  </a:lnTo>
                  <a:lnTo>
                    <a:pt x="0" y="12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03" name="Freeform 2525"/>
            <p:cNvSpPr/>
            <p:nvPr>
              <p:custDataLst>
                <p:tags r:id="rId68"/>
              </p:custDataLst>
            </p:nvPr>
          </p:nvSpPr>
          <p:spPr bwMode="gray">
            <a:xfrm>
              <a:off x="3003" y="1361"/>
              <a:ext cx="9" cy="11"/>
            </a:xfrm>
            <a:custGeom>
              <a:gdLst>
                <a:gd name="T0" fmla="*/ 6 w 17"/>
                <a:gd name="T1" fmla="*/ 14 h 17"/>
                <a:gd name="T2" fmla="*/ 2 w 17"/>
                <a:gd name="T3" fmla="*/ 12 h 17"/>
                <a:gd name="T4" fmla="*/ 0 w 17"/>
                <a:gd name="T5" fmla="*/ 12 h 17"/>
                <a:gd name="T6" fmla="*/ 0 w 17"/>
                <a:gd name="T7" fmla="*/ 8 h 17"/>
                <a:gd name="T8" fmla="*/ 2 w 17"/>
                <a:gd name="T9" fmla="*/ 3 h 17"/>
                <a:gd name="T10" fmla="*/ 4 w 17"/>
                <a:gd name="T11" fmla="*/ 1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1 h 17"/>
                <a:gd name="T20" fmla="*/ 16 w 17"/>
                <a:gd name="T21" fmla="*/ 3 h 17"/>
                <a:gd name="T22" fmla="*/ 16 w 17"/>
                <a:gd name="T23" fmla="*/ 5 h 17"/>
                <a:gd name="T24" fmla="*/ 14 w 17"/>
                <a:gd name="T25" fmla="*/ 10 h 17"/>
                <a:gd name="T26" fmla="*/ 12 w 17"/>
                <a:gd name="T27" fmla="*/ 12 h 17"/>
                <a:gd name="T28" fmla="*/ 10 w 17"/>
                <a:gd name="T29" fmla="*/ 14 h 17"/>
                <a:gd name="T30" fmla="*/ 8 w 17"/>
                <a:gd name="T31" fmla="*/ 16 h 17"/>
                <a:gd name="T32" fmla="*/ 6 w 17"/>
                <a:gd name="T33" fmla="*/ 14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4"/>
                  </a:moveTo>
                  <a:lnTo>
                    <a:pt x="2" y="12"/>
                  </a:lnTo>
                  <a:lnTo>
                    <a:pt x="0" y="12"/>
                  </a:lnTo>
                  <a:lnTo>
                    <a:pt x="0" y="8"/>
                  </a:lnTo>
                  <a:lnTo>
                    <a:pt x="2" y="3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4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04" name="Freeform 2526"/>
            <p:cNvSpPr/>
            <p:nvPr>
              <p:custDataLst>
                <p:tags r:id="rId69"/>
              </p:custDataLst>
            </p:nvPr>
          </p:nvSpPr>
          <p:spPr bwMode="gray">
            <a:xfrm>
              <a:off x="3004" y="1361"/>
              <a:ext cx="9" cy="11"/>
            </a:xfrm>
            <a:custGeom>
              <a:gdLst>
                <a:gd name="T0" fmla="*/ 13 w 17"/>
                <a:gd name="T1" fmla="*/ 10 h 17"/>
                <a:gd name="T2" fmla="*/ 16 w 17"/>
                <a:gd name="T3" fmla="*/ 4 h 17"/>
                <a:gd name="T4" fmla="*/ 16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6 h 17"/>
                <a:gd name="T16" fmla="*/ 0 w 17"/>
                <a:gd name="T17" fmla="*/ 10 h 17"/>
                <a:gd name="T18" fmla="*/ 0 w 17"/>
                <a:gd name="T19" fmla="*/ 14 h 17"/>
                <a:gd name="T20" fmla="*/ 2 w 17"/>
                <a:gd name="T21" fmla="*/ 14 h 17"/>
                <a:gd name="T22" fmla="*/ 5 w 17"/>
                <a:gd name="T23" fmla="*/ 16 h 17"/>
                <a:gd name="T24" fmla="*/ 8 w 17"/>
                <a:gd name="T25" fmla="*/ 14 h 17"/>
                <a:gd name="T26" fmla="*/ 10 w 17"/>
                <a:gd name="T27" fmla="*/ 12 h 17"/>
                <a:gd name="T28" fmla="*/ 13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0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6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05" name="Freeform 2527"/>
            <p:cNvSpPr/>
            <p:nvPr>
              <p:custDataLst>
                <p:tags r:id="rId70"/>
              </p:custDataLst>
            </p:nvPr>
          </p:nvSpPr>
          <p:spPr bwMode="gray">
            <a:xfrm>
              <a:off x="3006" y="1362"/>
              <a:ext cx="7" cy="11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4 h 17"/>
                <a:gd name="T10" fmla="*/ 0 w 17"/>
                <a:gd name="T11" fmla="*/ 12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4"/>
                  </a:lnTo>
                  <a:lnTo>
                    <a:pt x="0" y="12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06" name="Freeform 2528"/>
            <p:cNvSpPr/>
            <p:nvPr>
              <p:custDataLst>
                <p:tags r:id="rId71"/>
              </p:custDataLst>
            </p:nvPr>
          </p:nvSpPr>
          <p:spPr bwMode="gray">
            <a:xfrm>
              <a:off x="3009" y="1360"/>
              <a:ext cx="9" cy="9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2 w 17"/>
                <a:gd name="T9" fmla="*/ 4 h 17"/>
                <a:gd name="T10" fmla="*/ 4 w 17"/>
                <a:gd name="T11" fmla="*/ 2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2 h 17"/>
                <a:gd name="T20" fmla="*/ 16 w 17"/>
                <a:gd name="T21" fmla="*/ 4 h 17"/>
                <a:gd name="T22" fmla="*/ 16 w 17"/>
                <a:gd name="T23" fmla="*/ 6 h 17"/>
                <a:gd name="T24" fmla="*/ 14 w 17"/>
                <a:gd name="T25" fmla="*/ 12 h 17"/>
                <a:gd name="T26" fmla="*/ 12 w 17"/>
                <a:gd name="T27" fmla="*/ 14 h 17"/>
                <a:gd name="T28" fmla="*/ 10 w 17"/>
                <a:gd name="T29" fmla="*/ 16 h 17"/>
                <a:gd name="T30" fmla="*/ 8 w 17"/>
                <a:gd name="T31" fmla="*/ 16 h 17"/>
                <a:gd name="T32" fmla="*/ 6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07" name="Freeform 2529"/>
            <p:cNvSpPr/>
            <p:nvPr>
              <p:custDataLst>
                <p:tags r:id="rId72"/>
              </p:custDataLst>
            </p:nvPr>
          </p:nvSpPr>
          <p:spPr bwMode="gray">
            <a:xfrm>
              <a:off x="3010" y="1360"/>
              <a:ext cx="9" cy="10"/>
            </a:xfrm>
            <a:custGeom>
              <a:gdLst>
                <a:gd name="T0" fmla="*/ 13 w 17"/>
                <a:gd name="T1" fmla="*/ 11 h 17"/>
                <a:gd name="T2" fmla="*/ 16 w 17"/>
                <a:gd name="T3" fmla="*/ 4 h 17"/>
                <a:gd name="T4" fmla="*/ 16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0 w 17"/>
                <a:gd name="T19" fmla="*/ 13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6 h 17"/>
                <a:gd name="T26" fmla="*/ 10 w 17"/>
                <a:gd name="T27" fmla="*/ 13 h 17"/>
                <a:gd name="T28" fmla="*/ 13 w 17"/>
                <a:gd name="T29" fmla="*/ 11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1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0" y="13"/>
                  </a:lnTo>
                  <a:lnTo>
                    <a:pt x="13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08" name="Freeform 2530"/>
            <p:cNvSpPr/>
            <p:nvPr>
              <p:custDataLst>
                <p:tags r:id="rId73"/>
              </p:custDataLst>
            </p:nvPr>
          </p:nvSpPr>
          <p:spPr bwMode="gray">
            <a:xfrm>
              <a:off x="3011" y="1361"/>
              <a:ext cx="8" cy="11"/>
            </a:xfrm>
            <a:custGeom>
              <a:gdLst>
                <a:gd name="T0" fmla="*/ 12 w 17"/>
                <a:gd name="T1" fmla="*/ 10 h 17"/>
                <a:gd name="T2" fmla="*/ 16 w 17"/>
                <a:gd name="T3" fmla="*/ 5 h 17"/>
                <a:gd name="T4" fmla="*/ 12 w 17"/>
                <a:gd name="T5" fmla="*/ 0 h 17"/>
                <a:gd name="T6" fmla="*/ 8 w 17"/>
                <a:gd name="T7" fmla="*/ 0 h 17"/>
                <a:gd name="T8" fmla="*/ 4 w 17"/>
                <a:gd name="T9" fmla="*/ 5 h 17"/>
                <a:gd name="T10" fmla="*/ 0 w 17"/>
                <a:gd name="T11" fmla="*/ 10 h 17"/>
                <a:gd name="T12" fmla="*/ 4 w 17"/>
                <a:gd name="T13" fmla="*/ 16 h 17"/>
                <a:gd name="T14" fmla="*/ 8 w 17"/>
                <a:gd name="T15" fmla="*/ 16 h 17"/>
                <a:gd name="T16" fmla="*/ 12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2" y="10"/>
                  </a:moveTo>
                  <a:lnTo>
                    <a:pt x="16" y="5"/>
                  </a:lnTo>
                  <a:lnTo>
                    <a:pt x="12" y="0"/>
                  </a:lnTo>
                  <a:lnTo>
                    <a:pt x="8" y="0"/>
                  </a:lnTo>
                  <a:lnTo>
                    <a:pt x="4" y="5"/>
                  </a:lnTo>
                  <a:lnTo>
                    <a:pt x="0" y="10"/>
                  </a:lnTo>
                  <a:lnTo>
                    <a:pt x="4" y="16"/>
                  </a:lnTo>
                  <a:lnTo>
                    <a:pt x="8" y="16"/>
                  </a:lnTo>
                  <a:lnTo>
                    <a:pt x="12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09" name="Freeform 2531"/>
            <p:cNvSpPr/>
            <p:nvPr>
              <p:custDataLst>
                <p:tags r:id="rId74"/>
              </p:custDataLst>
            </p:nvPr>
          </p:nvSpPr>
          <p:spPr bwMode="gray">
            <a:xfrm>
              <a:off x="3006" y="1361"/>
              <a:ext cx="7" cy="12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2 w 17"/>
                <a:gd name="T9" fmla="*/ 4 h 17"/>
                <a:gd name="T10" fmla="*/ 4 w 17"/>
                <a:gd name="T11" fmla="*/ 2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2 h 17"/>
                <a:gd name="T20" fmla="*/ 16 w 17"/>
                <a:gd name="T21" fmla="*/ 4 h 17"/>
                <a:gd name="T22" fmla="*/ 16 w 17"/>
                <a:gd name="T23" fmla="*/ 6 h 17"/>
                <a:gd name="T24" fmla="*/ 14 w 17"/>
                <a:gd name="T25" fmla="*/ 12 h 17"/>
                <a:gd name="T26" fmla="*/ 12 w 17"/>
                <a:gd name="T27" fmla="*/ 14 h 17"/>
                <a:gd name="T28" fmla="*/ 10 w 17"/>
                <a:gd name="T29" fmla="*/ 16 h 17"/>
                <a:gd name="T30" fmla="*/ 8 w 17"/>
                <a:gd name="T31" fmla="*/ 16 h 17"/>
                <a:gd name="T32" fmla="*/ 6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10" name="Freeform 2532"/>
            <p:cNvSpPr/>
            <p:nvPr>
              <p:custDataLst>
                <p:tags r:id="rId75"/>
              </p:custDataLst>
            </p:nvPr>
          </p:nvSpPr>
          <p:spPr bwMode="gray">
            <a:xfrm>
              <a:off x="3006" y="1362"/>
              <a:ext cx="10" cy="11"/>
            </a:xfrm>
            <a:custGeom>
              <a:gdLst>
                <a:gd name="T0" fmla="*/ 13 w 17"/>
                <a:gd name="T1" fmla="*/ 11 h 17"/>
                <a:gd name="T2" fmla="*/ 16 w 17"/>
                <a:gd name="T3" fmla="*/ 4 h 17"/>
                <a:gd name="T4" fmla="*/ 16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0 w 17"/>
                <a:gd name="T19" fmla="*/ 13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6 h 17"/>
                <a:gd name="T26" fmla="*/ 10 w 17"/>
                <a:gd name="T27" fmla="*/ 13 h 17"/>
                <a:gd name="T28" fmla="*/ 13 w 17"/>
                <a:gd name="T29" fmla="*/ 11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1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0" y="13"/>
                  </a:lnTo>
                  <a:lnTo>
                    <a:pt x="13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11" name="Freeform 2533"/>
            <p:cNvSpPr/>
            <p:nvPr>
              <p:custDataLst>
                <p:tags r:id="rId76"/>
              </p:custDataLst>
            </p:nvPr>
          </p:nvSpPr>
          <p:spPr bwMode="gray">
            <a:xfrm>
              <a:off x="3007" y="1364"/>
              <a:ext cx="9" cy="11"/>
            </a:xfrm>
            <a:custGeom>
              <a:gdLst>
                <a:gd name="T0" fmla="*/ 12 w 17"/>
                <a:gd name="T1" fmla="*/ 10 h 17"/>
                <a:gd name="T2" fmla="*/ 16 w 17"/>
                <a:gd name="T3" fmla="*/ 5 h 17"/>
                <a:gd name="T4" fmla="*/ 12 w 17"/>
                <a:gd name="T5" fmla="*/ 0 h 17"/>
                <a:gd name="T6" fmla="*/ 8 w 17"/>
                <a:gd name="T7" fmla="*/ 0 h 17"/>
                <a:gd name="T8" fmla="*/ 4 w 17"/>
                <a:gd name="T9" fmla="*/ 5 h 17"/>
                <a:gd name="T10" fmla="*/ 0 w 17"/>
                <a:gd name="T11" fmla="*/ 16 h 17"/>
                <a:gd name="T12" fmla="*/ 4 w 17"/>
                <a:gd name="T13" fmla="*/ 16 h 17"/>
                <a:gd name="T14" fmla="*/ 8 w 17"/>
                <a:gd name="T15" fmla="*/ 16 h 17"/>
                <a:gd name="T16" fmla="*/ 12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2" y="10"/>
                  </a:moveTo>
                  <a:lnTo>
                    <a:pt x="16" y="5"/>
                  </a:lnTo>
                  <a:lnTo>
                    <a:pt x="12" y="0"/>
                  </a:lnTo>
                  <a:lnTo>
                    <a:pt x="8" y="0"/>
                  </a:lnTo>
                  <a:lnTo>
                    <a:pt x="4" y="5"/>
                  </a:lnTo>
                  <a:lnTo>
                    <a:pt x="0" y="16"/>
                  </a:lnTo>
                  <a:lnTo>
                    <a:pt x="4" y="16"/>
                  </a:lnTo>
                  <a:lnTo>
                    <a:pt x="8" y="16"/>
                  </a:lnTo>
                  <a:lnTo>
                    <a:pt x="12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12" name="Freeform 2534"/>
            <p:cNvSpPr/>
            <p:nvPr>
              <p:custDataLst>
                <p:tags r:id="rId77"/>
              </p:custDataLst>
            </p:nvPr>
          </p:nvSpPr>
          <p:spPr bwMode="gray">
            <a:xfrm>
              <a:off x="2971" y="1338"/>
              <a:ext cx="47" cy="30"/>
            </a:xfrm>
            <a:custGeom>
              <a:gdLst>
                <a:gd name="T0" fmla="*/ 88 w 89"/>
                <a:gd name="T1" fmla="*/ 10 h 51"/>
                <a:gd name="T2" fmla="*/ 70 w 89"/>
                <a:gd name="T3" fmla="*/ 0 h 51"/>
                <a:gd name="T4" fmla="*/ 0 w 89"/>
                <a:gd name="T5" fmla="*/ 40 h 51"/>
                <a:gd name="T6" fmla="*/ 18 w 89"/>
                <a:gd name="T7" fmla="*/ 50 h 51"/>
                <a:gd name="T8" fmla="*/ 88 w 89"/>
                <a:gd name="T9" fmla="*/ 10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9"/>
                <a:gd name="T16" fmla="*/ 0 h 51"/>
                <a:gd name="T17" fmla="*/ 89 w 89"/>
                <a:gd name="T18" fmla="*/ 51 h 5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9" h="51">
                  <a:moveTo>
                    <a:pt x="88" y="10"/>
                  </a:moveTo>
                  <a:lnTo>
                    <a:pt x="70" y="0"/>
                  </a:lnTo>
                  <a:lnTo>
                    <a:pt x="0" y="40"/>
                  </a:lnTo>
                  <a:lnTo>
                    <a:pt x="18" y="50"/>
                  </a:lnTo>
                  <a:lnTo>
                    <a:pt x="88" y="10"/>
                  </a:lnTo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13" name="Freeform 2535"/>
            <p:cNvSpPr/>
            <p:nvPr>
              <p:custDataLst>
                <p:tags r:id="rId78"/>
              </p:custDataLst>
            </p:nvPr>
          </p:nvSpPr>
          <p:spPr bwMode="gray">
            <a:xfrm>
              <a:off x="2980" y="1344"/>
              <a:ext cx="38" cy="38"/>
            </a:xfrm>
            <a:custGeom>
              <a:gdLst>
                <a:gd name="T0" fmla="*/ 70 w 71"/>
                <a:gd name="T1" fmla="*/ 0 h 62"/>
                <a:gd name="T2" fmla="*/ 0 w 71"/>
                <a:gd name="T3" fmla="*/ 40 h 62"/>
                <a:gd name="T4" fmla="*/ 0 w 71"/>
                <a:gd name="T5" fmla="*/ 61 h 62"/>
                <a:gd name="T6" fmla="*/ 70 w 71"/>
                <a:gd name="T7" fmla="*/ 21 h 62"/>
                <a:gd name="T8" fmla="*/ 70 w 71"/>
                <a:gd name="T9" fmla="*/ 0 h 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1"/>
                <a:gd name="T16" fmla="*/ 0 h 62"/>
                <a:gd name="T17" fmla="*/ 71 w 71"/>
                <a:gd name="T18" fmla="*/ 62 h 6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1" h="62">
                  <a:moveTo>
                    <a:pt x="70" y="0"/>
                  </a:moveTo>
                  <a:lnTo>
                    <a:pt x="0" y="40"/>
                  </a:lnTo>
                  <a:lnTo>
                    <a:pt x="0" y="61"/>
                  </a:lnTo>
                  <a:lnTo>
                    <a:pt x="70" y="21"/>
                  </a:lnTo>
                  <a:lnTo>
                    <a:pt x="70" y="0"/>
                  </a:lnTo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14" name="Line 2536"/>
            <p:cNvSpPr>
              <a:spLocks noChangeShapeType="1"/>
            </p:cNvSpPr>
            <p:nvPr>
              <p:custDataLst>
                <p:tags r:id="rId79"/>
              </p:custDataLst>
            </p:nvPr>
          </p:nvSpPr>
          <p:spPr bwMode="gray">
            <a:xfrm flipH="1" flipV="1">
              <a:off x="2933" y="1340"/>
              <a:ext cx="0" cy="6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none" lIns="19220" tIns="9610" rIns="19220" bIns="961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15" name="Freeform 2537"/>
            <p:cNvSpPr/>
            <p:nvPr>
              <p:custDataLst>
                <p:tags r:id="rId80"/>
              </p:custDataLst>
            </p:nvPr>
          </p:nvSpPr>
          <p:spPr bwMode="gray">
            <a:xfrm>
              <a:off x="2933" y="1346"/>
              <a:ext cx="9" cy="7"/>
            </a:xfrm>
            <a:custGeom>
              <a:gdLst>
                <a:gd name="T0" fmla="*/ 5 w 17"/>
                <a:gd name="T1" fmla="*/ 16 h 17"/>
                <a:gd name="T2" fmla="*/ 0 w 17"/>
                <a:gd name="T3" fmla="*/ 12 h 17"/>
                <a:gd name="T4" fmla="*/ 0 w 17"/>
                <a:gd name="T5" fmla="*/ 8 h 17"/>
                <a:gd name="T6" fmla="*/ 0 w 17"/>
                <a:gd name="T7" fmla="*/ 4 h 17"/>
                <a:gd name="T8" fmla="*/ 5 w 17"/>
                <a:gd name="T9" fmla="*/ 0 h 17"/>
                <a:gd name="T10" fmla="*/ 10 w 17"/>
                <a:gd name="T11" fmla="*/ 0 h 17"/>
                <a:gd name="T12" fmla="*/ 16 w 17"/>
                <a:gd name="T13" fmla="*/ 0 h 17"/>
                <a:gd name="T14" fmla="*/ 16 w 17"/>
                <a:gd name="T15" fmla="*/ 4 h 17"/>
                <a:gd name="T16" fmla="*/ 16 w 17"/>
                <a:gd name="T17" fmla="*/ 12 h 17"/>
                <a:gd name="T18" fmla="*/ 10 w 17"/>
                <a:gd name="T19" fmla="*/ 12 h 17"/>
                <a:gd name="T20" fmla="*/ 5 w 17"/>
                <a:gd name="T21" fmla="*/ 16 h 1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7"/>
                <a:gd name="T34" fmla="*/ 0 h 17"/>
                <a:gd name="T35" fmla="*/ 17 w 17"/>
                <a:gd name="T36" fmla="*/ 17 h 17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7" h="17">
                  <a:moveTo>
                    <a:pt x="5" y="16"/>
                  </a:moveTo>
                  <a:lnTo>
                    <a:pt x="0" y="12"/>
                  </a:lnTo>
                  <a:lnTo>
                    <a:pt x="0" y="8"/>
                  </a:lnTo>
                  <a:lnTo>
                    <a:pt x="0" y="4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16" y="4"/>
                  </a:lnTo>
                  <a:lnTo>
                    <a:pt x="16" y="12"/>
                  </a:lnTo>
                  <a:lnTo>
                    <a:pt x="10" y="12"/>
                  </a:lnTo>
                  <a:lnTo>
                    <a:pt x="5" y="16"/>
                  </a:lnTo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16" name="Freeform 2538"/>
            <p:cNvSpPr/>
            <p:nvPr>
              <p:custDataLst>
                <p:tags r:id="rId81"/>
              </p:custDataLst>
            </p:nvPr>
          </p:nvSpPr>
          <p:spPr bwMode="gray">
            <a:xfrm>
              <a:off x="2933" y="1346"/>
              <a:ext cx="11" cy="7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8 w 17"/>
                <a:gd name="T7" fmla="*/ 4 h 17"/>
                <a:gd name="T8" fmla="*/ 0 w 17"/>
                <a:gd name="T9" fmla="*/ 8 h 17"/>
                <a:gd name="T10" fmla="*/ 0 w 17"/>
                <a:gd name="T11" fmla="*/ 12 h 17"/>
                <a:gd name="T12" fmla="*/ 0 w 17"/>
                <a:gd name="T13" fmla="*/ 16 h 17"/>
                <a:gd name="T14" fmla="*/ 8 w 17"/>
                <a:gd name="T15" fmla="*/ 12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8" y="4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16" y="12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17" name="Freeform 2539"/>
            <p:cNvSpPr/>
            <p:nvPr>
              <p:custDataLst>
                <p:tags r:id="rId82"/>
              </p:custDataLst>
            </p:nvPr>
          </p:nvSpPr>
          <p:spPr bwMode="gray">
            <a:xfrm>
              <a:off x="2919" y="1328"/>
              <a:ext cx="10" cy="20"/>
            </a:xfrm>
            <a:custGeom>
              <a:gdLst>
                <a:gd name="T0" fmla="*/ 18 w 19"/>
                <a:gd name="T1" fmla="*/ 11 h 32"/>
                <a:gd name="T2" fmla="*/ 0 w 19"/>
                <a:gd name="T3" fmla="*/ 0 h 32"/>
                <a:gd name="T4" fmla="*/ 0 w 19"/>
                <a:gd name="T5" fmla="*/ 21 h 32"/>
                <a:gd name="T6" fmla="*/ 18 w 19"/>
                <a:gd name="T7" fmla="*/ 31 h 32"/>
                <a:gd name="T8" fmla="*/ 18 w 19"/>
                <a:gd name="T9" fmla="*/ 11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32"/>
                <a:gd name="T17" fmla="*/ 19 w 19"/>
                <a:gd name="T18" fmla="*/ 32 h 3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32">
                  <a:moveTo>
                    <a:pt x="18" y="11"/>
                  </a:moveTo>
                  <a:lnTo>
                    <a:pt x="0" y="0"/>
                  </a:lnTo>
                  <a:lnTo>
                    <a:pt x="0" y="21"/>
                  </a:lnTo>
                  <a:lnTo>
                    <a:pt x="18" y="31"/>
                  </a:lnTo>
                  <a:lnTo>
                    <a:pt x="18" y="11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18" name="Freeform 2540"/>
            <p:cNvSpPr/>
            <p:nvPr>
              <p:custDataLst>
                <p:tags r:id="rId83"/>
              </p:custDataLst>
            </p:nvPr>
          </p:nvSpPr>
          <p:spPr bwMode="gray">
            <a:xfrm>
              <a:off x="2955" y="1324"/>
              <a:ext cx="11" cy="10"/>
            </a:xfrm>
            <a:custGeom>
              <a:gdLst>
                <a:gd name="T0" fmla="*/ 4 w 17"/>
                <a:gd name="T1" fmla="*/ 16 h 17"/>
                <a:gd name="T2" fmla="*/ 0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5 h 17"/>
                <a:gd name="T10" fmla="*/ 2 w 17"/>
                <a:gd name="T11" fmla="*/ 1 h 17"/>
                <a:gd name="T12" fmla="*/ 6 w 17"/>
                <a:gd name="T13" fmla="*/ 1 h 17"/>
                <a:gd name="T14" fmla="*/ 9 w 17"/>
                <a:gd name="T15" fmla="*/ 0 h 17"/>
                <a:gd name="T16" fmla="*/ 11 w 17"/>
                <a:gd name="T17" fmla="*/ 0 h 17"/>
                <a:gd name="T18" fmla="*/ 16 w 17"/>
                <a:gd name="T19" fmla="*/ 1 h 17"/>
                <a:gd name="T20" fmla="*/ 16 w 17"/>
                <a:gd name="T21" fmla="*/ 3 h 17"/>
                <a:gd name="T22" fmla="*/ 16 w 17"/>
                <a:gd name="T23" fmla="*/ 5 h 17"/>
                <a:gd name="T24" fmla="*/ 16 w 17"/>
                <a:gd name="T25" fmla="*/ 10 h 17"/>
                <a:gd name="T26" fmla="*/ 13 w 17"/>
                <a:gd name="T27" fmla="*/ 14 h 17"/>
                <a:gd name="T28" fmla="*/ 9 w 17"/>
                <a:gd name="T29" fmla="*/ 14 h 17"/>
                <a:gd name="T30" fmla="*/ 6 w 17"/>
                <a:gd name="T31" fmla="*/ 16 h 17"/>
                <a:gd name="T32" fmla="*/ 4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6"/>
                  </a:moveTo>
                  <a:lnTo>
                    <a:pt x="0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5"/>
                  </a:lnTo>
                  <a:lnTo>
                    <a:pt x="2" y="1"/>
                  </a:lnTo>
                  <a:lnTo>
                    <a:pt x="6" y="1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6" y="10"/>
                  </a:lnTo>
                  <a:lnTo>
                    <a:pt x="13" y="14"/>
                  </a:lnTo>
                  <a:lnTo>
                    <a:pt x="9" y="14"/>
                  </a:lnTo>
                  <a:lnTo>
                    <a:pt x="6" y="16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19" name="Freeform 2541"/>
            <p:cNvSpPr/>
            <p:nvPr>
              <p:custDataLst>
                <p:tags r:id="rId84"/>
              </p:custDataLst>
            </p:nvPr>
          </p:nvSpPr>
          <p:spPr bwMode="gray">
            <a:xfrm>
              <a:off x="2956" y="1324"/>
              <a:ext cx="10" cy="11"/>
            </a:xfrm>
            <a:custGeom>
              <a:gdLst>
                <a:gd name="T0" fmla="*/ 16 w 17"/>
                <a:gd name="T1" fmla="*/ 10 h 17"/>
                <a:gd name="T2" fmla="*/ 16 w 17"/>
                <a:gd name="T3" fmla="*/ 4 h 17"/>
                <a:gd name="T4" fmla="*/ 16 w 17"/>
                <a:gd name="T5" fmla="*/ 2 h 17"/>
                <a:gd name="T6" fmla="*/ 16 w 17"/>
                <a:gd name="T7" fmla="*/ 0 h 17"/>
                <a:gd name="T8" fmla="*/ 13 w 17"/>
                <a:gd name="T9" fmla="*/ 0 h 17"/>
                <a:gd name="T10" fmla="*/ 8 w 17"/>
                <a:gd name="T11" fmla="*/ 2 h 17"/>
                <a:gd name="T12" fmla="*/ 5 w 17"/>
                <a:gd name="T13" fmla="*/ 4 h 17"/>
                <a:gd name="T14" fmla="*/ 2 w 17"/>
                <a:gd name="T15" fmla="*/ 6 h 17"/>
                <a:gd name="T16" fmla="*/ 0 w 17"/>
                <a:gd name="T17" fmla="*/ 12 h 17"/>
                <a:gd name="T18" fmla="*/ 2 w 17"/>
                <a:gd name="T19" fmla="*/ 14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4 h 17"/>
                <a:gd name="T26" fmla="*/ 13 w 17"/>
                <a:gd name="T27" fmla="*/ 14 h 17"/>
                <a:gd name="T28" fmla="*/ 16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6" y="10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8" y="2"/>
                  </a:lnTo>
                  <a:lnTo>
                    <a:pt x="5" y="4"/>
                  </a:lnTo>
                  <a:lnTo>
                    <a:pt x="2" y="6"/>
                  </a:lnTo>
                  <a:lnTo>
                    <a:pt x="0" y="12"/>
                  </a:lnTo>
                  <a:lnTo>
                    <a:pt x="2" y="14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3" y="14"/>
                  </a:lnTo>
                  <a:lnTo>
                    <a:pt x="16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20" name="Freeform 2542"/>
            <p:cNvSpPr/>
            <p:nvPr>
              <p:custDataLst>
                <p:tags r:id="rId85"/>
              </p:custDataLst>
            </p:nvPr>
          </p:nvSpPr>
          <p:spPr bwMode="gray">
            <a:xfrm>
              <a:off x="2957" y="1326"/>
              <a:ext cx="10" cy="11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8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2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21" name="Freeform 2543"/>
            <p:cNvSpPr/>
            <p:nvPr>
              <p:custDataLst>
                <p:tags r:id="rId86"/>
              </p:custDataLst>
            </p:nvPr>
          </p:nvSpPr>
          <p:spPr bwMode="gray">
            <a:xfrm>
              <a:off x="2951" y="1326"/>
              <a:ext cx="10" cy="12"/>
            </a:xfrm>
            <a:custGeom>
              <a:gdLst>
                <a:gd name="T0" fmla="*/ 4 w 17"/>
                <a:gd name="T1" fmla="*/ 16 h 17"/>
                <a:gd name="T2" fmla="*/ 0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5 h 17"/>
                <a:gd name="T10" fmla="*/ 2 w 17"/>
                <a:gd name="T11" fmla="*/ 1 h 17"/>
                <a:gd name="T12" fmla="*/ 6 w 17"/>
                <a:gd name="T13" fmla="*/ 1 h 17"/>
                <a:gd name="T14" fmla="*/ 9 w 17"/>
                <a:gd name="T15" fmla="*/ 0 h 17"/>
                <a:gd name="T16" fmla="*/ 11 w 17"/>
                <a:gd name="T17" fmla="*/ 0 h 17"/>
                <a:gd name="T18" fmla="*/ 16 w 17"/>
                <a:gd name="T19" fmla="*/ 1 h 17"/>
                <a:gd name="T20" fmla="*/ 16 w 17"/>
                <a:gd name="T21" fmla="*/ 3 h 17"/>
                <a:gd name="T22" fmla="*/ 16 w 17"/>
                <a:gd name="T23" fmla="*/ 5 h 17"/>
                <a:gd name="T24" fmla="*/ 16 w 17"/>
                <a:gd name="T25" fmla="*/ 10 h 17"/>
                <a:gd name="T26" fmla="*/ 13 w 17"/>
                <a:gd name="T27" fmla="*/ 14 h 17"/>
                <a:gd name="T28" fmla="*/ 9 w 17"/>
                <a:gd name="T29" fmla="*/ 16 h 17"/>
                <a:gd name="T30" fmla="*/ 6 w 17"/>
                <a:gd name="T31" fmla="*/ 16 h 17"/>
                <a:gd name="T32" fmla="*/ 4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6"/>
                  </a:moveTo>
                  <a:lnTo>
                    <a:pt x="0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5"/>
                  </a:lnTo>
                  <a:lnTo>
                    <a:pt x="2" y="1"/>
                  </a:lnTo>
                  <a:lnTo>
                    <a:pt x="6" y="1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6" y="10"/>
                  </a:lnTo>
                  <a:lnTo>
                    <a:pt x="13" y="14"/>
                  </a:lnTo>
                  <a:lnTo>
                    <a:pt x="9" y="16"/>
                  </a:lnTo>
                  <a:lnTo>
                    <a:pt x="6" y="16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22" name="Freeform 2544"/>
            <p:cNvSpPr/>
            <p:nvPr>
              <p:custDataLst>
                <p:tags r:id="rId87"/>
              </p:custDataLst>
            </p:nvPr>
          </p:nvSpPr>
          <p:spPr bwMode="gray">
            <a:xfrm>
              <a:off x="2951" y="1328"/>
              <a:ext cx="11" cy="10"/>
            </a:xfrm>
            <a:custGeom>
              <a:gdLst>
                <a:gd name="T0" fmla="*/ 16 w 17"/>
                <a:gd name="T1" fmla="*/ 10 h 17"/>
                <a:gd name="T2" fmla="*/ 16 w 17"/>
                <a:gd name="T3" fmla="*/ 4 h 17"/>
                <a:gd name="T4" fmla="*/ 16 w 17"/>
                <a:gd name="T5" fmla="*/ 2 h 17"/>
                <a:gd name="T6" fmla="*/ 16 w 17"/>
                <a:gd name="T7" fmla="*/ 0 h 17"/>
                <a:gd name="T8" fmla="*/ 12 w 17"/>
                <a:gd name="T9" fmla="*/ 0 h 17"/>
                <a:gd name="T10" fmla="*/ 6 w 17"/>
                <a:gd name="T11" fmla="*/ 2 h 17"/>
                <a:gd name="T12" fmla="*/ 3 w 17"/>
                <a:gd name="T13" fmla="*/ 4 h 17"/>
                <a:gd name="T14" fmla="*/ 0 w 17"/>
                <a:gd name="T15" fmla="*/ 6 h 17"/>
                <a:gd name="T16" fmla="*/ 0 w 17"/>
                <a:gd name="T17" fmla="*/ 12 h 17"/>
                <a:gd name="T18" fmla="*/ 0 w 17"/>
                <a:gd name="T19" fmla="*/ 14 h 17"/>
                <a:gd name="T20" fmla="*/ 0 w 17"/>
                <a:gd name="T21" fmla="*/ 16 h 17"/>
                <a:gd name="T22" fmla="*/ 3 w 17"/>
                <a:gd name="T23" fmla="*/ 16 h 17"/>
                <a:gd name="T24" fmla="*/ 6 w 17"/>
                <a:gd name="T25" fmla="*/ 16 h 17"/>
                <a:gd name="T26" fmla="*/ 12 w 17"/>
                <a:gd name="T27" fmla="*/ 14 h 17"/>
                <a:gd name="T28" fmla="*/ 16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6" y="10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2" y="0"/>
                  </a:lnTo>
                  <a:lnTo>
                    <a:pt x="6" y="2"/>
                  </a:lnTo>
                  <a:lnTo>
                    <a:pt x="3" y="4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3" y="16"/>
                  </a:lnTo>
                  <a:lnTo>
                    <a:pt x="6" y="16"/>
                  </a:lnTo>
                  <a:lnTo>
                    <a:pt x="12" y="14"/>
                  </a:lnTo>
                  <a:lnTo>
                    <a:pt x="16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23" name="Freeform 2545"/>
            <p:cNvSpPr/>
            <p:nvPr>
              <p:custDataLst>
                <p:tags r:id="rId88"/>
              </p:custDataLst>
            </p:nvPr>
          </p:nvSpPr>
          <p:spPr bwMode="gray">
            <a:xfrm>
              <a:off x="2953" y="1329"/>
              <a:ext cx="10" cy="10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8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2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24" name="Freeform 2546"/>
            <p:cNvSpPr/>
            <p:nvPr>
              <p:custDataLst>
                <p:tags r:id="rId89"/>
              </p:custDataLst>
            </p:nvPr>
          </p:nvSpPr>
          <p:spPr bwMode="gray">
            <a:xfrm>
              <a:off x="2957" y="1325"/>
              <a:ext cx="10" cy="10"/>
            </a:xfrm>
            <a:custGeom>
              <a:gdLst>
                <a:gd name="T0" fmla="*/ 6 w 17"/>
                <a:gd name="T1" fmla="*/ 16 h 17"/>
                <a:gd name="T2" fmla="*/ 2 w 17"/>
                <a:gd name="T3" fmla="*/ 12 h 17"/>
                <a:gd name="T4" fmla="*/ 0 w 17"/>
                <a:gd name="T5" fmla="*/ 12 h 17"/>
                <a:gd name="T6" fmla="*/ 0 w 17"/>
                <a:gd name="T7" fmla="*/ 10 h 17"/>
                <a:gd name="T8" fmla="*/ 2 w 17"/>
                <a:gd name="T9" fmla="*/ 5 h 17"/>
                <a:gd name="T10" fmla="*/ 4 w 17"/>
                <a:gd name="T11" fmla="*/ 1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1 h 17"/>
                <a:gd name="T20" fmla="*/ 14 w 17"/>
                <a:gd name="T21" fmla="*/ 3 h 17"/>
                <a:gd name="T22" fmla="*/ 16 w 17"/>
                <a:gd name="T23" fmla="*/ 5 h 17"/>
                <a:gd name="T24" fmla="*/ 14 w 17"/>
                <a:gd name="T25" fmla="*/ 10 h 17"/>
                <a:gd name="T26" fmla="*/ 12 w 17"/>
                <a:gd name="T27" fmla="*/ 12 h 17"/>
                <a:gd name="T28" fmla="*/ 10 w 17"/>
                <a:gd name="T29" fmla="*/ 14 h 17"/>
                <a:gd name="T30" fmla="*/ 8 w 17"/>
                <a:gd name="T31" fmla="*/ 16 h 17"/>
                <a:gd name="T32" fmla="*/ 6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6"/>
                  </a:moveTo>
                  <a:lnTo>
                    <a:pt x="2" y="12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5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25" name="Freeform 2547"/>
            <p:cNvSpPr/>
            <p:nvPr>
              <p:custDataLst>
                <p:tags r:id="rId90"/>
              </p:custDataLst>
            </p:nvPr>
          </p:nvSpPr>
          <p:spPr bwMode="gray">
            <a:xfrm>
              <a:off x="2958" y="1326"/>
              <a:ext cx="10" cy="11"/>
            </a:xfrm>
            <a:custGeom>
              <a:gdLst>
                <a:gd name="T0" fmla="*/ 13 w 17"/>
                <a:gd name="T1" fmla="*/ 10 h 17"/>
                <a:gd name="T2" fmla="*/ 16 w 17"/>
                <a:gd name="T3" fmla="*/ 4 h 17"/>
                <a:gd name="T4" fmla="*/ 13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6 h 17"/>
                <a:gd name="T16" fmla="*/ 0 w 17"/>
                <a:gd name="T17" fmla="*/ 12 h 17"/>
                <a:gd name="T18" fmla="*/ 0 w 17"/>
                <a:gd name="T19" fmla="*/ 14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4 h 17"/>
                <a:gd name="T26" fmla="*/ 10 w 17"/>
                <a:gd name="T27" fmla="*/ 12 h 17"/>
                <a:gd name="T28" fmla="*/ 13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0"/>
                  </a:move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6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26" name="Freeform 2548"/>
            <p:cNvSpPr/>
            <p:nvPr>
              <p:custDataLst>
                <p:tags r:id="rId91"/>
              </p:custDataLst>
            </p:nvPr>
          </p:nvSpPr>
          <p:spPr bwMode="gray">
            <a:xfrm>
              <a:off x="2958" y="1328"/>
              <a:ext cx="10" cy="10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4 h 17"/>
                <a:gd name="T10" fmla="*/ 0 w 17"/>
                <a:gd name="T11" fmla="*/ 12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4"/>
                  </a:lnTo>
                  <a:lnTo>
                    <a:pt x="0" y="12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12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27" name="Freeform 2549"/>
            <p:cNvSpPr/>
            <p:nvPr>
              <p:custDataLst>
                <p:tags r:id="rId92"/>
              </p:custDataLst>
            </p:nvPr>
          </p:nvSpPr>
          <p:spPr bwMode="gray">
            <a:xfrm>
              <a:off x="2953" y="1328"/>
              <a:ext cx="10" cy="11"/>
            </a:xfrm>
            <a:custGeom>
              <a:gdLst>
                <a:gd name="T0" fmla="*/ 6 w 17"/>
                <a:gd name="T1" fmla="*/ 16 h 17"/>
                <a:gd name="T2" fmla="*/ 2 w 17"/>
                <a:gd name="T3" fmla="*/ 12 h 17"/>
                <a:gd name="T4" fmla="*/ 0 w 17"/>
                <a:gd name="T5" fmla="*/ 12 h 17"/>
                <a:gd name="T6" fmla="*/ 0 w 17"/>
                <a:gd name="T7" fmla="*/ 10 h 17"/>
                <a:gd name="T8" fmla="*/ 2 w 17"/>
                <a:gd name="T9" fmla="*/ 5 h 17"/>
                <a:gd name="T10" fmla="*/ 4 w 17"/>
                <a:gd name="T11" fmla="*/ 1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1 h 17"/>
                <a:gd name="T20" fmla="*/ 14 w 17"/>
                <a:gd name="T21" fmla="*/ 3 h 17"/>
                <a:gd name="T22" fmla="*/ 16 w 17"/>
                <a:gd name="T23" fmla="*/ 5 h 17"/>
                <a:gd name="T24" fmla="*/ 14 w 17"/>
                <a:gd name="T25" fmla="*/ 10 h 17"/>
                <a:gd name="T26" fmla="*/ 12 w 17"/>
                <a:gd name="T27" fmla="*/ 12 h 17"/>
                <a:gd name="T28" fmla="*/ 10 w 17"/>
                <a:gd name="T29" fmla="*/ 14 h 17"/>
                <a:gd name="T30" fmla="*/ 8 w 17"/>
                <a:gd name="T31" fmla="*/ 16 h 17"/>
                <a:gd name="T32" fmla="*/ 6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6"/>
                  </a:moveTo>
                  <a:lnTo>
                    <a:pt x="2" y="12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5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28" name="Freeform 2550"/>
            <p:cNvSpPr/>
            <p:nvPr>
              <p:custDataLst>
                <p:tags r:id="rId93"/>
              </p:custDataLst>
            </p:nvPr>
          </p:nvSpPr>
          <p:spPr bwMode="gray">
            <a:xfrm>
              <a:off x="2954" y="1329"/>
              <a:ext cx="10" cy="10"/>
            </a:xfrm>
            <a:custGeom>
              <a:gdLst>
                <a:gd name="T0" fmla="*/ 13 w 17"/>
                <a:gd name="T1" fmla="*/ 10 h 17"/>
                <a:gd name="T2" fmla="*/ 16 w 17"/>
                <a:gd name="T3" fmla="*/ 4 h 17"/>
                <a:gd name="T4" fmla="*/ 13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2 h 17"/>
                <a:gd name="T12" fmla="*/ 5 w 17"/>
                <a:gd name="T13" fmla="*/ 2 h 17"/>
                <a:gd name="T14" fmla="*/ 2 w 17"/>
                <a:gd name="T15" fmla="*/ 6 h 17"/>
                <a:gd name="T16" fmla="*/ 0 w 17"/>
                <a:gd name="T17" fmla="*/ 12 h 17"/>
                <a:gd name="T18" fmla="*/ 0 w 17"/>
                <a:gd name="T19" fmla="*/ 14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4 h 17"/>
                <a:gd name="T26" fmla="*/ 10 w 17"/>
                <a:gd name="T27" fmla="*/ 12 h 17"/>
                <a:gd name="T28" fmla="*/ 13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0"/>
                  </a:move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2"/>
                  </a:lnTo>
                  <a:lnTo>
                    <a:pt x="5" y="2"/>
                  </a:lnTo>
                  <a:lnTo>
                    <a:pt x="2" y="6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29" name="Freeform 2551"/>
            <p:cNvSpPr/>
            <p:nvPr>
              <p:custDataLst>
                <p:tags r:id="rId94"/>
              </p:custDataLst>
            </p:nvPr>
          </p:nvSpPr>
          <p:spPr bwMode="gray">
            <a:xfrm>
              <a:off x="2955" y="1330"/>
              <a:ext cx="9" cy="10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4 h 17"/>
                <a:gd name="T10" fmla="*/ 0 w 17"/>
                <a:gd name="T11" fmla="*/ 12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4"/>
                  </a:lnTo>
                  <a:lnTo>
                    <a:pt x="0" y="12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12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30" name="Freeform 2552"/>
            <p:cNvSpPr/>
            <p:nvPr>
              <p:custDataLst>
                <p:tags r:id="rId95"/>
              </p:custDataLst>
            </p:nvPr>
          </p:nvSpPr>
          <p:spPr bwMode="gray">
            <a:xfrm>
              <a:off x="2919" y="1303"/>
              <a:ext cx="47" cy="31"/>
            </a:xfrm>
            <a:custGeom>
              <a:gdLst>
                <a:gd name="T0" fmla="*/ 88 w 89"/>
                <a:gd name="T1" fmla="*/ 10 h 52"/>
                <a:gd name="T2" fmla="*/ 70 w 89"/>
                <a:gd name="T3" fmla="*/ 0 h 52"/>
                <a:gd name="T4" fmla="*/ 0 w 89"/>
                <a:gd name="T5" fmla="*/ 40 h 52"/>
                <a:gd name="T6" fmla="*/ 18 w 89"/>
                <a:gd name="T7" fmla="*/ 51 h 52"/>
                <a:gd name="T8" fmla="*/ 88 w 89"/>
                <a:gd name="T9" fmla="*/ 10 h 5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9"/>
                <a:gd name="T16" fmla="*/ 0 h 52"/>
                <a:gd name="T17" fmla="*/ 89 w 89"/>
                <a:gd name="T18" fmla="*/ 52 h 5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9" h="52">
                  <a:moveTo>
                    <a:pt x="88" y="10"/>
                  </a:moveTo>
                  <a:lnTo>
                    <a:pt x="70" y="0"/>
                  </a:lnTo>
                  <a:lnTo>
                    <a:pt x="0" y="40"/>
                  </a:lnTo>
                  <a:lnTo>
                    <a:pt x="18" y="51"/>
                  </a:lnTo>
                  <a:lnTo>
                    <a:pt x="88" y="10"/>
                  </a:lnTo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31" name="Freeform 2553"/>
            <p:cNvSpPr/>
            <p:nvPr>
              <p:custDataLst>
                <p:tags r:id="rId96"/>
              </p:custDataLst>
            </p:nvPr>
          </p:nvSpPr>
          <p:spPr bwMode="gray">
            <a:xfrm>
              <a:off x="2928" y="1308"/>
              <a:ext cx="38" cy="40"/>
            </a:xfrm>
            <a:custGeom>
              <a:gdLst>
                <a:gd name="T0" fmla="*/ 70 w 71"/>
                <a:gd name="T1" fmla="*/ 0 h 62"/>
                <a:gd name="T2" fmla="*/ 0 w 71"/>
                <a:gd name="T3" fmla="*/ 41 h 62"/>
                <a:gd name="T4" fmla="*/ 0 w 71"/>
                <a:gd name="T5" fmla="*/ 61 h 62"/>
                <a:gd name="T6" fmla="*/ 70 w 71"/>
                <a:gd name="T7" fmla="*/ 21 h 62"/>
                <a:gd name="T8" fmla="*/ 70 w 71"/>
                <a:gd name="T9" fmla="*/ 0 h 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1"/>
                <a:gd name="T16" fmla="*/ 0 h 62"/>
                <a:gd name="T17" fmla="*/ 71 w 71"/>
                <a:gd name="T18" fmla="*/ 62 h 6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1" h="62">
                  <a:moveTo>
                    <a:pt x="70" y="0"/>
                  </a:moveTo>
                  <a:lnTo>
                    <a:pt x="0" y="41"/>
                  </a:lnTo>
                  <a:lnTo>
                    <a:pt x="0" y="61"/>
                  </a:lnTo>
                  <a:lnTo>
                    <a:pt x="70" y="21"/>
                  </a:lnTo>
                  <a:lnTo>
                    <a:pt x="70" y="0"/>
                  </a:lnTo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32" name="Line 2554"/>
            <p:cNvSpPr>
              <a:spLocks noChangeShapeType="1"/>
            </p:cNvSpPr>
            <p:nvPr>
              <p:custDataLst>
                <p:tags r:id="rId97"/>
              </p:custDataLst>
            </p:nvPr>
          </p:nvSpPr>
          <p:spPr bwMode="gray">
            <a:xfrm flipH="1" flipV="1">
              <a:off x="3017" y="1401"/>
              <a:ext cx="0" cy="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none" lIns="19220" tIns="9610" rIns="19220" bIns="961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233" name="Freeform 2555"/>
            <p:cNvSpPr/>
            <p:nvPr>
              <p:custDataLst>
                <p:tags r:id="rId98"/>
              </p:custDataLst>
            </p:nvPr>
          </p:nvSpPr>
          <p:spPr bwMode="gray">
            <a:xfrm>
              <a:off x="3016" y="1403"/>
              <a:ext cx="11" cy="10"/>
            </a:xfrm>
            <a:custGeom>
              <a:gdLst>
                <a:gd name="T0" fmla="*/ 4 w 17"/>
                <a:gd name="T1" fmla="*/ 16 h 17"/>
                <a:gd name="T2" fmla="*/ 0 w 17"/>
                <a:gd name="T3" fmla="*/ 12 h 17"/>
                <a:gd name="T4" fmla="*/ 0 w 17"/>
                <a:gd name="T5" fmla="*/ 8 h 17"/>
                <a:gd name="T6" fmla="*/ 0 w 17"/>
                <a:gd name="T7" fmla="*/ 4 h 17"/>
                <a:gd name="T8" fmla="*/ 4 w 17"/>
                <a:gd name="T9" fmla="*/ 0 h 17"/>
                <a:gd name="T10" fmla="*/ 8 w 17"/>
                <a:gd name="T11" fmla="*/ 0 h 17"/>
                <a:gd name="T12" fmla="*/ 12 w 17"/>
                <a:gd name="T13" fmla="*/ 0 h 17"/>
                <a:gd name="T14" fmla="*/ 16 w 17"/>
                <a:gd name="T15" fmla="*/ 4 h 17"/>
                <a:gd name="T16" fmla="*/ 12 w 17"/>
                <a:gd name="T17" fmla="*/ 8 h 17"/>
                <a:gd name="T18" fmla="*/ 8 w 17"/>
                <a:gd name="T19" fmla="*/ 12 h 17"/>
                <a:gd name="T20" fmla="*/ 4 w 17"/>
                <a:gd name="T21" fmla="*/ 16 h 1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7"/>
                <a:gd name="T34" fmla="*/ 0 h 17"/>
                <a:gd name="T35" fmla="*/ 17 w 17"/>
                <a:gd name="T36" fmla="*/ 17 h 17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7" h="17">
                  <a:moveTo>
                    <a:pt x="4" y="16"/>
                  </a:moveTo>
                  <a:lnTo>
                    <a:pt x="0" y="12"/>
                  </a:lnTo>
                  <a:lnTo>
                    <a:pt x="0" y="8"/>
                  </a:lnTo>
                  <a:lnTo>
                    <a:pt x="0" y="4"/>
                  </a:lnTo>
                  <a:lnTo>
                    <a:pt x="4" y="0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6" y="4"/>
                  </a:lnTo>
                  <a:lnTo>
                    <a:pt x="12" y="8"/>
                  </a:lnTo>
                  <a:lnTo>
                    <a:pt x="8" y="12"/>
                  </a:lnTo>
                  <a:lnTo>
                    <a:pt x="4" y="16"/>
                  </a:lnTo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34" name="Freeform 2556"/>
            <p:cNvSpPr/>
            <p:nvPr>
              <p:custDataLst>
                <p:tags r:id="rId99"/>
              </p:custDataLst>
            </p:nvPr>
          </p:nvSpPr>
          <p:spPr bwMode="gray">
            <a:xfrm>
              <a:off x="3017" y="1403"/>
              <a:ext cx="10" cy="10"/>
            </a:xfrm>
            <a:custGeom>
              <a:gdLst>
                <a:gd name="T0" fmla="*/ 10 w 17"/>
                <a:gd name="T1" fmla="*/ 8 h 17"/>
                <a:gd name="T2" fmla="*/ 16 w 17"/>
                <a:gd name="T3" fmla="*/ 4 h 17"/>
                <a:gd name="T4" fmla="*/ 10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2 h 17"/>
                <a:gd name="T16" fmla="*/ 10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0" y="8"/>
                  </a:moveTo>
                  <a:lnTo>
                    <a:pt x="16" y="4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2"/>
                  </a:lnTo>
                  <a:lnTo>
                    <a:pt x="10" y="8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35" name="Freeform 2557"/>
            <p:cNvSpPr/>
            <p:nvPr>
              <p:custDataLst>
                <p:tags r:id="rId100"/>
              </p:custDataLst>
            </p:nvPr>
          </p:nvSpPr>
          <p:spPr bwMode="gray">
            <a:xfrm>
              <a:off x="3008" y="1403"/>
              <a:ext cx="10" cy="9"/>
            </a:xfrm>
            <a:custGeom>
              <a:gdLst>
                <a:gd name="T0" fmla="*/ 5 w 17"/>
                <a:gd name="T1" fmla="*/ 14 h 17"/>
                <a:gd name="T2" fmla="*/ 1 w 17"/>
                <a:gd name="T3" fmla="*/ 12 h 17"/>
                <a:gd name="T4" fmla="*/ 1 w 17"/>
                <a:gd name="T5" fmla="*/ 11 h 17"/>
                <a:gd name="T6" fmla="*/ 0 w 17"/>
                <a:gd name="T7" fmla="*/ 9 h 17"/>
                <a:gd name="T8" fmla="*/ 1 w 17"/>
                <a:gd name="T9" fmla="*/ 8 h 17"/>
                <a:gd name="T10" fmla="*/ 1 w 17"/>
                <a:gd name="T11" fmla="*/ 4 h 17"/>
                <a:gd name="T12" fmla="*/ 3 w 17"/>
                <a:gd name="T13" fmla="*/ 3 h 17"/>
                <a:gd name="T14" fmla="*/ 5 w 17"/>
                <a:gd name="T15" fmla="*/ 1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3 h 17"/>
                <a:gd name="T22" fmla="*/ 16 w 17"/>
                <a:gd name="T23" fmla="*/ 6 h 17"/>
                <a:gd name="T24" fmla="*/ 14 w 17"/>
                <a:gd name="T25" fmla="*/ 8 h 17"/>
                <a:gd name="T26" fmla="*/ 14 w 17"/>
                <a:gd name="T27" fmla="*/ 11 h 17"/>
                <a:gd name="T28" fmla="*/ 12 w 17"/>
                <a:gd name="T29" fmla="*/ 12 h 17"/>
                <a:gd name="T30" fmla="*/ 8 w 17"/>
                <a:gd name="T31" fmla="*/ 14 h 17"/>
                <a:gd name="T32" fmla="*/ 7 w 17"/>
                <a:gd name="T33" fmla="*/ 16 h 17"/>
                <a:gd name="T34" fmla="*/ 5 w 17"/>
                <a:gd name="T35" fmla="*/ 14 h 17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7"/>
                <a:gd name="T55" fmla="*/ 0 h 17"/>
                <a:gd name="T56" fmla="*/ 17 w 17"/>
                <a:gd name="T57" fmla="*/ 17 h 17"/>
              </a:gdLst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7" h="17">
                  <a:moveTo>
                    <a:pt x="5" y="14"/>
                  </a:moveTo>
                  <a:lnTo>
                    <a:pt x="1" y="12"/>
                  </a:lnTo>
                  <a:lnTo>
                    <a:pt x="1" y="11"/>
                  </a:lnTo>
                  <a:lnTo>
                    <a:pt x="0" y="9"/>
                  </a:lnTo>
                  <a:lnTo>
                    <a:pt x="1" y="8"/>
                  </a:lnTo>
                  <a:lnTo>
                    <a:pt x="1" y="4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3"/>
                  </a:lnTo>
                  <a:lnTo>
                    <a:pt x="16" y="6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2" y="12"/>
                  </a:lnTo>
                  <a:lnTo>
                    <a:pt x="8" y="14"/>
                  </a:lnTo>
                  <a:lnTo>
                    <a:pt x="7" y="16"/>
                  </a:lnTo>
                  <a:lnTo>
                    <a:pt x="5" y="14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36" name="Freeform 2558"/>
            <p:cNvSpPr/>
            <p:nvPr>
              <p:custDataLst>
                <p:tags r:id="rId101"/>
              </p:custDataLst>
            </p:nvPr>
          </p:nvSpPr>
          <p:spPr bwMode="gray">
            <a:xfrm>
              <a:off x="3009" y="1403"/>
              <a:ext cx="10" cy="10"/>
            </a:xfrm>
            <a:custGeom>
              <a:gdLst>
                <a:gd name="T0" fmla="*/ 13 w 17"/>
                <a:gd name="T1" fmla="*/ 10 h 17"/>
                <a:gd name="T2" fmla="*/ 13 w 17"/>
                <a:gd name="T3" fmla="*/ 7 h 17"/>
                <a:gd name="T4" fmla="*/ 16 w 17"/>
                <a:gd name="T5" fmla="*/ 5 h 17"/>
                <a:gd name="T6" fmla="*/ 13 w 17"/>
                <a:gd name="T7" fmla="*/ 1 h 17"/>
                <a:gd name="T8" fmla="*/ 11 w 17"/>
                <a:gd name="T9" fmla="*/ 0 h 17"/>
                <a:gd name="T10" fmla="*/ 9 w 17"/>
                <a:gd name="T11" fmla="*/ 1 h 17"/>
                <a:gd name="T12" fmla="*/ 4 w 17"/>
                <a:gd name="T13" fmla="*/ 3 h 17"/>
                <a:gd name="T14" fmla="*/ 2 w 17"/>
                <a:gd name="T15" fmla="*/ 5 h 17"/>
                <a:gd name="T16" fmla="*/ 2 w 17"/>
                <a:gd name="T17" fmla="*/ 8 h 17"/>
                <a:gd name="T18" fmla="*/ 0 w 17"/>
                <a:gd name="T19" fmla="*/ 10 h 17"/>
                <a:gd name="T20" fmla="*/ 2 w 17"/>
                <a:gd name="T21" fmla="*/ 14 h 17"/>
                <a:gd name="T22" fmla="*/ 4 w 17"/>
                <a:gd name="T23" fmla="*/ 16 h 17"/>
                <a:gd name="T24" fmla="*/ 6 w 17"/>
                <a:gd name="T25" fmla="*/ 14 h 17"/>
                <a:gd name="T26" fmla="*/ 11 w 17"/>
                <a:gd name="T27" fmla="*/ 12 h 17"/>
                <a:gd name="T28" fmla="*/ 13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0"/>
                  </a:moveTo>
                  <a:lnTo>
                    <a:pt x="13" y="7"/>
                  </a:lnTo>
                  <a:lnTo>
                    <a:pt x="16" y="5"/>
                  </a:lnTo>
                  <a:lnTo>
                    <a:pt x="13" y="1"/>
                  </a:lnTo>
                  <a:lnTo>
                    <a:pt x="11" y="0"/>
                  </a:lnTo>
                  <a:lnTo>
                    <a:pt x="9" y="1"/>
                  </a:lnTo>
                  <a:lnTo>
                    <a:pt x="4" y="3"/>
                  </a:lnTo>
                  <a:lnTo>
                    <a:pt x="2" y="5"/>
                  </a:lnTo>
                  <a:lnTo>
                    <a:pt x="2" y="8"/>
                  </a:lnTo>
                  <a:lnTo>
                    <a:pt x="0" y="10"/>
                  </a:lnTo>
                  <a:lnTo>
                    <a:pt x="2" y="14"/>
                  </a:lnTo>
                  <a:lnTo>
                    <a:pt x="4" y="16"/>
                  </a:lnTo>
                  <a:lnTo>
                    <a:pt x="6" y="14"/>
                  </a:lnTo>
                  <a:lnTo>
                    <a:pt x="11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37" name="Freeform 2559"/>
            <p:cNvSpPr/>
            <p:nvPr>
              <p:custDataLst>
                <p:tags r:id="rId102"/>
              </p:custDataLst>
            </p:nvPr>
          </p:nvSpPr>
          <p:spPr bwMode="gray">
            <a:xfrm>
              <a:off x="3011" y="1404"/>
              <a:ext cx="8" cy="10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10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10 w 17"/>
                <a:gd name="T15" fmla="*/ 16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10" y="16"/>
                  </a:lnTo>
                  <a:lnTo>
                    <a:pt x="16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38" name="Freeform 2560"/>
            <p:cNvSpPr/>
            <p:nvPr>
              <p:custDataLst>
                <p:tags r:id="rId103"/>
              </p:custDataLst>
            </p:nvPr>
          </p:nvSpPr>
          <p:spPr bwMode="gray">
            <a:xfrm>
              <a:off x="3004" y="1405"/>
              <a:ext cx="9" cy="9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7 h 17"/>
                <a:gd name="T10" fmla="*/ 2 w 17"/>
                <a:gd name="T11" fmla="*/ 3 h 17"/>
                <a:gd name="T12" fmla="*/ 4 w 17"/>
                <a:gd name="T13" fmla="*/ 1 h 17"/>
                <a:gd name="T14" fmla="*/ 6 w 17"/>
                <a:gd name="T15" fmla="*/ 0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1 h 17"/>
                <a:gd name="T22" fmla="*/ 16 w 17"/>
                <a:gd name="T23" fmla="*/ 3 h 17"/>
                <a:gd name="T24" fmla="*/ 16 w 17"/>
                <a:gd name="T25" fmla="*/ 5 h 17"/>
                <a:gd name="T26" fmla="*/ 16 w 17"/>
                <a:gd name="T27" fmla="*/ 8 h 17"/>
                <a:gd name="T28" fmla="*/ 14 w 17"/>
                <a:gd name="T29" fmla="*/ 10 h 17"/>
                <a:gd name="T30" fmla="*/ 12 w 17"/>
                <a:gd name="T31" fmla="*/ 14 h 17"/>
                <a:gd name="T32" fmla="*/ 10 w 17"/>
                <a:gd name="T33" fmla="*/ 16 h 17"/>
                <a:gd name="T34" fmla="*/ 8 w 17"/>
                <a:gd name="T35" fmla="*/ 16 h 17"/>
                <a:gd name="T36" fmla="*/ 6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7"/>
                  </a:lnTo>
                  <a:lnTo>
                    <a:pt x="2" y="3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6" y="8"/>
                  </a:lnTo>
                  <a:lnTo>
                    <a:pt x="14" y="10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39" name="Freeform 2561"/>
            <p:cNvSpPr/>
            <p:nvPr>
              <p:custDataLst>
                <p:tags r:id="rId104"/>
              </p:custDataLst>
            </p:nvPr>
          </p:nvSpPr>
          <p:spPr bwMode="gray">
            <a:xfrm>
              <a:off x="3006" y="1405"/>
              <a:ext cx="9" cy="10"/>
            </a:xfrm>
            <a:custGeom>
              <a:gdLst>
                <a:gd name="T0" fmla="*/ 13 w 17"/>
                <a:gd name="T1" fmla="*/ 10 h 17"/>
                <a:gd name="T2" fmla="*/ 16 w 17"/>
                <a:gd name="T3" fmla="*/ 8 h 17"/>
                <a:gd name="T4" fmla="*/ 16 w 17"/>
                <a:gd name="T5" fmla="*/ 4 h 17"/>
                <a:gd name="T6" fmla="*/ 16 w 17"/>
                <a:gd name="T7" fmla="*/ 2 h 17"/>
                <a:gd name="T8" fmla="*/ 13 w 17"/>
                <a:gd name="T9" fmla="*/ 0 h 17"/>
                <a:gd name="T10" fmla="*/ 10 w 17"/>
                <a:gd name="T11" fmla="*/ 0 h 17"/>
                <a:gd name="T12" fmla="*/ 8 w 17"/>
                <a:gd name="T13" fmla="*/ 0 h 17"/>
                <a:gd name="T14" fmla="*/ 5 w 17"/>
                <a:gd name="T15" fmla="*/ 2 h 17"/>
                <a:gd name="T16" fmla="*/ 2 w 17"/>
                <a:gd name="T17" fmla="*/ 6 h 17"/>
                <a:gd name="T18" fmla="*/ 0 w 17"/>
                <a:gd name="T19" fmla="*/ 8 h 17"/>
                <a:gd name="T20" fmla="*/ 0 w 17"/>
                <a:gd name="T21" fmla="*/ 12 h 17"/>
                <a:gd name="T22" fmla="*/ 0 w 17"/>
                <a:gd name="T23" fmla="*/ 14 h 17"/>
                <a:gd name="T24" fmla="*/ 2 w 17"/>
                <a:gd name="T25" fmla="*/ 16 h 17"/>
                <a:gd name="T26" fmla="*/ 5 w 17"/>
                <a:gd name="T27" fmla="*/ 16 h 17"/>
                <a:gd name="T28" fmla="*/ 8 w 17"/>
                <a:gd name="T29" fmla="*/ 16 h 17"/>
                <a:gd name="T30" fmla="*/ 10 w 17"/>
                <a:gd name="T31" fmla="*/ 14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6" y="8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6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0" y="14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40" name="Freeform 2562"/>
            <p:cNvSpPr/>
            <p:nvPr>
              <p:custDataLst>
                <p:tags r:id="rId105"/>
              </p:custDataLst>
            </p:nvPr>
          </p:nvSpPr>
          <p:spPr bwMode="gray">
            <a:xfrm>
              <a:off x="3006" y="1408"/>
              <a:ext cx="10" cy="9"/>
            </a:xfrm>
            <a:custGeom>
              <a:gdLst>
                <a:gd name="T0" fmla="*/ 12 w 17"/>
                <a:gd name="T1" fmla="*/ 12 h 17"/>
                <a:gd name="T2" fmla="*/ 16 w 17"/>
                <a:gd name="T3" fmla="*/ 4 h 17"/>
                <a:gd name="T4" fmla="*/ 12 w 17"/>
                <a:gd name="T5" fmla="*/ 0 h 17"/>
                <a:gd name="T6" fmla="*/ 8 w 17"/>
                <a:gd name="T7" fmla="*/ 0 h 17"/>
                <a:gd name="T8" fmla="*/ 4 w 17"/>
                <a:gd name="T9" fmla="*/ 4 h 17"/>
                <a:gd name="T10" fmla="*/ 0 w 17"/>
                <a:gd name="T11" fmla="*/ 12 h 17"/>
                <a:gd name="T12" fmla="*/ 4 w 17"/>
                <a:gd name="T13" fmla="*/ 16 h 17"/>
                <a:gd name="T14" fmla="*/ 8 w 17"/>
                <a:gd name="T15" fmla="*/ 16 h 17"/>
                <a:gd name="T16" fmla="*/ 12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2" y="12"/>
                  </a:moveTo>
                  <a:lnTo>
                    <a:pt x="16" y="4"/>
                  </a:lnTo>
                  <a:lnTo>
                    <a:pt x="12" y="0"/>
                  </a:lnTo>
                  <a:lnTo>
                    <a:pt x="8" y="0"/>
                  </a:lnTo>
                  <a:lnTo>
                    <a:pt x="4" y="4"/>
                  </a:lnTo>
                  <a:lnTo>
                    <a:pt x="0" y="12"/>
                  </a:lnTo>
                  <a:lnTo>
                    <a:pt x="4" y="16"/>
                  </a:lnTo>
                  <a:lnTo>
                    <a:pt x="8" y="16"/>
                  </a:lnTo>
                  <a:lnTo>
                    <a:pt x="12" y="12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41" name="Freeform 2563"/>
            <p:cNvSpPr/>
            <p:nvPr>
              <p:custDataLst>
                <p:tags r:id="rId106"/>
              </p:custDataLst>
            </p:nvPr>
          </p:nvSpPr>
          <p:spPr bwMode="gray">
            <a:xfrm>
              <a:off x="3011" y="1404"/>
              <a:ext cx="8" cy="10"/>
            </a:xfrm>
            <a:custGeom>
              <a:gdLst>
                <a:gd name="T0" fmla="*/ 6 w 17"/>
                <a:gd name="T1" fmla="*/ 14 h 17"/>
                <a:gd name="T2" fmla="*/ 2 w 17"/>
                <a:gd name="T3" fmla="*/ 12 h 17"/>
                <a:gd name="T4" fmla="*/ 0 w 17"/>
                <a:gd name="T5" fmla="*/ 11 h 17"/>
                <a:gd name="T6" fmla="*/ 0 w 17"/>
                <a:gd name="T7" fmla="*/ 9 h 17"/>
                <a:gd name="T8" fmla="*/ 0 w 17"/>
                <a:gd name="T9" fmla="*/ 8 h 17"/>
                <a:gd name="T10" fmla="*/ 2 w 17"/>
                <a:gd name="T11" fmla="*/ 4 h 17"/>
                <a:gd name="T12" fmla="*/ 4 w 17"/>
                <a:gd name="T13" fmla="*/ 3 h 17"/>
                <a:gd name="T14" fmla="*/ 6 w 17"/>
                <a:gd name="T15" fmla="*/ 1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3 h 17"/>
                <a:gd name="T22" fmla="*/ 16 w 17"/>
                <a:gd name="T23" fmla="*/ 3 h 17"/>
                <a:gd name="T24" fmla="*/ 16 w 17"/>
                <a:gd name="T25" fmla="*/ 6 h 17"/>
                <a:gd name="T26" fmla="*/ 16 w 17"/>
                <a:gd name="T27" fmla="*/ 8 h 17"/>
                <a:gd name="T28" fmla="*/ 14 w 17"/>
                <a:gd name="T29" fmla="*/ 11 h 17"/>
                <a:gd name="T30" fmla="*/ 12 w 17"/>
                <a:gd name="T31" fmla="*/ 12 h 17"/>
                <a:gd name="T32" fmla="*/ 10 w 17"/>
                <a:gd name="T33" fmla="*/ 14 h 17"/>
                <a:gd name="T34" fmla="*/ 8 w 17"/>
                <a:gd name="T35" fmla="*/ 16 h 17"/>
                <a:gd name="T36" fmla="*/ 6 w 17"/>
                <a:gd name="T37" fmla="*/ 14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6" y="14"/>
                  </a:moveTo>
                  <a:lnTo>
                    <a:pt x="2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2" y="4"/>
                  </a:lnTo>
                  <a:lnTo>
                    <a:pt x="4" y="3"/>
                  </a:lnTo>
                  <a:lnTo>
                    <a:pt x="6" y="1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3"/>
                  </a:lnTo>
                  <a:lnTo>
                    <a:pt x="16" y="3"/>
                  </a:lnTo>
                  <a:lnTo>
                    <a:pt x="16" y="6"/>
                  </a:lnTo>
                  <a:lnTo>
                    <a:pt x="16" y="8"/>
                  </a:lnTo>
                  <a:lnTo>
                    <a:pt x="14" y="11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4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42" name="Freeform 2564"/>
            <p:cNvSpPr/>
            <p:nvPr>
              <p:custDataLst>
                <p:tags r:id="rId107"/>
              </p:custDataLst>
            </p:nvPr>
          </p:nvSpPr>
          <p:spPr bwMode="gray">
            <a:xfrm>
              <a:off x="3012" y="1404"/>
              <a:ext cx="9" cy="10"/>
            </a:xfrm>
            <a:custGeom>
              <a:gdLst>
                <a:gd name="T0" fmla="*/ 13 w 17"/>
                <a:gd name="T1" fmla="*/ 10 h 17"/>
                <a:gd name="T2" fmla="*/ 16 w 17"/>
                <a:gd name="T3" fmla="*/ 7 h 17"/>
                <a:gd name="T4" fmla="*/ 16 w 17"/>
                <a:gd name="T5" fmla="*/ 5 h 17"/>
                <a:gd name="T6" fmla="*/ 16 w 17"/>
                <a:gd name="T7" fmla="*/ 1 h 17"/>
                <a:gd name="T8" fmla="*/ 13 w 17"/>
                <a:gd name="T9" fmla="*/ 1 h 17"/>
                <a:gd name="T10" fmla="*/ 10 w 17"/>
                <a:gd name="T11" fmla="*/ 0 h 17"/>
                <a:gd name="T12" fmla="*/ 8 w 17"/>
                <a:gd name="T13" fmla="*/ 1 h 17"/>
                <a:gd name="T14" fmla="*/ 5 w 17"/>
                <a:gd name="T15" fmla="*/ 3 h 17"/>
                <a:gd name="T16" fmla="*/ 2 w 17"/>
                <a:gd name="T17" fmla="*/ 5 h 17"/>
                <a:gd name="T18" fmla="*/ 0 w 17"/>
                <a:gd name="T19" fmla="*/ 8 h 17"/>
                <a:gd name="T20" fmla="*/ 0 w 17"/>
                <a:gd name="T21" fmla="*/ 10 h 17"/>
                <a:gd name="T22" fmla="*/ 0 w 17"/>
                <a:gd name="T23" fmla="*/ 14 h 17"/>
                <a:gd name="T24" fmla="*/ 2 w 17"/>
                <a:gd name="T25" fmla="*/ 14 h 17"/>
                <a:gd name="T26" fmla="*/ 5 w 17"/>
                <a:gd name="T27" fmla="*/ 16 h 17"/>
                <a:gd name="T28" fmla="*/ 8 w 17"/>
                <a:gd name="T29" fmla="*/ 14 h 17"/>
                <a:gd name="T30" fmla="*/ 10 w 17"/>
                <a:gd name="T31" fmla="*/ 12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6" y="7"/>
                  </a:lnTo>
                  <a:lnTo>
                    <a:pt x="16" y="5"/>
                  </a:lnTo>
                  <a:lnTo>
                    <a:pt x="16" y="1"/>
                  </a:lnTo>
                  <a:lnTo>
                    <a:pt x="13" y="1"/>
                  </a:lnTo>
                  <a:lnTo>
                    <a:pt x="10" y="0"/>
                  </a:lnTo>
                  <a:lnTo>
                    <a:pt x="8" y="1"/>
                  </a:lnTo>
                  <a:lnTo>
                    <a:pt x="5" y="3"/>
                  </a:lnTo>
                  <a:lnTo>
                    <a:pt x="2" y="5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43" name="Freeform 2565"/>
            <p:cNvSpPr/>
            <p:nvPr>
              <p:custDataLst>
                <p:tags r:id="rId108"/>
              </p:custDataLst>
            </p:nvPr>
          </p:nvSpPr>
          <p:spPr bwMode="gray">
            <a:xfrm>
              <a:off x="3012" y="1405"/>
              <a:ext cx="10" cy="10"/>
            </a:xfrm>
            <a:custGeom>
              <a:gdLst>
                <a:gd name="T0" fmla="*/ 12 w 17"/>
                <a:gd name="T1" fmla="*/ 8 h 17"/>
                <a:gd name="T2" fmla="*/ 16 w 17"/>
                <a:gd name="T3" fmla="*/ 4 h 17"/>
                <a:gd name="T4" fmla="*/ 12 w 17"/>
                <a:gd name="T5" fmla="*/ 0 h 17"/>
                <a:gd name="T6" fmla="*/ 8 w 17"/>
                <a:gd name="T7" fmla="*/ 0 h 17"/>
                <a:gd name="T8" fmla="*/ 4 w 17"/>
                <a:gd name="T9" fmla="*/ 4 h 17"/>
                <a:gd name="T10" fmla="*/ 0 w 17"/>
                <a:gd name="T11" fmla="*/ 12 h 17"/>
                <a:gd name="T12" fmla="*/ 4 w 17"/>
                <a:gd name="T13" fmla="*/ 16 h 17"/>
                <a:gd name="T14" fmla="*/ 8 w 17"/>
                <a:gd name="T15" fmla="*/ 12 h 17"/>
                <a:gd name="T16" fmla="*/ 12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2" y="8"/>
                  </a:moveTo>
                  <a:lnTo>
                    <a:pt x="16" y="4"/>
                  </a:lnTo>
                  <a:lnTo>
                    <a:pt x="12" y="0"/>
                  </a:lnTo>
                  <a:lnTo>
                    <a:pt x="8" y="0"/>
                  </a:lnTo>
                  <a:lnTo>
                    <a:pt x="4" y="4"/>
                  </a:lnTo>
                  <a:lnTo>
                    <a:pt x="0" y="12"/>
                  </a:lnTo>
                  <a:lnTo>
                    <a:pt x="4" y="16"/>
                  </a:lnTo>
                  <a:lnTo>
                    <a:pt x="8" y="12"/>
                  </a:lnTo>
                  <a:lnTo>
                    <a:pt x="12" y="8"/>
                  </a:lnTo>
                </a:path>
              </a:pathLst>
            </a:custGeom>
            <a:solidFill>
              <a:srgbClr val="3384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44" name="Freeform 2566"/>
            <p:cNvSpPr/>
            <p:nvPr>
              <p:custDataLst>
                <p:tags r:id="rId109"/>
              </p:custDataLst>
            </p:nvPr>
          </p:nvSpPr>
          <p:spPr bwMode="gray">
            <a:xfrm>
              <a:off x="3006" y="1406"/>
              <a:ext cx="10" cy="11"/>
            </a:xfrm>
            <a:custGeom>
              <a:gdLst>
                <a:gd name="T0" fmla="*/ 5 w 17"/>
                <a:gd name="T1" fmla="*/ 16 h 17"/>
                <a:gd name="T2" fmla="*/ 1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7 h 17"/>
                <a:gd name="T10" fmla="*/ 1 w 17"/>
                <a:gd name="T11" fmla="*/ 3 h 17"/>
                <a:gd name="T12" fmla="*/ 3 w 17"/>
                <a:gd name="T13" fmla="*/ 1 h 17"/>
                <a:gd name="T14" fmla="*/ 5 w 17"/>
                <a:gd name="T15" fmla="*/ 0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1 h 17"/>
                <a:gd name="T22" fmla="*/ 14 w 17"/>
                <a:gd name="T23" fmla="*/ 3 h 17"/>
                <a:gd name="T24" fmla="*/ 16 w 17"/>
                <a:gd name="T25" fmla="*/ 5 h 17"/>
                <a:gd name="T26" fmla="*/ 14 w 17"/>
                <a:gd name="T27" fmla="*/ 8 h 17"/>
                <a:gd name="T28" fmla="*/ 14 w 17"/>
                <a:gd name="T29" fmla="*/ 10 h 17"/>
                <a:gd name="T30" fmla="*/ 12 w 17"/>
                <a:gd name="T31" fmla="*/ 14 h 17"/>
                <a:gd name="T32" fmla="*/ 8 w 17"/>
                <a:gd name="T33" fmla="*/ 16 h 17"/>
                <a:gd name="T34" fmla="*/ 7 w 17"/>
                <a:gd name="T35" fmla="*/ 16 h 17"/>
                <a:gd name="T36" fmla="*/ 5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5" y="16"/>
                  </a:moveTo>
                  <a:lnTo>
                    <a:pt x="1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7"/>
                  </a:lnTo>
                  <a:lnTo>
                    <a:pt x="1" y="3"/>
                  </a:lnTo>
                  <a:lnTo>
                    <a:pt x="3" y="1"/>
                  </a:lnTo>
                  <a:lnTo>
                    <a:pt x="5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4" y="10"/>
                  </a:lnTo>
                  <a:lnTo>
                    <a:pt x="12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45" name="Freeform 2567"/>
            <p:cNvSpPr/>
            <p:nvPr>
              <p:custDataLst>
                <p:tags r:id="rId110"/>
              </p:custDataLst>
            </p:nvPr>
          </p:nvSpPr>
          <p:spPr bwMode="gray">
            <a:xfrm>
              <a:off x="3007" y="1408"/>
              <a:ext cx="10" cy="9"/>
            </a:xfrm>
            <a:custGeom>
              <a:gdLst>
                <a:gd name="T0" fmla="*/ 13 w 17"/>
                <a:gd name="T1" fmla="*/ 10 h 17"/>
                <a:gd name="T2" fmla="*/ 13 w 17"/>
                <a:gd name="T3" fmla="*/ 8 h 17"/>
                <a:gd name="T4" fmla="*/ 16 w 17"/>
                <a:gd name="T5" fmla="*/ 4 h 17"/>
                <a:gd name="T6" fmla="*/ 13 w 17"/>
                <a:gd name="T7" fmla="*/ 2 h 17"/>
                <a:gd name="T8" fmla="*/ 13 w 17"/>
                <a:gd name="T9" fmla="*/ 0 h 17"/>
                <a:gd name="T10" fmla="*/ 11 w 17"/>
                <a:gd name="T11" fmla="*/ 0 h 17"/>
                <a:gd name="T12" fmla="*/ 6 w 17"/>
                <a:gd name="T13" fmla="*/ 0 h 17"/>
                <a:gd name="T14" fmla="*/ 4 w 17"/>
                <a:gd name="T15" fmla="*/ 2 h 17"/>
                <a:gd name="T16" fmla="*/ 2 w 17"/>
                <a:gd name="T17" fmla="*/ 6 h 17"/>
                <a:gd name="T18" fmla="*/ 0 w 17"/>
                <a:gd name="T19" fmla="*/ 8 h 17"/>
                <a:gd name="T20" fmla="*/ 0 w 17"/>
                <a:gd name="T21" fmla="*/ 12 h 17"/>
                <a:gd name="T22" fmla="*/ 0 w 17"/>
                <a:gd name="T23" fmla="*/ 14 h 17"/>
                <a:gd name="T24" fmla="*/ 2 w 17"/>
                <a:gd name="T25" fmla="*/ 16 h 17"/>
                <a:gd name="T26" fmla="*/ 4 w 17"/>
                <a:gd name="T27" fmla="*/ 16 h 17"/>
                <a:gd name="T28" fmla="*/ 6 w 17"/>
                <a:gd name="T29" fmla="*/ 16 h 17"/>
                <a:gd name="T30" fmla="*/ 11 w 17"/>
                <a:gd name="T31" fmla="*/ 14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3" y="8"/>
                  </a:ln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6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6" y="16"/>
                  </a:lnTo>
                  <a:lnTo>
                    <a:pt x="11" y="14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46" name="Freeform 2568"/>
            <p:cNvSpPr/>
            <p:nvPr>
              <p:custDataLst>
                <p:tags r:id="rId111"/>
              </p:custDataLst>
            </p:nvPr>
          </p:nvSpPr>
          <p:spPr bwMode="gray">
            <a:xfrm>
              <a:off x="3008" y="1408"/>
              <a:ext cx="10" cy="11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2"/>
                  </a:lnTo>
                </a:path>
              </a:pathLst>
            </a:custGeom>
            <a:solidFill>
              <a:srgbClr val="3384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47" name="Freeform 2569"/>
            <p:cNvSpPr/>
            <p:nvPr>
              <p:custDataLst>
                <p:tags r:id="rId112"/>
              </p:custDataLst>
            </p:nvPr>
          </p:nvSpPr>
          <p:spPr bwMode="gray">
            <a:xfrm>
              <a:off x="2992" y="1415"/>
              <a:ext cx="8" cy="12"/>
            </a:xfrm>
            <a:custGeom>
              <a:gdLst>
                <a:gd name="T0" fmla="*/ 5 w 17"/>
                <a:gd name="T1" fmla="*/ 16 h 17"/>
                <a:gd name="T2" fmla="*/ 1 w 17"/>
                <a:gd name="T3" fmla="*/ 12 h 17"/>
                <a:gd name="T4" fmla="*/ 0 w 17"/>
                <a:gd name="T5" fmla="*/ 12 h 17"/>
                <a:gd name="T6" fmla="*/ 0 w 17"/>
                <a:gd name="T7" fmla="*/ 9 h 17"/>
                <a:gd name="T8" fmla="*/ 0 w 17"/>
                <a:gd name="T9" fmla="*/ 8 h 17"/>
                <a:gd name="T10" fmla="*/ 1 w 17"/>
                <a:gd name="T11" fmla="*/ 4 h 17"/>
                <a:gd name="T12" fmla="*/ 3 w 17"/>
                <a:gd name="T13" fmla="*/ 3 h 17"/>
                <a:gd name="T14" fmla="*/ 5 w 17"/>
                <a:gd name="T15" fmla="*/ 1 h 17"/>
                <a:gd name="T16" fmla="*/ 8 w 17"/>
                <a:gd name="T17" fmla="*/ 0 h 17"/>
                <a:gd name="T18" fmla="*/ 10 w 17"/>
                <a:gd name="T19" fmla="*/ 1 h 17"/>
                <a:gd name="T20" fmla="*/ 14 w 17"/>
                <a:gd name="T21" fmla="*/ 3 h 17"/>
                <a:gd name="T22" fmla="*/ 14 w 17"/>
                <a:gd name="T23" fmla="*/ 4 h 17"/>
                <a:gd name="T24" fmla="*/ 16 w 17"/>
                <a:gd name="T25" fmla="*/ 6 h 17"/>
                <a:gd name="T26" fmla="*/ 14 w 17"/>
                <a:gd name="T27" fmla="*/ 8 h 17"/>
                <a:gd name="T28" fmla="*/ 14 w 17"/>
                <a:gd name="T29" fmla="*/ 11 h 17"/>
                <a:gd name="T30" fmla="*/ 12 w 17"/>
                <a:gd name="T31" fmla="*/ 12 h 17"/>
                <a:gd name="T32" fmla="*/ 8 w 17"/>
                <a:gd name="T33" fmla="*/ 14 h 17"/>
                <a:gd name="T34" fmla="*/ 7 w 17"/>
                <a:gd name="T35" fmla="*/ 16 h 17"/>
                <a:gd name="T36" fmla="*/ 5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5" y="16"/>
                  </a:moveTo>
                  <a:lnTo>
                    <a:pt x="1" y="12"/>
                  </a:lnTo>
                  <a:lnTo>
                    <a:pt x="0" y="12"/>
                  </a:lnTo>
                  <a:lnTo>
                    <a:pt x="0" y="9"/>
                  </a:lnTo>
                  <a:lnTo>
                    <a:pt x="0" y="8"/>
                  </a:lnTo>
                  <a:lnTo>
                    <a:pt x="1" y="4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lnTo>
                    <a:pt x="10" y="1"/>
                  </a:lnTo>
                  <a:lnTo>
                    <a:pt x="14" y="3"/>
                  </a:lnTo>
                  <a:lnTo>
                    <a:pt x="14" y="4"/>
                  </a:lnTo>
                  <a:lnTo>
                    <a:pt x="16" y="6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2" y="12"/>
                  </a:lnTo>
                  <a:lnTo>
                    <a:pt x="8" y="14"/>
                  </a:lnTo>
                  <a:lnTo>
                    <a:pt x="7" y="16"/>
                  </a:lnTo>
                  <a:lnTo>
                    <a:pt x="5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48" name="Freeform 2570"/>
            <p:cNvSpPr/>
            <p:nvPr>
              <p:custDataLst>
                <p:tags r:id="rId113"/>
              </p:custDataLst>
            </p:nvPr>
          </p:nvSpPr>
          <p:spPr bwMode="gray">
            <a:xfrm>
              <a:off x="2993" y="1417"/>
              <a:ext cx="8" cy="11"/>
            </a:xfrm>
            <a:custGeom>
              <a:gdLst>
                <a:gd name="T0" fmla="*/ 13 w 17"/>
                <a:gd name="T1" fmla="*/ 10 h 17"/>
                <a:gd name="T2" fmla="*/ 13 w 17"/>
                <a:gd name="T3" fmla="*/ 6 h 17"/>
                <a:gd name="T4" fmla="*/ 16 w 17"/>
                <a:gd name="T5" fmla="*/ 4 h 17"/>
                <a:gd name="T6" fmla="*/ 13 w 17"/>
                <a:gd name="T7" fmla="*/ 2 h 17"/>
                <a:gd name="T8" fmla="*/ 13 w 17"/>
                <a:gd name="T9" fmla="*/ 0 h 17"/>
                <a:gd name="T10" fmla="*/ 11 w 17"/>
                <a:gd name="T11" fmla="*/ 0 h 17"/>
                <a:gd name="T12" fmla="*/ 6 w 17"/>
                <a:gd name="T13" fmla="*/ 0 h 17"/>
                <a:gd name="T14" fmla="*/ 4 w 17"/>
                <a:gd name="T15" fmla="*/ 2 h 17"/>
                <a:gd name="T16" fmla="*/ 2 w 17"/>
                <a:gd name="T17" fmla="*/ 4 h 17"/>
                <a:gd name="T18" fmla="*/ 0 w 17"/>
                <a:gd name="T19" fmla="*/ 8 h 17"/>
                <a:gd name="T20" fmla="*/ 0 w 17"/>
                <a:gd name="T21" fmla="*/ 10 h 17"/>
                <a:gd name="T22" fmla="*/ 0 w 17"/>
                <a:gd name="T23" fmla="*/ 14 h 17"/>
                <a:gd name="T24" fmla="*/ 2 w 17"/>
                <a:gd name="T25" fmla="*/ 16 h 17"/>
                <a:gd name="T26" fmla="*/ 4 w 17"/>
                <a:gd name="T27" fmla="*/ 16 h 17"/>
                <a:gd name="T28" fmla="*/ 6 w 17"/>
                <a:gd name="T29" fmla="*/ 14 h 17"/>
                <a:gd name="T30" fmla="*/ 11 w 17"/>
                <a:gd name="T31" fmla="*/ 12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3" y="6"/>
                  </a:ln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6" y="14"/>
                  </a:lnTo>
                  <a:lnTo>
                    <a:pt x="11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49" name="Freeform 2571"/>
            <p:cNvSpPr/>
            <p:nvPr>
              <p:custDataLst>
                <p:tags r:id="rId114"/>
              </p:custDataLst>
            </p:nvPr>
          </p:nvSpPr>
          <p:spPr bwMode="gray">
            <a:xfrm>
              <a:off x="2993" y="1419"/>
              <a:ext cx="9" cy="10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8"/>
                  </a:lnTo>
                </a:path>
              </a:pathLst>
            </a:custGeom>
            <a:solidFill>
              <a:srgbClr val="3384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50" name="Freeform 2572"/>
            <p:cNvSpPr/>
            <p:nvPr>
              <p:custDataLst>
                <p:tags r:id="rId115"/>
              </p:custDataLst>
            </p:nvPr>
          </p:nvSpPr>
          <p:spPr bwMode="gray">
            <a:xfrm>
              <a:off x="3000" y="1384"/>
              <a:ext cx="11" cy="22"/>
            </a:xfrm>
            <a:custGeom>
              <a:gdLst>
                <a:gd name="T0" fmla="*/ 19 w 20"/>
                <a:gd name="T1" fmla="*/ 11 h 35"/>
                <a:gd name="T2" fmla="*/ 0 w 20"/>
                <a:gd name="T3" fmla="*/ 0 h 35"/>
                <a:gd name="T4" fmla="*/ 0 w 20"/>
                <a:gd name="T5" fmla="*/ 22 h 35"/>
                <a:gd name="T6" fmla="*/ 19 w 20"/>
                <a:gd name="T7" fmla="*/ 34 h 35"/>
                <a:gd name="T8" fmla="*/ 19 w 20"/>
                <a:gd name="T9" fmla="*/ 11 h 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35"/>
                <a:gd name="T17" fmla="*/ 20 w 20"/>
                <a:gd name="T18" fmla="*/ 35 h 35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35">
                  <a:moveTo>
                    <a:pt x="19" y="11"/>
                  </a:moveTo>
                  <a:lnTo>
                    <a:pt x="0" y="0"/>
                  </a:lnTo>
                  <a:lnTo>
                    <a:pt x="0" y="22"/>
                  </a:lnTo>
                  <a:lnTo>
                    <a:pt x="19" y="34"/>
                  </a:lnTo>
                  <a:lnTo>
                    <a:pt x="19" y="11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51" name="Freeform 2573"/>
            <p:cNvSpPr/>
            <p:nvPr>
              <p:custDataLst>
                <p:tags r:id="rId116"/>
              </p:custDataLst>
            </p:nvPr>
          </p:nvSpPr>
          <p:spPr bwMode="gray">
            <a:xfrm>
              <a:off x="3041" y="1382"/>
              <a:ext cx="10" cy="10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8 h 17"/>
                <a:gd name="T8" fmla="*/ 0 w 17"/>
                <a:gd name="T9" fmla="*/ 7 h 17"/>
                <a:gd name="T10" fmla="*/ 2 w 17"/>
                <a:gd name="T11" fmla="*/ 3 h 17"/>
                <a:gd name="T12" fmla="*/ 4 w 17"/>
                <a:gd name="T13" fmla="*/ 1 h 17"/>
                <a:gd name="T14" fmla="*/ 6 w 17"/>
                <a:gd name="T15" fmla="*/ 0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1 h 17"/>
                <a:gd name="T22" fmla="*/ 16 w 17"/>
                <a:gd name="T23" fmla="*/ 3 h 17"/>
                <a:gd name="T24" fmla="*/ 16 w 17"/>
                <a:gd name="T25" fmla="*/ 5 h 17"/>
                <a:gd name="T26" fmla="*/ 16 w 17"/>
                <a:gd name="T27" fmla="*/ 7 h 17"/>
                <a:gd name="T28" fmla="*/ 14 w 17"/>
                <a:gd name="T29" fmla="*/ 10 h 17"/>
                <a:gd name="T30" fmla="*/ 12 w 17"/>
                <a:gd name="T31" fmla="*/ 14 h 17"/>
                <a:gd name="T32" fmla="*/ 10 w 17"/>
                <a:gd name="T33" fmla="*/ 14 h 17"/>
                <a:gd name="T34" fmla="*/ 8 w 17"/>
                <a:gd name="T35" fmla="*/ 16 h 17"/>
                <a:gd name="T36" fmla="*/ 6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8"/>
                  </a:lnTo>
                  <a:lnTo>
                    <a:pt x="0" y="7"/>
                  </a:lnTo>
                  <a:lnTo>
                    <a:pt x="2" y="3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6" y="7"/>
                  </a:lnTo>
                  <a:lnTo>
                    <a:pt x="14" y="10"/>
                  </a:lnTo>
                  <a:lnTo>
                    <a:pt x="12" y="14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52" name="Freeform 2574"/>
            <p:cNvSpPr/>
            <p:nvPr>
              <p:custDataLst>
                <p:tags r:id="rId117"/>
              </p:custDataLst>
            </p:nvPr>
          </p:nvSpPr>
          <p:spPr bwMode="gray">
            <a:xfrm>
              <a:off x="3043" y="1383"/>
              <a:ext cx="9" cy="9"/>
            </a:xfrm>
            <a:custGeom>
              <a:gdLst>
                <a:gd name="T0" fmla="*/ 13 w 17"/>
                <a:gd name="T1" fmla="*/ 10 h 17"/>
                <a:gd name="T2" fmla="*/ 16 w 17"/>
                <a:gd name="T3" fmla="*/ 6 h 17"/>
                <a:gd name="T4" fmla="*/ 16 w 17"/>
                <a:gd name="T5" fmla="*/ 4 h 17"/>
                <a:gd name="T6" fmla="*/ 16 w 17"/>
                <a:gd name="T7" fmla="*/ 2 h 17"/>
                <a:gd name="T8" fmla="*/ 13 w 17"/>
                <a:gd name="T9" fmla="*/ 0 h 17"/>
                <a:gd name="T10" fmla="*/ 10 w 17"/>
                <a:gd name="T11" fmla="*/ 0 h 17"/>
                <a:gd name="T12" fmla="*/ 8 w 17"/>
                <a:gd name="T13" fmla="*/ 0 h 17"/>
                <a:gd name="T14" fmla="*/ 5 w 17"/>
                <a:gd name="T15" fmla="*/ 2 h 17"/>
                <a:gd name="T16" fmla="*/ 2 w 17"/>
                <a:gd name="T17" fmla="*/ 4 h 17"/>
                <a:gd name="T18" fmla="*/ 0 w 17"/>
                <a:gd name="T19" fmla="*/ 8 h 17"/>
                <a:gd name="T20" fmla="*/ 0 w 17"/>
                <a:gd name="T21" fmla="*/ 12 h 17"/>
                <a:gd name="T22" fmla="*/ 0 w 17"/>
                <a:gd name="T23" fmla="*/ 14 h 17"/>
                <a:gd name="T24" fmla="*/ 2 w 17"/>
                <a:gd name="T25" fmla="*/ 16 h 17"/>
                <a:gd name="T26" fmla="*/ 5 w 17"/>
                <a:gd name="T27" fmla="*/ 16 h 17"/>
                <a:gd name="T28" fmla="*/ 8 w 17"/>
                <a:gd name="T29" fmla="*/ 14 h 17"/>
                <a:gd name="T30" fmla="*/ 10 w 17"/>
                <a:gd name="T31" fmla="*/ 14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6" y="6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53" name="Freeform 2575"/>
            <p:cNvSpPr/>
            <p:nvPr>
              <p:custDataLst>
                <p:tags r:id="rId118"/>
              </p:custDataLst>
            </p:nvPr>
          </p:nvSpPr>
          <p:spPr bwMode="gray">
            <a:xfrm>
              <a:off x="3043" y="1384"/>
              <a:ext cx="10" cy="10"/>
            </a:xfrm>
            <a:custGeom>
              <a:gdLst>
                <a:gd name="T0" fmla="*/ 12 w 17"/>
                <a:gd name="T1" fmla="*/ 12 h 17"/>
                <a:gd name="T2" fmla="*/ 16 w 17"/>
                <a:gd name="T3" fmla="*/ 4 h 17"/>
                <a:gd name="T4" fmla="*/ 12 w 17"/>
                <a:gd name="T5" fmla="*/ 0 h 17"/>
                <a:gd name="T6" fmla="*/ 8 w 17"/>
                <a:gd name="T7" fmla="*/ 0 h 17"/>
                <a:gd name="T8" fmla="*/ 4 w 17"/>
                <a:gd name="T9" fmla="*/ 4 h 17"/>
                <a:gd name="T10" fmla="*/ 0 w 17"/>
                <a:gd name="T11" fmla="*/ 12 h 17"/>
                <a:gd name="T12" fmla="*/ 4 w 17"/>
                <a:gd name="T13" fmla="*/ 16 h 17"/>
                <a:gd name="T14" fmla="*/ 8 w 17"/>
                <a:gd name="T15" fmla="*/ 16 h 17"/>
                <a:gd name="T16" fmla="*/ 12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2" y="12"/>
                  </a:moveTo>
                  <a:lnTo>
                    <a:pt x="16" y="4"/>
                  </a:lnTo>
                  <a:lnTo>
                    <a:pt x="12" y="0"/>
                  </a:lnTo>
                  <a:lnTo>
                    <a:pt x="8" y="0"/>
                  </a:lnTo>
                  <a:lnTo>
                    <a:pt x="4" y="4"/>
                  </a:lnTo>
                  <a:lnTo>
                    <a:pt x="0" y="12"/>
                  </a:lnTo>
                  <a:lnTo>
                    <a:pt x="4" y="16"/>
                  </a:lnTo>
                  <a:lnTo>
                    <a:pt x="8" y="16"/>
                  </a:lnTo>
                  <a:lnTo>
                    <a:pt x="12" y="12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54" name="Freeform 2576"/>
            <p:cNvSpPr/>
            <p:nvPr>
              <p:custDataLst>
                <p:tags r:id="rId119"/>
              </p:custDataLst>
            </p:nvPr>
          </p:nvSpPr>
          <p:spPr bwMode="gray">
            <a:xfrm>
              <a:off x="3037" y="1384"/>
              <a:ext cx="9" cy="10"/>
            </a:xfrm>
            <a:custGeom>
              <a:gdLst>
                <a:gd name="T0" fmla="*/ 5 w 17"/>
                <a:gd name="T1" fmla="*/ 16 h 17"/>
                <a:gd name="T2" fmla="*/ 1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7 h 17"/>
                <a:gd name="T10" fmla="*/ 1 w 17"/>
                <a:gd name="T11" fmla="*/ 5 h 17"/>
                <a:gd name="T12" fmla="*/ 3 w 17"/>
                <a:gd name="T13" fmla="*/ 1 h 17"/>
                <a:gd name="T14" fmla="*/ 5 w 17"/>
                <a:gd name="T15" fmla="*/ 0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1 h 17"/>
                <a:gd name="T22" fmla="*/ 14 w 17"/>
                <a:gd name="T23" fmla="*/ 3 h 17"/>
                <a:gd name="T24" fmla="*/ 16 w 17"/>
                <a:gd name="T25" fmla="*/ 5 h 17"/>
                <a:gd name="T26" fmla="*/ 14 w 17"/>
                <a:gd name="T27" fmla="*/ 8 h 17"/>
                <a:gd name="T28" fmla="*/ 14 w 17"/>
                <a:gd name="T29" fmla="*/ 10 h 17"/>
                <a:gd name="T30" fmla="*/ 12 w 17"/>
                <a:gd name="T31" fmla="*/ 14 h 17"/>
                <a:gd name="T32" fmla="*/ 8 w 17"/>
                <a:gd name="T33" fmla="*/ 16 h 17"/>
                <a:gd name="T34" fmla="*/ 7 w 17"/>
                <a:gd name="T35" fmla="*/ 16 h 17"/>
                <a:gd name="T36" fmla="*/ 5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5" y="16"/>
                  </a:moveTo>
                  <a:lnTo>
                    <a:pt x="1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7"/>
                  </a:lnTo>
                  <a:lnTo>
                    <a:pt x="1" y="5"/>
                  </a:lnTo>
                  <a:lnTo>
                    <a:pt x="3" y="1"/>
                  </a:lnTo>
                  <a:lnTo>
                    <a:pt x="5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4" y="10"/>
                  </a:lnTo>
                  <a:lnTo>
                    <a:pt x="12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55" name="Freeform 2577"/>
            <p:cNvSpPr/>
            <p:nvPr>
              <p:custDataLst>
                <p:tags r:id="rId120"/>
              </p:custDataLst>
            </p:nvPr>
          </p:nvSpPr>
          <p:spPr bwMode="gray">
            <a:xfrm>
              <a:off x="3038" y="1384"/>
              <a:ext cx="9" cy="11"/>
            </a:xfrm>
            <a:custGeom>
              <a:gdLst>
                <a:gd name="T0" fmla="*/ 13 w 17"/>
                <a:gd name="T1" fmla="*/ 10 h 17"/>
                <a:gd name="T2" fmla="*/ 13 w 17"/>
                <a:gd name="T3" fmla="*/ 8 h 17"/>
                <a:gd name="T4" fmla="*/ 16 w 17"/>
                <a:gd name="T5" fmla="*/ 4 h 17"/>
                <a:gd name="T6" fmla="*/ 13 w 17"/>
                <a:gd name="T7" fmla="*/ 2 h 17"/>
                <a:gd name="T8" fmla="*/ 13 w 17"/>
                <a:gd name="T9" fmla="*/ 0 h 17"/>
                <a:gd name="T10" fmla="*/ 11 w 17"/>
                <a:gd name="T11" fmla="*/ 0 h 17"/>
                <a:gd name="T12" fmla="*/ 6 w 17"/>
                <a:gd name="T13" fmla="*/ 0 h 17"/>
                <a:gd name="T14" fmla="*/ 4 w 17"/>
                <a:gd name="T15" fmla="*/ 2 h 17"/>
                <a:gd name="T16" fmla="*/ 2 w 17"/>
                <a:gd name="T17" fmla="*/ 6 h 17"/>
                <a:gd name="T18" fmla="*/ 0 w 17"/>
                <a:gd name="T19" fmla="*/ 8 h 17"/>
                <a:gd name="T20" fmla="*/ 0 w 17"/>
                <a:gd name="T21" fmla="*/ 12 h 17"/>
                <a:gd name="T22" fmla="*/ 0 w 17"/>
                <a:gd name="T23" fmla="*/ 14 h 17"/>
                <a:gd name="T24" fmla="*/ 2 w 17"/>
                <a:gd name="T25" fmla="*/ 16 h 17"/>
                <a:gd name="T26" fmla="*/ 4 w 17"/>
                <a:gd name="T27" fmla="*/ 16 h 17"/>
                <a:gd name="T28" fmla="*/ 6 w 17"/>
                <a:gd name="T29" fmla="*/ 16 h 17"/>
                <a:gd name="T30" fmla="*/ 11 w 17"/>
                <a:gd name="T31" fmla="*/ 14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3" y="8"/>
                  </a:ln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6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6" y="16"/>
                  </a:lnTo>
                  <a:lnTo>
                    <a:pt x="11" y="14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56" name="Freeform 2578"/>
            <p:cNvSpPr/>
            <p:nvPr>
              <p:custDataLst>
                <p:tags r:id="rId121"/>
              </p:custDataLst>
            </p:nvPr>
          </p:nvSpPr>
          <p:spPr bwMode="gray">
            <a:xfrm>
              <a:off x="3039" y="1386"/>
              <a:ext cx="9" cy="11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8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2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57" name="Freeform 2579"/>
            <p:cNvSpPr/>
            <p:nvPr>
              <p:custDataLst>
                <p:tags r:id="rId122"/>
              </p:custDataLst>
            </p:nvPr>
          </p:nvSpPr>
          <p:spPr bwMode="gray">
            <a:xfrm>
              <a:off x="3043" y="1383"/>
              <a:ext cx="10" cy="9"/>
            </a:xfrm>
            <a:custGeom>
              <a:gdLst>
                <a:gd name="T0" fmla="*/ 5 w 17"/>
                <a:gd name="T1" fmla="*/ 16 h 17"/>
                <a:gd name="T2" fmla="*/ 1 w 17"/>
                <a:gd name="T3" fmla="*/ 12 h 17"/>
                <a:gd name="T4" fmla="*/ 0 w 17"/>
                <a:gd name="T5" fmla="*/ 12 h 17"/>
                <a:gd name="T6" fmla="*/ 0 w 17"/>
                <a:gd name="T7" fmla="*/ 9 h 17"/>
                <a:gd name="T8" fmla="*/ 0 w 17"/>
                <a:gd name="T9" fmla="*/ 8 h 17"/>
                <a:gd name="T10" fmla="*/ 1 w 17"/>
                <a:gd name="T11" fmla="*/ 4 h 17"/>
                <a:gd name="T12" fmla="*/ 3 w 17"/>
                <a:gd name="T13" fmla="*/ 3 h 17"/>
                <a:gd name="T14" fmla="*/ 5 w 17"/>
                <a:gd name="T15" fmla="*/ 1 h 17"/>
                <a:gd name="T16" fmla="*/ 8 w 17"/>
                <a:gd name="T17" fmla="*/ 0 h 17"/>
                <a:gd name="T18" fmla="*/ 10 w 17"/>
                <a:gd name="T19" fmla="*/ 1 h 17"/>
                <a:gd name="T20" fmla="*/ 14 w 17"/>
                <a:gd name="T21" fmla="*/ 3 h 17"/>
                <a:gd name="T22" fmla="*/ 14 w 17"/>
                <a:gd name="T23" fmla="*/ 4 h 17"/>
                <a:gd name="T24" fmla="*/ 16 w 17"/>
                <a:gd name="T25" fmla="*/ 6 h 17"/>
                <a:gd name="T26" fmla="*/ 14 w 17"/>
                <a:gd name="T27" fmla="*/ 8 h 17"/>
                <a:gd name="T28" fmla="*/ 14 w 17"/>
                <a:gd name="T29" fmla="*/ 11 h 17"/>
                <a:gd name="T30" fmla="*/ 12 w 17"/>
                <a:gd name="T31" fmla="*/ 12 h 17"/>
                <a:gd name="T32" fmla="*/ 8 w 17"/>
                <a:gd name="T33" fmla="*/ 14 h 17"/>
                <a:gd name="T34" fmla="*/ 7 w 17"/>
                <a:gd name="T35" fmla="*/ 16 h 17"/>
                <a:gd name="T36" fmla="*/ 5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5" y="16"/>
                  </a:moveTo>
                  <a:lnTo>
                    <a:pt x="1" y="12"/>
                  </a:lnTo>
                  <a:lnTo>
                    <a:pt x="0" y="12"/>
                  </a:lnTo>
                  <a:lnTo>
                    <a:pt x="0" y="9"/>
                  </a:lnTo>
                  <a:lnTo>
                    <a:pt x="0" y="8"/>
                  </a:lnTo>
                  <a:lnTo>
                    <a:pt x="1" y="4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lnTo>
                    <a:pt x="10" y="1"/>
                  </a:lnTo>
                  <a:lnTo>
                    <a:pt x="14" y="3"/>
                  </a:lnTo>
                  <a:lnTo>
                    <a:pt x="14" y="4"/>
                  </a:lnTo>
                  <a:lnTo>
                    <a:pt x="16" y="6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2" y="12"/>
                  </a:lnTo>
                  <a:lnTo>
                    <a:pt x="8" y="14"/>
                  </a:lnTo>
                  <a:lnTo>
                    <a:pt x="7" y="16"/>
                  </a:lnTo>
                  <a:lnTo>
                    <a:pt x="5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58" name="Freeform 2580"/>
            <p:cNvSpPr/>
            <p:nvPr>
              <p:custDataLst>
                <p:tags r:id="rId123"/>
              </p:custDataLst>
            </p:nvPr>
          </p:nvSpPr>
          <p:spPr bwMode="gray">
            <a:xfrm>
              <a:off x="3044" y="1384"/>
              <a:ext cx="9" cy="10"/>
            </a:xfrm>
            <a:custGeom>
              <a:gdLst>
                <a:gd name="T0" fmla="*/ 13 w 17"/>
                <a:gd name="T1" fmla="*/ 10 h 17"/>
                <a:gd name="T2" fmla="*/ 13 w 17"/>
                <a:gd name="T3" fmla="*/ 6 h 17"/>
                <a:gd name="T4" fmla="*/ 16 w 17"/>
                <a:gd name="T5" fmla="*/ 4 h 17"/>
                <a:gd name="T6" fmla="*/ 13 w 17"/>
                <a:gd name="T7" fmla="*/ 2 h 17"/>
                <a:gd name="T8" fmla="*/ 13 w 17"/>
                <a:gd name="T9" fmla="*/ 0 h 17"/>
                <a:gd name="T10" fmla="*/ 11 w 17"/>
                <a:gd name="T11" fmla="*/ 0 h 17"/>
                <a:gd name="T12" fmla="*/ 6 w 17"/>
                <a:gd name="T13" fmla="*/ 0 h 17"/>
                <a:gd name="T14" fmla="*/ 4 w 17"/>
                <a:gd name="T15" fmla="*/ 2 h 17"/>
                <a:gd name="T16" fmla="*/ 2 w 17"/>
                <a:gd name="T17" fmla="*/ 4 h 17"/>
                <a:gd name="T18" fmla="*/ 0 w 17"/>
                <a:gd name="T19" fmla="*/ 8 h 17"/>
                <a:gd name="T20" fmla="*/ 0 w 17"/>
                <a:gd name="T21" fmla="*/ 12 h 17"/>
                <a:gd name="T22" fmla="*/ 0 w 17"/>
                <a:gd name="T23" fmla="*/ 14 h 17"/>
                <a:gd name="T24" fmla="*/ 2 w 17"/>
                <a:gd name="T25" fmla="*/ 16 h 17"/>
                <a:gd name="T26" fmla="*/ 4 w 17"/>
                <a:gd name="T27" fmla="*/ 16 h 17"/>
                <a:gd name="T28" fmla="*/ 6 w 17"/>
                <a:gd name="T29" fmla="*/ 14 h 17"/>
                <a:gd name="T30" fmla="*/ 11 w 17"/>
                <a:gd name="T31" fmla="*/ 12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3" y="6"/>
                  </a:ln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6" y="14"/>
                  </a:lnTo>
                  <a:lnTo>
                    <a:pt x="11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59" name="Freeform 2581"/>
            <p:cNvSpPr/>
            <p:nvPr>
              <p:custDataLst>
                <p:tags r:id="rId124"/>
              </p:custDataLst>
            </p:nvPr>
          </p:nvSpPr>
          <p:spPr bwMode="gray">
            <a:xfrm>
              <a:off x="3045" y="1384"/>
              <a:ext cx="9" cy="11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8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60" name="Freeform 2582"/>
            <p:cNvSpPr/>
            <p:nvPr>
              <p:custDataLst>
                <p:tags r:id="rId125"/>
              </p:custDataLst>
            </p:nvPr>
          </p:nvSpPr>
          <p:spPr bwMode="gray">
            <a:xfrm>
              <a:off x="3039" y="1385"/>
              <a:ext cx="9" cy="12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7 h 17"/>
                <a:gd name="T10" fmla="*/ 2 w 17"/>
                <a:gd name="T11" fmla="*/ 5 h 17"/>
                <a:gd name="T12" fmla="*/ 4 w 17"/>
                <a:gd name="T13" fmla="*/ 1 h 17"/>
                <a:gd name="T14" fmla="*/ 6 w 17"/>
                <a:gd name="T15" fmla="*/ 0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1 h 17"/>
                <a:gd name="T22" fmla="*/ 16 w 17"/>
                <a:gd name="T23" fmla="*/ 3 h 17"/>
                <a:gd name="T24" fmla="*/ 16 w 17"/>
                <a:gd name="T25" fmla="*/ 5 h 17"/>
                <a:gd name="T26" fmla="*/ 16 w 17"/>
                <a:gd name="T27" fmla="*/ 8 h 17"/>
                <a:gd name="T28" fmla="*/ 14 w 17"/>
                <a:gd name="T29" fmla="*/ 10 h 17"/>
                <a:gd name="T30" fmla="*/ 12 w 17"/>
                <a:gd name="T31" fmla="*/ 14 h 17"/>
                <a:gd name="T32" fmla="*/ 10 w 17"/>
                <a:gd name="T33" fmla="*/ 16 h 17"/>
                <a:gd name="T34" fmla="*/ 8 w 17"/>
                <a:gd name="T35" fmla="*/ 16 h 17"/>
                <a:gd name="T36" fmla="*/ 6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7"/>
                  </a:lnTo>
                  <a:lnTo>
                    <a:pt x="2" y="5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6" y="8"/>
                  </a:lnTo>
                  <a:lnTo>
                    <a:pt x="14" y="10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61" name="Freeform 2583"/>
            <p:cNvSpPr/>
            <p:nvPr>
              <p:custDataLst>
                <p:tags r:id="rId126"/>
              </p:custDataLst>
            </p:nvPr>
          </p:nvSpPr>
          <p:spPr bwMode="gray">
            <a:xfrm>
              <a:off x="3039" y="1386"/>
              <a:ext cx="11" cy="11"/>
            </a:xfrm>
            <a:custGeom>
              <a:gdLst>
                <a:gd name="T0" fmla="*/ 13 w 17"/>
                <a:gd name="T1" fmla="*/ 10 h 17"/>
                <a:gd name="T2" fmla="*/ 16 w 17"/>
                <a:gd name="T3" fmla="*/ 8 h 17"/>
                <a:gd name="T4" fmla="*/ 16 w 17"/>
                <a:gd name="T5" fmla="*/ 4 h 17"/>
                <a:gd name="T6" fmla="*/ 16 w 17"/>
                <a:gd name="T7" fmla="*/ 2 h 17"/>
                <a:gd name="T8" fmla="*/ 13 w 17"/>
                <a:gd name="T9" fmla="*/ 0 h 17"/>
                <a:gd name="T10" fmla="*/ 10 w 17"/>
                <a:gd name="T11" fmla="*/ 0 h 17"/>
                <a:gd name="T12" fmla="*/ 8 w 17"/>
                <a:gd name="T13" fmla="*/ 0 h 17"/>
                <a:gd name="T14" fmla="*/ 5 w 17"/>
                <a:gd name="T15" fmla="*/ 2 h 17"/>
                <a:gd name="T16" fmla="*/ 2 w 17"/>
                <a:gd name="T17" fmla="*/ 6 h 17"/>
                <a:gd name="T18" fmla="*/ 0 w 17"/>
                <a:gd name="T19" fmla="*/ 8 h 17"/>
                <a:gd name="T20" fmla="*/ 0 w 17"/>
                <a:gd name="T21" fmla="*/ 12 h 17"/>
                <a:gd name="T22" fmla="*/ 0 w 17"/>
                <a:gd name="T23" fmla="*/ 14 h 17"/>
                <a:gd name="T24" fmla="*/ 2 w 17"/>
                <a:gd name="T25" fmla="*/ 16 h 17"/>
                <a:gd name="T26" fmla="*/ 5 w 17"/>
                <a:gd name="T27" fmla="*/ 16 h 17"/>
                <a:gd name="T28" fmla="*/ 8 w 17"/>
                <a:gd name="T29" fmla="*/ 16 h 17"/>
                <a:gd name="T30" fmla="*/ 10 w 17"/>
                <a:gd name="T31" fmla="*/ 14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6" y="8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6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0" y="14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62" name="Freeform 2584"/>
            <p:cNvSpPr/>
            <p:nvPr>
              <p:custDataLst>
                <p:tags r:id="rId127"/>
              </p:custDataLst>
            </p:nvPr>
          </p:nvSpPr>
          <p:spPr bwMode="gray">
            <a:xfrm>
              <a:off x="3041" y="1387"/>
              <a:ext cx="9" cy="12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8 h 17"/>
                <a:gd name="T10" fmla="*/ 0 w 17"/>
                <a:gd name="T11" fmla="*/ 12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8"/>
                  </a:lnTo>
                  <a:lnTo>
                    <a:pt x="0" y="12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12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63" name="Freeform 2585"/>
            <p:cNvSpPr/>
            <p:nvPr>
              <p:custDataLst>
                <p:tags r:id="rId128"/>
              </p:custDataLst>
            </p:nvPr>
          </p:nvSpPr>
          <p:spPr bwMode="gray">
            <a:xfrm>
              <a:off x="3000" y="1359"/>
              <a:ext cx="53" cy="33"/>
            </a:xfrm>
            <a:custGeom>
              <a:gdLst>
                <a:gd name="T0" fmla="*/ 94 w 95"/>
                <a:gd name="T1" fmla="*/ 11 h 55"/>
                <a:gd name="T2" fmla="*/ 75 w 95"/>
                <a:gd name="T3" fmla="*/ 0 h 55"/>
                <a:gd name="T4" fmla="*/ 0 w 95"/>
                <a:gd name="T5" fmla="*/ 43 h 55"/>
                <a:gd name="T6" fmla="*/ 19 w 95"/>
                <a:gd name="T7" fmla="*/ 54 h 55"/>
                <a:gd name="T8" fmla="*/ 94 w 95"/>
                <a:gd name="T9" fmla="*/ 11 h 5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5"/>
                <a:gd name="T16" fmla="*/ 0 h 55"/>
                <a:gd name="T17" fmla="*/ 95 w 95"/>
                <a:gd name="T18" fmla="*/ 55 h 55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5" h="55">
                  <a:moveTo>
                    <a:pt x="94" y="11"/>
                  </a:moveTo>
                  <a:lnTo>
                    <a:pt x="75" y="0"/>
                  </a:lnTo>
                  <a:lnTo>
                    <a:pt x="0" y="43"/>
                  </a:lnTo>
                  <a:lnTo>
                    <a:pt x="19" y="54"/>
                  </a:lnTo>
                  <a:lnTo>
                    <a:pt x="94" y="11"/>
                  </a:lnTo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64" name="Freeform 2586"/>
            <p:cNvSpPr/>
            <p:nvPr>
              <p:custDataLst>
                <p:tags r:id="rId129"/>
              </p:custDataLst>
            </p:nvPr>
          </p:nvSpPr>
          <p:spPr bwMode="gray">
            <a:xfrm>
              <a:off x="3010" y="1365"/>
              <a:ext cx="43" cy="41"/>
            </a:xfrm>
            <a:custGeom>
              <a:gdLst>
                <a:gd name="T0" fmla="*/ 75 w 76"/>
                <a:gd name="T1" fmla="*/ 0 h 67"/>
                <a:gd name="T2" fmla="*/ 0 w 76"/>
                <a:gd name="T3" fmla="*/ 43 h 67"/>
                <a:gd name="T4" fmla="*/ 0 w 76"/>
                <a:gd name="T5" fmla="*/ 66 h 67"/>
                <a:gd name="T6" fmla="*/ 75 w 76"/>
                <a:gd name="T7" fmla="*/ 22 h 67"/>
                <a:gd name="T8" fmla="*/ 75 w 76"/>
                <a:gd name="T9" fmla="*/ 0 h 6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6"/>
                <a:gd name="T16" fmla="*/ 0 h 67"/>
                <a:gd name="T17" fmla="*/ 76 w 76"/>
                <a:gd name="T18" fmla="*/ 67 h 6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6" h="67">
                  <a:moveTo>
                    <a:pt x="75" y="0"/>
                  </a:moveTo>
                  <a:lnTo>
                    <a:pt x="0" y="43"/>
                  </a:lnTo>
                  <a:lnTo>
                    <a:pt x="0" y="66"/>
                  </a:lnTo>
                  <a:lnTo>
                    <a:pt x="75" y="22"/>
                  </a:lnTo>
                  <a:lnTo>
                    <a:pt x="75" y="0"/>
                  </a:lnTo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65" name="Freeform 2587"/>
            <p:cNvSpPr/>
            <p:nvPr>
              <p:custDataLst>
                <p:tags r:id="rId130"/>
              </p:custDataLst>
            </p:nvPr>
          </p:nvSpPr>
          <p:spPr bwMode="gray">
            <a:xfrm>
              <a:off x="2984" y="1408"/>
              <a:ext cx="9" cy="11"/>
            </a:xfrm>
            <a:custGeom>
              <a:gdLst>
                <a:gd name="T0" fmla="*/ 11 w 17"/>
                <a:gd name="T1" fmla="*/ 0 h 17"/>
                <a:gd name="T2" fmla="*/ 0 w 17"/>
                <a:gd name="T3" fmla="*/ 9 h 17"/>
                <a:gd name="T4" fmla="*/ 2 w 17"/>
                <a:gd name="T5" fmla="*/ 16 h 17"/>
                <a:gd name="T6" fmla="*/ 16 w 17"/>
                <a:gd name="T7" fmla="*/ 4 h 17"/>
                <a:gd name="T8" fmla="*/ 11 w 17"/>
                <a:gd name="T9" fmla="*/ 0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1" y="0"/>
                  </a:moveTo>
                  <a:lnTo>
                    <a:pt x="0" y="9"/>
                  </a:lnTo>
                  <a:lnTo>
                    <a:pt x="2" y="16"/>
                  </a:lnTo>
                  <a:lnTo>
                    <a:pt x="16" y="4"/>
                  </a:lnTo>
                  <a:lnTo>
                    <a:pt x="11" y="0"/>
                  </a:lnTo>
                </a:path>
              </a:pathLst>
            </a:custGeom>
            <a:solidFill>
              <a:srgbClr val="0191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66" name="Freeform 2588"/>
            <p:cNvSpPr/>
            <p:nvPr>
              <p:custDataLst>
                <p:tags r:id="rId131"/>
              </p:custDataLst>
            </p:nvPr>
          </p:nvSpPr>
          <p:spPr bwMode="gray">
            <a:xfrm>
              <a:off x="2983" y="1410"/>
              <a:ext cx="10" cy="11"/>
            </a:xfrm>
            <a:custGeom>
              <a:gdLst>
                <a:gd name="T0" fmla="*/ 0 w 17"/>
                <a:gd name="T1" fmla="*/ 11 h 17"/>
                <a:gd name="T2" fmla="*/ 10 w 17"/>
                <a:gd name="T3" fmla="*/ 16 h 17"/>
                <a:gd name="T4" fmla="*/ 16 w 17"/>
                <a:gd name="T5" fmla="*/ 4 h 17"/>
                <a:gd name="T6" fmla="*/ 5 w 17"/>
                <a:gd name="T7" fmla="*/ 0 h 17"/>
                <a:gd name="T8" fmla="*/ 0 w 17"/>
                <a:gd name="T9" fmla="*/ 11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0" y="11"/>
                  </a:moveTo>
                  <a:lnTo>
                    <a:pt x="10" y="16"/>
                  </a:lnTo>
                  <a:lnTo>
                    <a:pt x="16" y="4"/>
                  </a:lnTo>
                  <a:lnTo>
                    <a:pt x="5" y="0"/>
                  </a:lnTo>
                  <a:lnTo>
                    <a:pt x="0" y="11"/>
                  </a:lnTo>
                </a:path>
              </a:pathLst>
            </a:custGeom>
            <a:solidFill>
              <a:srgbClr val="006C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67" name="Freeform 2589"/>
            <p:cNvSpPr/>
            <p:nvPr>
              <p:custDataLst>
                <p:tags r:id="rId132"/>
              </p:custDataLst>
            </p:nvPr>
          </p:nvSpPr>
          <p:spPr bwMode="gray">
            <a:xfrm>
              <a:off x="2982" y="1414"/>
              <a:ext cx="9" cy="12"/>
            </a:xfrm>
            <a:custGeom>
              <a:gdLst>
                <a:gd name="T0" fmla="*/ 0 w 17"/>
                <a:gd name="T1" fmla="*/ 3 h 17"/>
                <a:gd name="T2" fmla="*/ 6 w 17"/>
                <a:gd name="T3" fmla="*/ 11 h 17"/>
                <a:gd name="T4" fmla="*/ 16 w 17"/>
                <a:gd name="T5" fmla="*/ 16 h 17"/>
                <a:gd name="T6" fmla="*/ 16 w 17"/>
                <a:gd name="T7" fmla="*/ 14 h 17"/>
                <a:gd name="T8" fmla="*/ 7 w 17"/>
                <a:gd name="T9" fmla="*/ 8 h 17"/>
                <a:gd name="T10" fmla="*/ 0 w 17"/>
                <a:gd name="T11" fmla="*/ 0 h 17"/>
                <a:gd name="T12" fmla="*/ 0 w 17"/>
                <a:gd name="T13" fmla="*/ 3 h 1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7"/>
                <a:gd name="T22" fmla="*/ 0 h 17"/>
                <a:gd name="T23" fmla="*/ 17 w 17"/>
                <a:gd name="T24" fmla="*/ 17 h 17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7" h="17">
                  <a:moveTo>
                    <a:pt x="0" y="3"/>
                  </a:moveTo>
                  <a:lnTo>
                    <a:pt x="6" y="11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7" y="8"/>
                  </a:lnTo>
                  <a:lnTo>
                    <a:pt x="0" y="0"/>
                  </a:lnTo>
                  <a:lnTo>
                    <a:pt x="0" y="3"/>
                  </a:lnTo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68" name="Freeform 2590"/>
            <p:cNvSpPr/>
            <p:nvPr>
              <p:custDataLst>
                <p:tags r:id="rId133"/>
              </p:custDataLst>
            </p:nvPr>
          </p:nvSpPr>
          <p:spPr bwMode="gray">
            <a:xfrm>
              <a:off x="2999" y="1412"/>
              <a:ext cx="7" cy="10"/>
            </a:xfrm>
            <a:custGeom>
              <a:gdLst>
                <a:gd name="T0" fmla="*/ 11 w 17"/>
                <a:gd name="T1" fmla="*/ 0 h 17"/>
                <a:gd name="T2" fmla="*/ 0 w 17"/>
                <a:gd name="T3" fmla="*/ 12 h 17"/>
                <a:gd name="T4" fmla="*/ 3 w 17"/>
                <a:gd name="T5" fmla="*/ 16 h 17"/>
                <a:gd name="T6" fmla="*/ 16 w 17"/>
                <a:gd name="T7" fmla="*/ 4 h 17"/>
                <a:gd name="T8" fmla="*/ 11 w 17"/>
                <a:gd name="T9" fmla="*/ 0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1" y="0"/>
                  </a:moveTo>
                  <a:lnTo>
                    <a:pt x="0" y="12"/>
                  </a:lnTo>
                  <a:lnTo>
                    <a:pt x="3" y="16"/>
                  </a:lnTo>
                  <a:lnTo>
                    <a:pt x="16" y="4"/>
                  </a:lnTo>
                  <a:lnTo>
                    <a:pt x="11" y="0"/>
                  </a:lnTo>
                </a:path>
              </a:pathLst>
            </a:custGeom>
            <a:solidFill>
              <a:srgbClr val="0191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69" name="Freeform 2591"/>
            <p:cNvSpPr/>
            <p:nvPr>
              <p:custDataLst>
                <p:tags r:id="rId134"/>
              </p:custDataLst>
            </p:nvPr>
          </p:nvSpPr>
          <p:spPr bwMode="gray">
            <a:xfrm>
              <a:off x="3000" y="1413"/>
              <a:ext cx="8" cy="10"/>
            </a:xfrm>
            <a:custGeom>
              <a:gdLst>
                <a:gd name="T0" fmla="*/ 16 w 17"/>
                <a:gd name="T1" fmla="*/ 4 h 17"/>
                <a:gd name="T2" fmla="*/ 0 w 17"/>
                <a:gd name="T3" fmla="*/ 16 h 17"/>
                <a:gd name="T4" fmla="*/ 0 w 17"/>
                <a:gd name="T5" fmla="*/ 12 h 17"/>
                <a:gd name="T6" fmla="*/ 16 w 17"/>
                <a:gd name="T7" fmla="*/ 0 h 17"/>
                <a:gd name="T8" fmla="*/ 16 w 17"/>
                <a:gd name="T9" fmla="*/ 4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4"/>
                  </a:moveTo>
                  <a:lnTo>
                    <a:pt x="0" y="16"/>
                  </a:lnTo>
                  <a:lnTo>
                    <a:pt x="0" y="12"/>
                  </a:lnTo>
                  <a:lnTo>
                    <a:pt x="16" y="0"/>
                  </a:lnTo>
                  <a:lnTo>
                    <a:pt x="16" y="4"/>
                  </a:lnTo>
                </a:path>
              </a:pathLst>
            </a:custGeom>
            <a:solidFill>
              <a:srgbClr val="003B3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70" name="Freeform 2592"/>
            <p:cNvSpPr/>
            <p:nvPr>
              <p:custDataLst>
                <p:tags r:id="rId135"/>
              </p:custDataLst>
            </p:nvPr>
          </p:nvSpPr>
          <p:spPr bwMode="gray">
            <a:xfrm>
              <a:off x="2999" y="1414"/>
              <a:ext cx="7" cy="12"/>
            </a:xfrm>
            <a:custGeom>
              <a:gdLst>
                <a:gd name="T0" fmla="*/ 0 w 17"/>
                <a:gd name="T1" fmla="*/ 8 h 17"/>
                <a:gd name="T2" fmla="*/ 16 w 17"/>
                <a:gd name="T3" fmla="*/ 16 h 17"/>
                <a:gd name="T4" fmla="*/ 16 w 17"/>
                <a:gd name="T5" fmla="*/ 8 h 17"/>
                <a:gd name="T6" fmla="*/ 0 w 17"/>
                <a:gd name="T7" fmla="*/ 0 h 17"/>
                <a:gd name="T8" fmla="*/ 0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0" y="8"/>
                  </a:moveTo>
                  <a:lnTo>
                    <a:pt x="16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0" y="8"/>
                  </a:lnTo>
                </a:path>
              </a:pathLst>
            </a:custGeom>
            <a:solidFill>
              <a:srgbClr val="006C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71" name="Freeform 2593"/>
            <p:cNvSpPr/>
            <p:nvPr>
              <p:custDataLst>
                <p:tags r:id="rId136"/>
              </p:custDataLst>
            </p:nvPr>
          </p:nvSpPr>
          <p:spPr bwMode="gray">
            <a:xfrm>
              <a:off x="2993" y="1392"/>
              <a:ext cx="14" cy="11"/>
            </a:xfrm>
            <a:custGeom>
              <a:gdLst>
                <a:gd name="T0" fmla="*/ 9 w 28"/>
                <a:gd name="T1" fmla="*/ 0 h 17"/>
                <a:gd name="T2" fmla="*/ 0 w 28"/>
                <a:gd name="T3" fmla="*/ 6 h 17"/>
                <a:gd name="T4" fmla="*/ 17 w 28"/>
                <a:gd name="T5" fmla="*/ 16 h 17"/>
                <a:gd name="T6" fmla="*/ 27 w 28"/>
                <a:gd name="T7" fmla="*/ 10 h 17"/>
                <a:gd name="T8" fmla="*/ 9 w 28"/>
                <a:gd name="T9" fmla="*/ 0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7"/>
                <a:gd name="T17" fmla="*/ 28 w 28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7">
                  <a:moveTo>
                    <a:pt x="9" y="0"/>
                  </a:moveTo>
                  <a:lnTo>
                    <a:pt x="0" y="6"/>
                  </a:lnTo>
                  <a:lnTo>
                    <a:pt x="17" y="16"/>
                  </a:lnTo>
                  <a:lnTo>
                    <a:pt x="27" y="10"/>
                  </a:lnTo>
                  <a:lnTo>
                    <a:pt x="9" y="0"/>
                  </a:lnTo>
                </a:path>
              </a:pathLst>
            </a:custGeom>
            <a:solidFill>
              <a:srgbClr val="66BC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72" name="Freeform 2594"/>
            <p:cNvSpPr/>
            <p:nvPr>
              <p:custDataLst>
                <p:tags r:id="rId137"/>
              </p:custDataLst>
            </p:nvPr>
          </p:nvSpPr>
          <p:spPr bwMode="gray">
            <a:xfrm>
              <a:off x="3001" y="1400"/>
              <a:ext cx="10" cy="14"/>
            </a:xfrm>
            <a:custGeom>
              <a:gdLst>
                <a:gd name="T0" fmla="*/ 16 w 17"/>
                <a:gd name="T1" fmla="*/ 20 h 27"/>
                <a:gd name="T2" fmla="*/ 0 w 17"/>
                <a:gd name="T3" fmla="*/ 26 h 27"/>
                <a:gd name="T4" fmla="*/ 0 w 17"/>
                <a:gd name="T5" fmla="*/ 6 h 27"/>
                <a:gd name="T6" fmla="*/ 16 w 17"/>
                <a:gd name="T7" fmla="*/ 0 h 27"/>
                <a:gd name="T8" fmla="*/ 16 w 17"/>
                <a:gd name="T9" fmla="*/ 20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27"/>
                <a:gd name="T17" fmla="*/ 17 w 17"/>
                <a:gd name="T18" fmla="*/ 27 h 2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27">
                  <a:moveTo>
                    <a:pt x="16" y="20"/>
                  </a:moveTo>
                  <a:lnTo>
                    <a:pt x="0" y="26"/>
                  </a:lnTo>
                  <a:lnTo>
                    <a:pt x="0" y="6"/>
                  </a:lnTo>
                  <a:lnTo>
                    <a:pt x="16" y="0"/>
                  </a:lnTo>
                  <a:lnTo>
                    <a:pt x="16" y="20"/>
                  </a:lnTo>
                </a:path>
              </a:pathLst>
            </a:custGeom>
            <a:solidFill>
              <a:srgbClr val="0051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73" name="Freeform 2595"/>
            <p:cNvSpPr/>
            <p:nvPr>
              <p:custDataLst>
                <p:tags r:id="rId138"/>
              </p:custDataLst>
            </p:nvPr>
          </p:nvSpPr>
          <p:spPr bwMode="gray">
            <a:xfrm>
              <a:off x="2993" y="1397"/>
              <a:ext cx="9" cy="17"/>
            </a:xfrm>
            <a:custGeom>
              <a:gdLst>
                <a:gd name="T0" fmla="*/ 0 w 18"/>
                <a:gd name="T1" fmla="*/ 20 h 31"/>
                <a:gd name="T2" fmla="*/ 17 w 18"/>
                <a:gd name="T3" fmla="*/ 30 h 31"/>
                <a:gd name="T4" fmla="*/ 17 w 18"/>
                <a:gd name="T5" fmla="*/ 10 h 31"/>
                <a:gd name="T6" fmla="*/ 0 w 18"/>
                <a:gd name="T7" fmla="*/ 0 h 31"/>
                <a:gd name="T8" fmla="*/ 0 w 18"/>
                <a:gd name="T9" fmla="*/ 20 h 3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"/>
                <a:gd name="T16" fmla="*/ 0 h 31"/>
                <a:gd name="T17" fmla="*/ 18 w 18"/>
                <a:gd name="T18" fmla="*/ 31 h 3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" h="31">
                  <a:moveTo>
                    <a:pt x="0" y="20"/>
                  </a:moveTo>
                  <a:lnTo>
                    <a:pt x="17" y="30"/>
                  </a:lnTo>
                  <a:lnTo>
                    <a:pt x="17" y="10"/>
                  </a:lnTo>
                  <a:lnTo>
                    <a:pt x="0" y="0"/>
                  </a:lnTo>
                  <a:lnTo>
                    <a:pt x="0" y="20"/>
                  </a:lnTo>
                </a:path>
              </a:pathLst>
            </a:custGeom>
            <a:solidFill>
              <a:srgbClr val="3384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74" name="Freeform 2596"/>
            <p:cNvSpPr/>
            <p:nvPr>
              <p:custDataLst>
                <p:tags r:id="rId139"/>
              </p:custDataLst>
            </p:nvPr>
          </p:nvSpPr>
          <p:spPr bwMode="gray">
            <a:xfrm>
              <a:off x="2991" y="1401"/>
              <a:ext cx="10" cy="8"/>
            </a:xfrm>
            <a:custGeom>
              <a:gdLst>
                <a:gd name="T0" fmla="*/ 6 w 21"/>
                <a:gd name="T1" fmla="*/ 0 h 17"/>
                <a:gd name="T2" fmla="*/ 0 w 21"/>
                <a:gd name="T3" fmla="*/ 4 h 17"/>
                <a:gd name="T4" fmla="*/ 3 w 21"/>
                <a:gd name="T5" fmla="*/ 13 h 17"/>
                <a:gd name="T6" fmla="*/ 13 w 21"/>
                <a:gd name="T7" fmla="*/ 16 h 17"/>
                <a:gd name="T8" fmla="*/ 20 w 21"/>
                <a:gd name="T9" fmla="*/ 10 h 17"/>
                <a:gd name="T10" fmla="*/ 6 w 21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1"/>
                <a:gd name="T19" fmla="*/ 0 h 17"/>
                <a:gd name="T20" fmla="*/ 21 w 21"/>
                <a:gd name="T21" fmla="*/ 17 h 17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" h="17">
                  <a:moveTo>
                    <a:pt x="6" y="0"/>
                  </a:moveTo>
                  <a:lnTo>
                    <a:pt x="0" y="4"/>
                  </a:lnTo>
                  <a:lnTo>
                    <a:pt x="3" y="13"/>
                  </a:lnTo>
                  <a:lnTo>
                    <a:pt x="13" y="16"/>
                  </a:lnTo>
                  <a:lnTo>
                    <a:pt x="20" y="10"/>
                  </a:lnTo>
                  <a:lnTo>
                    <a:pt x="6" y="0"/>
                  </a:lnTo>
                </a:path>
              </a:pathLst>
            </a:custGeom>
            <a:solidFill>
              <a:srgbClr val="0191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75" name="Freeform 2597"/>
            <p:cNvSpPr/>
            <p:nvPr>
              <p:custDataLst>
                <p:tags r:id="rId140"/>
              </p:custDataLst>
            </p:nvPr>
          </p:nvSpPr>
          <p:spPr bwMode="gray">
            <a:xfrm>
              <a:off x="2997" y="1404"/>
              <a:ext cx="7" cy="14"/>
            </a:xfrm>
            <a:custGeom>
              <a:gdLst>
                <a:gd name="T0" fmla="*/ 16 w 17"/>
                <a:gd name="T1" fmla="*/ 16 h 23"/>
                <a:gd name="T2" fmla="*/ 0 w 17"/>
                <a:gd name="T3" fmla="*/ 22 h 23"/>
                <a:gd name="T4" fmla="*/ 0 w 17"/>
                <a:gd name="T5" fmla="*/ 10 h 23"/>
                <a:gd name="T6" fmla="*/ 4 w 17"/>
                <a:gd name="T7" fmla="*/ 4 h 23"/>
                <a:gd name="T8" fmla="*/ 16 w 17"/>
                <a:gd name="T9" fmla="*/ 0 h 23"/>
                <a:gd name="T10" fmla="*/ 16 w 17"/>
                <a:gd name="T11" fmla="*/ 16 h 2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7"/>
                <a:gd name="T19" fmla="*/ 0 h 23"/>
                <a:gd name="T20" fmla="*/ 17 w 17"/>
                <a:gd name="T21" fmla="*/ 23 h 23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7" h="23">
                  <a:moveTo>
                    <a:pt x="16" y="16"/>
                  </a:moveTo>
                  <a:lnTo>
                    <a:pt x="0" y="22"/>
                  </a:lnTo>
                  <a:lnTo>
                    <a:pt x="0" y="10"/>
                  </a:lnTo>
                  <a:lnTo>
                    <a:pt x="4" y="4"/>
                  </a:lnTo>
                  <a:lnTo>
                    <a:pt x="16" y="0"/>
                  </a:lnTo>
                  <a:lnTo>
                    <a:pt x="16" y="16"/>
                  </a:lnTo>
                </a:path>
              </a:pathLst>
            </a:custGeom>
            <a:solidFill>
              <a:srgbClr val="0051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76" name="Freeform 2598"/>
            <p:cNvSpPr/>
            <p:nvPr>
              <p:custDataLst>
                <p:tags r:id="rId141"/>
              </p:custDataLst>
            </p:nvPr>
          </p:nvSpPr>
          <p:spPr bwMode="gray">
            <a:xfrm>
              <a:off x="2990" y="1410"/>
              <a:ext cx="9" cy="11"/>
            </a:xfrm>
            <a:custGeom>
              <a:gdLst>
                <a:gd name="T0" fmla="*/ 16 w 17"/>
                <a:gd name="T1" fmla="*/ 12 h 18"/>
                <a:gd name="T2" fmla="*/ 14 w 17"/>
                <a:gd name="T3" fmla="*/ 9 h 18"/>
                <a:gd name="T4" fmla="*/ 6 w 17"/>
                <a:gd name="T5" fmla="*/ 11 h 18"/>
                <a:gd name="T6" fmla="*/ 1 w 17"/>
                <a:gd name="T7" fmla="*/ 17 h 18"/>
                <a:gd name="T8" fmla="*/ 0 w 17"/>
                <a:gd name="T9" fmla="*/ 16 h 18"/>
                <a:gd name="T10" fmla="*/ 2 w 17"/>
                <a:gd name="T11" fmla="*/ 7 h 18"/>
                <a:gd name="T12" fmla="*/ 16 w 17"/>
                <a:gd name="T13" fmla="*/ 0 h 18"/>
                <a:gd name="T14" fmla="*/ 16 w 17"/>
                <a:gd name="T15" fmla="*/ 12 h 1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7"/>
                <a:gd name="T25" fmla="*/ 0 h 18"/>
                <a:gd name="T26" fmla="*/ 17 w 17"/>
                <a:gd name="T27" fmla="*/ 18 h 1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7" h="18">
                  <a:moveTo>
                    <a:pt x="16" y="12"/>
                  </a:moveTo>
                  <a:lnTo>
                    <a:pt x="14" y="9"/>
                  </a:lnTo>
                  <a:lnTo>
                    <a:pt x="6" y="11"/>
                  </a:lnTo>
                  <a:lnTo>
                    <a:pt x="1" y="17"/>
                  </a:lnTo>
                  <a:lnTo>
                    <a:pt x="0" y="16"/>
                  </a:lnTo>
                  <a:lnTo>
                    <a:pt x="2" y="7"/>
                  </a:lnTo>
                  <a:lnTo>
                    <a:pt x="16" y="0"/>
                  </a:lnTo>
                  <a:lnTo>
                    <a:pt x="16" y="12"/>
                  </a:lnTo>
                </a:path>
              </a:pathLst>
            </a:custGeom>
            <a:solidFill>
              <a:srgbClr val="0051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77" name="Freeform 2599"/>
            <p:cNvSpPr/>
            <p:nvPr>
              <p:custDataLst>
                <p:tags r:id="rId142"/>
              </p:custDataLst>
            </p:nvPr>
          </p:nvSpPr>
          <p:spPr bwMode="gray">
            <a:xfrm>
              <a:off x="2984" y="1411"/>
              <a:ext cx="9" cy="11"/>
            </a:xfrm>
            <a:custGeom>
              <a:gdLst>
                <a:gd name="T0" fmla="*/ 0 w 17"/>
                <a:gd name="T1" fmla="*/ 11 h 17"/>
                <a:gd name="T2" fmla="*/ 13 w 17"/>
                <a:gd name="T3" fmla="*/ 16 h 17"/>
                <a:gd name="T4" fmla="*/ 16 w 17"/>
                <a:gd name="T5" fmla="*/ 5 h 17"/>
                <a:gd name="T6" fmla="*/ 5 w 17"/>
                <a:gd name="T7" fmla="*/ 3 h 17"/>
                <a:gd name="T8" fmla="*/ 1 w 17"/>
                <a:gd name="T9" fmla="*/ 0 h 17"/>
                <a:gd name="T10" fmla="*/ 0 w 17"/>
                <a:gd name="T11" fmla="*/ 11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7"/>
                <a:gd name="T19" fmla="*/ 0 h 17"/>
                <a:gd name="T20" fmla="*/ 17 w 17"/>
                <a:gd name="T21" fmla="*/ 17 h 17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7" h="17">
                  <a:moveTo>
                    <a:pt x="0" y="11"/>
                  </a:moveTo>
                  <a:lnTo>
                    <a:pt x="13" y="16"/>
                  </a:lnTo>
                  <a:lnTo>
                    <a:pt x="16" y="5"/>
                  </a:lnTo>
                  <a:lnTo>
                    <a:pt x="5" y="3"/>
                  </a:lnTo>
                  <a:lnTo>
                    <a:pt x="1" y="0"/>
                  </a:lnTo>
                  <a:lnTo>
                    <a:pt x="0" y="11"/>
                  </a:lnTo>
                </a:path>
              </a:pathLst>
            </a:custGeom>
            <a:solidFill>
              <a:srgbClr val="3384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78" name="Freeform 2600"/>
            <p:cNvSpPr/>
            <p:nvPr>
              <p:custDataLst>
                <p:tags r:id="rId143"/>
              </p:custDataLst>
            </p:nvPr>
          </p:nvSpPr>
          <p:spPr bwMode="gray">
            <a:xfrm>
              <a:off x="2991" y="1413"/>
              <a:ext cx="9" cy="10"/>
            </a:xfrm>
            <a:custGeom>
              <a:gdLst>
                <a:gd name="T0" fmla="*/ 13 w 17"/>
                <a:gd name="T1" fmla="*/ 0 h 17"/>
                <a:gd name="T2" fmla="*/ 0 w 17"/>
                <a:gd name="T3" fmla="*/ 13 h 17"/>
                <a:gd name="T4" fmla="*/ 5 w 17"/>
                <a:gd name="T5" fmla="*/ 16 h 17"/>
                <a:gd name="T6" fmla="*/ 16 w 17"/>
                <a:gd name="T7" fmla="*/ 4 h 17"/>
                <a:gd name="T8" fmla="*/ 13 w 17"/>
                <a:gd name="T9" fmla="*/ 0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3" y="0"/>
                  </a:moveTo>
                  <a:lnTo>
                    <a:pt x="0" y="13"/>
                  </a:lnTo>
                  <a:lnTo>
                    <a:pt x="5" y="16"/>
                  </a:lnTo>
                  <a:lnTo>
                    <a:pt x="16" y="4"/>
                  </a:lnTo>
                  <a:lnTo>
                    <a:pt x="13" y="0"/>
                  </a:lnTo>
                </a:path>
              </a:pathLst>
            </a:custGeom>
            <a:solidFill>
              <a:srgbClr val="0191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79" name="Freeform 2601"/>
            <p:cNvSpPr/>
            <p:nvPr>
              <p:custDataLst>
                <p:tags r:id="rId144"/>
              </p:custDataLst>
            </p:nvPr>
          </p:nvSpPr>
          <p:spPr bwMode="gray">
            <a:xfrm>
              <a:off x="2992" y="1414"/>
              <a:ext cx="8" cy="10"/>
            </a:xfrm>
            <a:custGeom>
              <a:gdLst>
                <a:gd name="T0" fmla="*/ 16 w 17"/>
                <a:gd name="T1" fmla="*/ 8 h 17"/>
                <a:gd name="T2" fmla="*/ 13 w 17"/>
                <a:gd name="T3" fmla="*/ 9 h 17"/>
                <a:gd name="T4" fmla="*/ 11 w 17"/>
                <a:gd name="T5" fmla="*/ 3 h 17"/>
                <a:gd name="T6" fmla="*/ 4 w 17"/>
                <a:gd name="T7" fmla="*/ 8 h 17"/>
                <a:gd name="T8" fmla="*/ 2 w 17"/>
                <a:gd name="T9" fmla="*/ 14 h 17"/>
                <a:gd name="T10" fmla="*/ 0 w 17"/>
                <a:gd name="T11" fmla="*/ 16 h 17"/>
                <a:gd name="T12" fmla="*/ 2 w 17"/>
                <a:gd name="T13" fmla="*/ 8 h 17"/>
                <a:gd name="T14" fmla="*/ 14 w 17"/>
                <a:gd name="T15" fmla="*/ 0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3" y="9"/>
                  </a:lnTo>
                  <a:lnTo>
                    <a:pt x="11" y="3"/>
                  </a:lnTo>
                  <a:lnTo>
                    <a:pt x="4" y="8"/>
                  </a:lnTo>
                  <a:lnTo>
                    <a:pt x="2" y="14"/>
                  </a:lnTo>
                  <a:lnTo>
                    <a:pt x="0" y="16"/>
                  </a:lnTo>
                  <a:lnTo>
                    <a:pt x="2" y="8"/>
                  </a:lnTo>
                  <a:lnTo>
                    <a:pt x="14" y="0"/>
                  </a:lnTo>
                  <a:lnTo>
                    <a:pt x="16" y="8"/>
                  </a:lnTo>
                </a:path>
              </a:pathLst>
            </a:custGeom>
            <a:solidFill>
              <a:srgbClr val="003B3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80" name="Freeform 2602"/>
            <p:cNvSpPr/>
            <p:nvPr>
              <p:custDataLst>
                <p:tags r:id="rId145"/>
              </p:custDataLst>
            </p:nvPr>
          </p:nvSpPr>
          <p:spPr bwMode="gray">
            <a:xfrm>
              <a:off x="2990" y="1417"/>
              <a:ext cx="10" cy="10"/>
            </a:xfrm>
            <a:custGeom>
              <a:gdLst>
                <a:gd name="T0" fmla="*/ 0 w 17"/>
                <a:gd name="T1" fmla="*/ 13 h 17"/>
                <a:gd name="T2" fmla="*/ 9 w 17"/>
                <a:gd name="T3" fmla="*/ 16 h 17"/>
                <a:gd name="T4" fmla="*/ 16 w 17"/>
                <a:gd name="T5" fmla="*/ 2 h 17"/>
                <a:gd name="T6" fmla="*/ 3 w 17"/>
                <a:gd name="T7" fmla="*/ 0 h 17"/>
                <a:gd name="T8" fmla="*/ 0 w 17"/>
                <a:gd name="T9" fmla="*/ 13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0" y="13"/>
                  </a:moveTo>
                  <a:lnTo>
                    <a:pt x="9" y="16"/>
                  </a:lnTo>
                  <a:lnTo>
                    <a:pt x="16" y="2"/>
                  </a:lnTo>
                  <a:lnTo>
                    <a:pt x="3" y="0"/>
                  </a:lnTo>
                  <a:lnTo>
                    <a:pt x="0" y="13"/>
                  </a:lnTo>
                </a:path>
              </a:pathLst>
            </a:custGeom>
            <a:solidFill>
              <a:srgbClr val="006C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81" name="Freeform 2603"/>
            <p:cNvSpPr/>
            <p:nvPr>
              <p:custDataLst>
                <p:tags r:id="rId146"/>
              </p:custDataLst>
            </p:nvPr>
          </p:nvSpPr>
          <p:spPr bwMode="gray">
            <a:xfrm>
              <a:off x="2998" y="1405"/>
              <a:ext cx="8" cy="9"/>
            </a:xfrm>
            <a:custGeom>
              <a:gdLst>
                <a:gd name="T0" fmla="*/ 13 w 17"/>
                <a:gd name="T1" fmla="*/ 8 h 17"/>
                <a:gd name="T2" fmla="*/ 0 w 17"/>
                <a:gd name="T3" fmla="*/ 16 h 17"/>
                <a:gd name="T4" fmla="*/ 4 w 17"/>
                <a:gd name="T5" fmla="*/ 5 h 17"/>
                <a:gd name="T6" fmla="*/ 16 w 17"/>
                <a:gd name="T7" fmla="*/ 0 h 17"/>
                <a:gd name="T8" fmla="*/ 13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3" y="8"/>
                  </a:moveTo>
                  <a:lnTo>
                    <a:pt x="0" y="16"/>
                  </a:lnTo>
                  <a:lnTo>
                    <a:pt x="4" y="5"/>
                  </a:lnTo>
                  <a:lnTo>
                    <a:pt x="16" y="0"/>
                  </a:lnTo>
                  <a:lnTo>
                    <a:pt x="13" y="8"/>
                  </a:lnTo>
                </a:path>
              </a:pathLst>
            </a:custGeom>
            <a:solidFill>
              <a:srgbClr val="6E87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82" name="Freeform 2604"/>
            <p:cNvSpPr/>
            <p:nvPr>
              <p:custDataLst>
                <p:tags r:id="rId147"/>
              </p:custDataLst>
            </p:nvPr>
          </p:nvSpPr>
          <p:spPr bwMode="gray">
            <a:xfrm>
              <a:off x="2986" y="1409"/>
              <a:ext cx="11" cy="10"/>
            </a:xfrm>
            <a:custGeom>
              <a:gdLst>
                <a:gd name="T0" fmla="*/ 0 w 19"/>
                <a:gd name="T1" fmla="*/ 12 h 17"/>
                <a:gd name="T2" fmla="*/ 7 w 19"/>
                <a:gd name="T3" fmla="*/ 16 h 17"/>
                <a:gd name="T4" fmla="*/ 18 w 19"/>
                <a:gd name="T5" fmla="*/ 3 h 17"/>
                <a:gd name="T6" fmla="*/ 8 w 19"/>
                <a:gd name="T7" fmla="*/ 0 h 17"/>
                <a:gd name="T8" fmla="*/ 0 w 19"/>
                <a:gd name="T9" fmla="*/ 12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17"/>
                <a:gd name="T17" fmla="*/ 19 w 19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17">
                  <a:moveTo>
                    <a:pt x="0" y="12"/>
                  </a:moveTo>
                  <a:lnTo>
                    <a:pt x="7" y="16"/>
                  </a:lnTo>
                  <a:lnTo>
                    <a:pt x="18" y="3"/>
                  </a:lnTo>
                  <a:lnTo>
                    <a:pt x="8" y="0"/>
                  </a:lnTo>
                  <a:lnTo>
                    <a:pt x="0" y="12"/>
                  </a:lnTo>
                </a:path>
              </a:pathLst>
            </a:custGeom>
            <a:solidFill>
              <a:srgbClr val="0191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83" name="Freeform 2605"/>
            <p:cNvSpPr/>
            <p:nvPr>
              <p:custDataLst>
                <p:tags r:id="rId148"/>
              </p:custDataLst>
            </p:nvPr>
          </p:nvSpPr>
          <p:spPr bwMode="gray">
            <a:xfrm>
              <a:off x="2985" y="1405"/>
              <a:ext cx="9" cy="10"/>
            </a:xfrm>
            <a:custGeom>
              <a:gdLst>
                <a:gd name="T0" fmla="*/ 16 w 17"/>
                <a:gd name="T1" fmla="*/ 6 h 17"/>
                <a:gd name="T2" fmla="*/ 13 w 17"/>
                <a:gd name="T3" fmla="*/ 0 h 17"/>
                <a:gd name="T4" fmla="*/ 0 w 17"/>
                <a:gd name="T5" fmla="*/ 12 h 17"/>
                <a:gd name="T6" fmla="*/ 4 w 17"/>
                <a:gd name="T7" fmla="*/ 16 h 17"/>
                <a:gd name="T8" fmla="*/ 16 w 17"/>
                <a:gd name="T9" fmla="*/ 6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6"/>
                  </a:moveTo>
                  <a:lnTo>
                    <a:pt x="13" y="0"/>
                  </a:lnTo>
                  <a:lnTo>
                    <a:pt x="0" y="12"/>
                  </a:lnTo>
                  <a:lnTo>
                    <a:pt x="4" y="16"/>
                  </a:lnTo>
                  <a:lnTo>
                    <a:pt x="16" y="6"/>
                  </a:lnTo>
                </a:path>
              </a:pathLst>
            </a:custGeom>
            <a:solidFill>
              <a:srgbClr val="66BC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84" name="Freeform 2606"/>
            <p:cNvSpPr/>
            <p:nvPr>
              <p:custDataLst>
                <p:tags r:id="rId149"/>
              </p:custDataLst>
            </p:nvPr>
          </p:nvSpPr>
          <p:spPr bwMode="gray">
            <a:xfrm>
              <a:off x="2990" y="1401"/>
              <a:ext cx="10" cy="10"/>
            </a:xfrm>
            <a:custGeom>
              <a:gdLst>
                <a:gd name="T0" fmla="*/ 16 w 17"/>
                <a:gd name="T1" fmla="*/ 8 h 17"/>
                <a:gd name="T2" fmla="*/ 6 w 17"/>
                <a:gd name="T3" fmla="*/ 0 h 17"/>
                <a:gd name="T4" fmla="*/ 0 w 17"/>
                <a:gd name="T5" fmla="*/ 9 h 17"/>
                <a:gd name="T6" fmla="*/ 6 w 17"/>
                <a:gd name="T7" fmla="*/ 16 h 17"/>
                <a:gd name="T8" fmla="*/ 16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8"/>
                  </a:moveTo>
                  <a:lnTo>
                    <a:pt x="6" y="0"/>
                  </a:lnTo>
                  <a:lnTo>
                    <a:pt x="0" y="9"/>
                  </a:lnTo>
                  <a:lnTo>
                    <a:pt x="6" y="16"/>
                  </a:lnTo>
                  <a:lnTo>
                    <a:pt x="16" y="8"/>
                  </a:lnTo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85" name="Freeform 2607"/>
            <p:cNvSpPr/>
            <p:nvPr>
              <p:custDataLst>
                <p:tags r:id="rId150"/>
              </p:custDataLst>
            </p:nvPr>
          </p:nvSpPr>
          <p:spPr bwMode="gray">
            <a:xfrm>
              <a:off x="2991" y="1405"/>
              <a:ext cx="9" cy="9"/>
            </a:xfrm>
            <a:custGeom>
              <a:gdLst>
                <a:gd name="T0" fmla="*/ 0 w 17"/>
                <a:gd name="T1" fmla="*/ 12 h 17"/>
                <a:gd name="T2" fmla="*/ 12 w 17"/>
                <a:gd name="T3" fmla="*/ 16 h 17"/>
                <a:gd name="T4" fmla="*/ 16 w 17"/>
                <a:gd name="T5" fmla="*/ 4 h 17"/>
                <a:gd name="T6" fmla="*/ 3 w 17"/>
                <a:gd name="T7" fmla="*/ 0 h 17"/>
                <a:gd name="T8" fmla="*/ 0 w 17"/>
                <a:gd name="T9" fmla="*/ 12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0" y="12"/>
                  </a:moveTo>
                  <a:lnTo>
                    <a:pt x="12" y="16"/>
                  </a:lnTo>
                  <a:lnTo>
                    <a:pt x="16" y="4"/>
                  </a:lnTo>
                  <a:lnTo>
                    <a:pt x="3" y="0"/>
                  </a:lnTo>
                  <a:lnTo>
                    <a:pt x="0" y="12"/>
                  </a:lnTo>
                </a:path>
              </a:pathLst>
            </a:custGeom>
            <a:solidFill>
              <a:srgbClr val="9DB9D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86" name="Freeform 2608"/>
            <p:cNvSpPr/>
            <p:nvPr>
              <p:custDataLst>
                <p:tags r:id="rId151"/>
              </p:custDataLst>
            </p:nvPr>
          </p:nvSpPr>
          <p:spPr bwMode="gray">
            <a:xfrm>
              <a:off x="2982" y="1414"/>
              <a:ext cx="10" cy="10"/>
            </a:xfrm>
            <a:custGeom>
              <a:gdLst>
                <a:gd name="T0" fmla="*/ 2 w 18"/>
                <a:gd name="T1" fmla="*/ 0 h 17"/>
                <a:gd name="T2" fmla="*/ 0 w 18"/>
                <a:gd name="T3" fmla="*/ 1 h 17"/>
                <a:gd name="T4" fmla="*/ 7 w 18"/>
                <a:gd name="T5" fmla="*/ 9 h 17"/>
                <a:gd name="T6" fmla="*/ 15 w 18"/>
                <a:gd name="T7" fmla="*/ 16 h 17"/>
                <a:gd name="T8" fmla="*/ 17 w 18"/>
                <a:gd name="T9" fmla="*/ 14 h 17"/>
                <a:gd name="T10" fmla="*/ 8 w 18"/>
                <a:gd name="T11" fmla="*/ 8 h 17"/>
                <a:gd name="T12" fmla="*/ 2 w 18"/>
                <a:gd name="T13" fmla="*/ 0 h 1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8"/>
                <a:gd name="T22" fmla="*/ 0 h 17"/>
                <a:gd name="T23" fmla="*/ 18 w 18"/>
                <a:gd name="T24" fmla="*/ 17 h 17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8" h="17">
                  <a:moveTo>
                    <a:pt x="2" y="0"/>
                  </a:moveTo>
                  <a:lnTo>
                    <a:pt x="0" y="1"/>
                  </a:lnTo>
                  <a:lnTo>
                    <a:pt x="7" y="9"/>
                  </a:lnTo>
                  <a:lnTo>
                    <a:pt x="15" y="16"/>
                  </a:lnTo>
                  <a:lnTo>
                    <a:pt x="17" y="14"/>
                  </a:lnTo>
                  <a:lnTo>
                    <a:pt x="8" y="8"/>
                  </a:lnTo>
                  <a:lnTo>
                    <a:pt x="2" y="0"/>
                  </a:lnTo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87" name="Freeform 2609"/>
            <p:cNvSpPr/>
            <p:nvPr>
              <p:custDataLst>
                <p:tags r:id="rId152"/>
              </p:custDataLst>
            </p:nvPr>
          </p:nvSpPr>
          <p:spPr bwMode="gray">
            <a:xfrm>
              <a:off x="2990" y="1420"/>
              <a:ext cx="10" cy="10"/>
            </a:xfrm>
            <a:custGeom>
              <a:gdLst>
                <a:gd name="T0" fmla="*/ 16 w 17"/>
                <a:gd name="T1" fmla="*/ 8 h 17"/>
                <a:gd name="T2" fmla="*/ 0 w 17"/>
                <a:gd name="T3" fmla="*/ 16 h 17"/>
                <a:gd name="T4" fmla="*/ 0 w 17"/>
                <a:gd name="T5" fmla="*/ 8 h 17"/>
                <a:gd name="T6" fmla="*/ 16 w 17"/>
                <a:gd name="T7" fmla="*/ 0 h 17"/>
                <a:gd name="T8" fmla="*/ 16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8"/>
                  </a:moveTo>
                  <a:lnTo>
                    <a:pt x="0" y="16"/>
                  </a:lnTo>
                  <a:lnTo>
                    <a:pt x="0" y="8"/>
                  </a:lnTo>
                  <a:lnTo>
                    <a:pt x="16" y="0"/>
                  </a:lnTo>
                  <a:lnTo>
                    <a:pt x="16" y="8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88" name="Freeform 2610"/>
            <p:cNvSpPr/>
            <p:nvPr>
              <p:custDataLst>
                <p:tags r:id="rId153"/>
              </p:custDataLst>
            </p:nvPr>
          </p:nvSpPr>
          <p:spPr bwMode="gray">
            <a:xfrm>
              <a:off x="2991" y="1417"/>
              <a:ext cx="9" cy="10"/>
            </a:xfrm>
            <a:custGeom>
              <a:gdLst>
                <a:gd name="T0" fmla="*/ 0 w 17"/>
                <a:gd name="T1" fmla="*/ 8 h 17"/>
                <a:gd name="T2" fmla="*/ 12 w 17"/>
                <a:gd name="T3" fmla="*/ 16 h 17"/>
                <a:gd name="T4" fmla="*/ 16 w 17"/>
                <a:gd name="T5" fmla="*/ 8 h 17"/>
                <a:gd name="T6" fmla="*/ 4 w 17"/>
                <a:gd name="T7" fmla="*/ 0 h 17"/>
                <a:gd name="T8" fmla="*/ 0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0" y="8"/>
                  </a:moveTo>
                  <a:lnTo>
                    <a:pt x="12" y="16"/>
                  </a:lnTo>
                  <a:lnTo>
                    <a:pt x="16" y="8"/>
                  </a:lnTo>
                  <a:lnTo>
                    <a:pt x="4" y="0"/>
                  </a:lnTo>
                  <a:lnTo>
                    <a:pt x="0" y="8"/>
                  </a:lnTo>
                </a:path>
              </a:pathLst>
            </a:custGeom>
            <a:solidFill>
              <a:srgbClr val="66BC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289" name="Freeform 2611"/>
            <p:cNvSpPr/>
            <p:nvPr>
              <p:custDataLst>
                <p:tags r:id="rId154"/>
              </p:custDataLst>
            </p:nvPr>
          </p:nvSpPr>
          <p:spPr bwMode="gray">
            <a:xfrm>
              <a:off x="2983" y="1411"/>
              <a:ext cx="10" cy="11"/>
            </a:xfrm>
            <a:custGeom>
              <a:gdLst>
                <a:gd name="T0" fmla="*/ 0 w 17"/>
                <a:gd name="T1" fmla="*/ 5 h 17"/>
                <a:gd name="T2" fmla="*/ 16 w 17"/>
                <a:gd name="T3" fmla="*/ 16 h 17"/>
                <a:gd name="T4" fmla="*/ 16 w 17"/>
                <a:gd name="T5" fmla="*/ 10 h 17"/>
                <a:gd name="T6" fmla="*/ 8 w 17"/>
                <a:gd name="T7" fmla="*/ 0 h 17"/>
                <a:gd name="T8" fmla="*/ 0 w 17"/>
                <a:gd name="T9" fmla="*/ 5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0" y="5"/>
                  </a:moveTo>
                  <a:lnTo>
                    <a:pt x="16" y="16"/>
                  </a:lnTo>
                  <a:lnTo>
                    <a:pt x="16" y="10"/>
                  </a:lnTo>
                  <a:lnTo>
                    <a:pt x="8" y="0"/>
                  </a:lnTo>
                  <a:lnTo>
                    <a:pt x="0" y="5"/>
                  </a:lnTo>
                </a:path>
              </a:pathLst>
            </a:custGeom>
            <a:solidFill>
              <a:srgbClr val="66BC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1194607"/>
              <a:endParaRPr lang="en-US" sz="2000" b="1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</p:grpSp>
      <p:sp>
        <p:nvSpPr>
          <p:cNvPr id="290" name="TextBox 2"/>
          <p:cNvSpPr txBox="1"/>
          <p:nvPr/>
        </p:nvSpPr>
        <p:spPr>
          <a:xfrm>
            <a:off x="520075" y="2039664"/>
            <a:ext cx="656941" cy="17598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800" b="1">
                <a:latin typeface="华文细黑" pitchFamily="2" charset="-122"/>
                <a:ea typeface="华文细黑" pitchFamily="2" charset="-122"/>
              </a:rPr>
              <a:t>客户仓库</a:t>
            </a:r>
          </a:p>
        </p:txBody>
      </p:sp>
      <p:sp>
        <p:nvSpPr>
          <p:cNvPr id="291" name="TextBox 583"/>
          <p:cNvSpPr txBox="1"/>
          <p:nvPr/>
        </p:nvSpPr>
        <p:spPr>
          <a:xfrm>
            <a:off x="3361448" y="2039664"/>
            <a:ext cx="430409" cy="17598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800" b="1">
                <a:latin typeface="华文细黑" pitchFamily="2" charset="-122"/>
                <a:ea typeface="华文细黑" pitchFamily="2" charset="-122"/>
              </a:rPr>
              <a:t>外场</a:t>
            </a:r>
          </a:p>
        </p:txBody>
      </p:sp>
      <p:cxnSp>
        <p:nvCxnSpPr>
          <p:cNvPr id="292" name="直接箭头连接符 291"/>
          <p:cNvCxnSpPr/>
          <p:nvPr/>
        </p:nvCxnSpPr>
        <p:spPr bwMode="auto">
          <a:xfrm>
            <a:off x="1340395" y="1951379"/>
            <a:ext cx="55714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93" name="直接箭头连接符 292"/>
          <p:cNvCxnSpPr/>
          <p:nvPr/>
        </p:nvCxnSpPr>
        <p:spPr bwMode="auto">
          <a:xfrm>
            <a:off x="2760569" y="1951379"/>
            <a:ext cx="55714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pic>
        <p:nvPicPr>
          <p:cNvPr id="294" name="图片 13" descr="飞信截图20121103102211.png"/>
          <p:cNvPicPr>
            <a:picLocks noChangeAspect="1"/>
          </p:cNvPicPr>
          <p:nvPr>
            <p:custDataLst>
              <p:tags r:id="rId156"/>
            </p:custDataLst>
          </p:nvPr>
        </p:nvPicPr>
        <p:blipFill>
          <a:blip r:embed="rId15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06528" y="1753468"/>
            <a:ext cx="632632" cy="279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5" name="TextBox 2"/>
          <p:cNvSpPr txBox="1"/>
          <p:nvPr/>
        </p:nvSpPr>
        <p:spPr>
          <a:xfrm>
            <a:off x="2041156" y="2039664"/>
            <a:ext cx="543675" cy="17598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800" b="1">
                <a:latin typeface="华文细黑" pitchFamily="2" charset="-122"/>
                <a:ea typeface="华文细黑" pitchFamily="2" charset="-122"/>
              </a:rPr>
              <a:t>营业部</a:t>
            </a:r>
          </a:p>
        </p:txBody>
      </p:sp>
      <p:pic>
        <p:nvPicPr>
          <p:cNvPr id="296" name="Picture 3" descr="F:\新建文件夹\business-professor.png"/>
          <p:cNvPicPr>
            <a:picLocks noChangeAspect="1" noChangeArrowheads="1"/>
          </p:cNvPicPr>
          <p:nvPr/>
        </p:nvPicPr>
        <p:blipFill>
          <a:blip r:embed="rId15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8094" y="2844974"/>
            <a:ext cx="288000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7" name="加号 296"/>
          <p:cNvSpPr/>
          <p:nvPr/>
        </p:nvSpPr>
        <p:spPr bwMode="auto">
          <a:xfrm>
            <a:off x="985577" y="2945162"/>
            <a:ext cx="162512" cy="144016"/>
          </a:xfrm>
          <a:prstGeom prst="mathPlus">
            <a:avLst/>
          </a:prstGeom>
          <a:solidFill>
            <a:srgbClr val="373C64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 charset="0"/>
              <a:cs typeface="ＭＳ Ｐゴシック" charset="0"/>
            </a:endParaRPr>
          </a:p>
        </p:txBody>
      </p:sp>
      <p:pic>
        <p:nvPicPr>
          <p:cNvPr id="298" name="Picture 2" descr="d:\207488\My Documents\Fetion\2052357147\CustomEmotion\F1CB7F71503EC89628CE738EDBFC4F33.fce"/>
          <p:cNvPicPr>
            <a:picLocks noChangeAspect="1" noChangeArrowheads="1" noCrop="1"/>
          </p:cNvPicPr>
          <p:nvPr/>
        </p:nvPicPr>
        <p:blipFill>
          <a:blip r:embed="rId15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37964" y="2859217"/>
            <a:ext cx="324000" cy="411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9" name="乘号 298"/>
          <p:cNvSpPr/>
          <p:nvPr/>
        </p:nvSpPr>
        <p:spPr bwMode="auto">
          <a:xfrm>
            <a:off x="1986067" y="2944951"/>
            <a:ext cx="167544" cy="144016"/>
          </a:xfrm>
          <a:prstGeom prst="mathMultiply">
            <a:avLst/>
          </a:prstGeom>
          <a:solidFill>
            <a:srgbClr val="373C64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300" name="TextBox 299"/>
          <p:cNvSpPr txBox="1"/>
          <p:nvPr/>
        </p:nvSpPr>
        <p:spPr>
          <a:xfrm>
            <a:off x="2069442" y="2881733"/>
            <a:ext cx="3051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200" b="1">
                <a:latin typeface="华文细黑" pitchFamily="2" charset="-122"/>
                <a:ea typeface="华文细黑" pitchFamily="2" charset="-122"/>
              </a:rPr>
              <a:t>3</a:t>
            </a:r>
          </a:p>
        </p:txBody>
      </p:sp>
      <p:sp>
        <p:nvSpPr>
          <p:cNvPr id="301" name="TextBox 300"/>
          <p:cNvSpPr txBox="1"/>
          <p:nvPr/>
        </p:nvSpPr>
        <p:spPr>
          <a:xfrm>
            <a:off x="348781" y="1275606"/>
            <a:ext cx="943779" cy="261610"/>
          </a:xfrm>
          <a:prstGeom prst="rect">
            <a:avLst/>
          </a:prstGeom>
          <a:solidFill>
            <a:srgbClr val="373C64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1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散客模式</a:t>
            </a:r>
          </a:p>
        </p:txBody>
      </p:sp>
      <p:sp>
        <p:nvSpPr>
          <p:cNvPr id="302" name="矩形 301"/>
          <p:cNvSpPr/>
          <p:nvPr/>
        </p:nvSpPr>
        <p:spPr bwMode="auto">
          <a:xfrm>
            <a:off x="539552" y="3761095"/>
            <a:ext cx="3544238" cy="65033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solidFill>
              <a:schemeClr val="bg1">
                <a:lumMod val="8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303" name="矩形 302"/>
          <p:cNvSpPr/>
          <p:nvPr/>
        </p:nvSpPr>
        <p:spPr bwMode="auto">
          <a:xfrm>
            <a:off x="323528" y="701236"/>
            <a:ext cx="8424236" cy="467406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8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304" name="矩形 323"/>
          <p:cNvSpPr>
            <a:spLocks noChangeArrowheads="1"/>
          </p:cNvSpPr>
          <p:nvPr/>
        </p:nvSpPr>
        <p:spPr bwMode="auto">
          <a:xfrm>
            <a:off x="603588" y="699542"/>
            <a:ext cx="270000" cy="271405"/>
          </a:xfrm>
          <a:prstGeom prst="rect">
            <a:avLst/>
          </a:prstGeom>
          <a:solidFill>
            <a:srgbClr val="373C64"/>
          </a:solidFill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b="1">
                <a:solidFill>
                  <a:schemeClr val="bg1"/>
                </a:solidFill>
                <a:latin typeface="华文细黑"/>
                <a:ea typeface="华文细黑"/>
              </a:rPr>
              <a:t>例</a:t>
            </a:r>
          </a:p>
        </p:txBody>
      </p:sp>
      <p:sp>
        <p:nvSpPr>
          <p:cNvPr id="305" name="矩形 324"/>
          <p:cNvSpPr>
            <a:spLocks noChangeArrowheads="1"/>
          </p:cNvSpPr>
          <p:nvPr/>
        </p:nvSpPr>
        <p:spPr bwMode="auto">
          <a:xfrm>
            <a:off x="335239" y="699542"/>
            <a:ext cx="270000" cy="271405"/>
          </a:xfrm>
          <a:prstGeom prst="rect">
            <a:avLst/>
          </a:prstGeom>
          <a:solidFill>
            <a:srgbClr val="FAAF19"/>
          </a:solidFill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细黑"/>
                <a:ea typeface="华文细黑"/>
              </a:rPr>
              <a:t>案</a:t>
            </a:r>
          </a:p>
        </p:txBody>
      </p:sp>
      <p:pic>
        <p:nvPicPr>
          <p:cNvPr id="306" name="Picture 1"/>
          <p:cNvPicPr>
            <a:picLocks noChangeAspect="1" noChangeArrowheads="1"/>
          </p:cNvPicPr>
          <p:nvPr/>
        </p:nvPicPr>
        <p:blipFill>
          <a:blip r:embed="rId15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13159" y="730026"/>
            <a:ext cx="1008000" cy="3901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" name="矩形 325"/>
          <p:cNvSpPr>
            <a:spLocks noChangeArrowheads="1"/>
          </p:cNvSpPr>
          <p:nvPr/>
        </p:nvSpPr>
        <p:spPr bwMode="auto">
          <a:xfrm>
            <a:off x="2847617" y="771550"/>
            <a:ext cx="1149801" cy="25391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客户名称：欧</a:t>
            </a:r>
            <a:r>
              <a:rPr lang="en-US" altLang="zh-CN" sz="1000" b="1">
                <a:latin typeface="华文细黑" pitchFamily="2" charset="-122"/>
                <a:ea typeface="华文细黑" pitchFamily="2" charset="-122"/>
              </a:rPr>
              <a:t>*</a:t>
            </a:r>
          </a:p>
        </p:txBody>
      </p:sp>
      <p:sp>
        <p:nvSpPr>
          <p:cNvPr id="308" name="矩形 325"/>
          <p:cNvSpPr>
            <a:spLocks noChangeArrowheads="1"/>
          </p:cNvSpPr>
          <p:nvPr/>
        </p:nvSpPr>
        <p:spPr bwMode="auto">
          <a:xfrm>
            <a:off x="4462815" y="771550"/>
            <a:ext cx="1399097" cy="24622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行业类型：小家电</a:t>
            </a:r>
            <a:endParaRPr lang="en-US" altLang="zh-CN" sz="10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09" name="矩形 325"/>
          <p:cNvSpPr>
            <a:spLocks noChangeArrowheads="1"/>
          </p:cNvSpPr>
          <p:nvPr/>
        </p:nvSpPr>
        <p:spPr bwMode="auto">
          <a:xfrm>
            <a:off x="6341255" y="771550"/>
            <a:ext cx="1399097" cy="24622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发货金额：</a:t>
            </a:r>
            <a:r>
              <a:rPr lang="en-US" altLang="zh-CN" sz="1000" b="1">
                <a:latin typeface="华文细黑" pitchFamily="2" charset="-122"/>
                <a:ea typeface="华文细黑" pitchFamily="2" charset="-122"/>
              </a:rPr>
              <a:t>28.8</a:t>
            </a:r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万</a:t>
            </a:r>
            <a:r>
              <a:rPr lang="en-US" altLang="zh-CN" sz="1000" b="1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1000" b="1">
                <a:latin typeface="华文细黑" pitchFamily="2" charset="-122"/>
                <a:ea typeface="华文细黑" pitchFamily="2" charset="-122"/>
              </a:rPr>
              <a:t>月</a:t>
            </a:r>
            <a:endParaRPr lang="en-US" altLang="zh-CN" sz="1000" b="1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310" name="Group 2"/>
          <p:cNvGrpSpPr/>
          <p:nvPr>
            <p:custDataLst>
              <p:tags r:id="rId160"/>
            </p:custDataLst>
          </p:nvPr>
        </p:nvGrpSpPr>
        <p:grpSpPr>
          <a:xfrm>
            <a:off x="3293056" y="1734011"/>
            <a:ext cx="623392" cy="352041"/>
            <a:chOff x="2919" y="1222"/>
            <a:chExt cx="274" cy="20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311" name="Line 2460"/>
            <p:cNvSpPr>
              <a:spLocks noChangeShapeType="1"/>
            </p:cNvSpPr>
            <p:nvPr>
              <p:custDataLst>
                <p:tags r:id="rId161"/>
              </p:custDataLst>
            </p:nvPr>
          </p:nvSpPr>
          <p:spPr bwMode="gray">
            <a:xfrm flipH="1" flipV="1">
              <a:off x="3158" y="1307"/>
              <a:ext cx="0" cy="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none" lIns="19220" tIns="9610" rIns="19220" bIns="961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US" sz="12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12" name="Freeform 2461"/>
            <p:cNvSpPr/>
            <p:nvPr>
              <p:custDataLst>
                <p:tags r:id="rId162"/>
              </p:custDataLst>
            </p:nvPr>
          </p:nvSpPr>
          <p:spPr bwMode="gray">
            <a:xfrm>
              <a:off x="3158" y="1310"/>
              <a:ext cx="8" cy="11"/>
            </a:xfrm>
            <a:custGeom>
              <a:gdLst>
                <a:gd name="T0" fmla="*/ 5 w 17"/>
                <a:gd name="T1" fmla="*/ 16 h 17"/>
                <a:gd name="T2" fmla="*/ 0 w 17"/>
                <a:gd name="T3" fmla="*/ 16 h 17"/>
                <a:gd name="T4" fmla="*/ 0 w 17"/>
                <a:gd name="T5" fmla="*/ 10 h 17"/>
                <a:gd name="T6" fmla="*/ 0 w 17"/>
                <a:gd name="T7" fmla="*/ 5 h 17"/>
                <a:gd name="T8" fmla="*/ 5 w 17"/>
                <a:gd name="T9" fmla="*/ 0 h 17"/>
                <a:gd name="T10" fmla="*/ 10 w 17"/>
                <a:gd name="T11" fmla="*/ 0 h 17"/>
                <a:gd name="T12" fmla="*/ 16 w 17"/>
                <a:gd name="T13" fmla="*/ 0 h 17"/>
                <a:gd name="T14" fmla="*/ 16 w 17"/>
                <a:gd name="T15" fmla="*/ 5 h 17"/>
                <a:gd name="T16" fmla="*/ 16 w 17"/>
                <a:gd name="T17" fmla="*/ 10 h 17"/>
                <a:gd name="T18" fmla="*/ 10 w 17"/>
                <a:gd name="T19" fmla="*/ 16 h 17"/>
                <a:gd name="T20" fmla="*/ 5 w 17"/>
                <a:gd name="T21" fmla="*/ 16 h 1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7"/>
                <a:gd name="T34" fmla="*/ 0 h 17"/>
                <a:gd name="T35" fmla="*/ 17 w 17"/>
                <a:gd name="T36" fmla="*/ 17 h 17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7" h="17">
                  <a:moveTo>
                    <a:pt x="5" y="16"/>
                  </a:moveTo>
                  <a:lnTo>
                    <a:pt x="0" y="16"/>
                  </a:lnTo>
                  <a:lnTo>
                    <a:pt x="0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16" y="5"/>
                  </a:lnTo>
                  <a:lnTo>
                    <a:pt x="16" y="10"/>
                  </a:lnTo>
                  <a:lnTo>
                    <a:pt x="10" y="16"/>
                  </a:lnTo>
                  <a:lnTo>
                    <a:pt x="5" y="16"/>
                  </a:lnTo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13" name="Freeform 2462"/>
            <p:cNvSpPr/>
            <p:nvPr>
              <p:custDataLst>
                <p:tags r:id="rId163"/>
              </p:custDataLst>
            </p:nvPr>
          </p:nvSpPr>
          <p:spPr bwMode="gray">
            <a:xfrm>
              <a:off x="3158" y="1310"/>
              <a:ext cx="8" cy="11"/>
            </a:xfrm>
            <a:custGeom>
              <a:gdLst>
                <a:gd name="T0" fmla="*/ 16 w 17"/>
                <a:gd name="T1" fmla="*/ 10 h 17"/>
                <a:gd name="T2" fmla="*/ 16 w 17"/>
                <a:gd name="T3" fmla="*/ 5 h 17"/>
                <a:gd name="T4" fmla="*/ 16 w 17"/>
                <a:gd name="T5" fmla="*/ 0 h 17"/>
                <a:gd name="T6" fmla="*/ 8 w 17"/>
                <a:gd name="T7" fmla="*/ 0 h 17"/>
                <a:gd name="T8" fmla="*/ 0 w 17"/>
                <a:gd name="T9" fmla="*/ 5 h 17"/>
                <a:gd name="T10" fmla="*/ 0 w 17"/>
                <a:gd name="T11" fmla="*/ 10 h 17"/>
                <a:gd name="T12" fmla="*/ 0 w 17"/>
                <a:gd name="T13" fmla="*/ 16 h 17"/>
                <a:gd name="T14" fmla="*/ 8 w 17"/>
                <a:gd name="T15" fmla="*/ 16 h 17"/>
                <a:gd name="T16" fmla="*/ 16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16" y="0"/>
                  </a:lnTo>
                  <a:lnTo>
                    <a:pt x="8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14" name="Freeform 2463"/>
            <p:cNvSpPr/>
            <p:nvPr>
              <p:custDataLst>
                <p:tags r:id="rId164"/>
              </p:custDataLst>
            </p:nvPr>
          </p:nvSpPr>
          <p:spPr bwMode="gray">
            <a:xfrm>
              <a:off x="3142" y="1294"/>
              <a:ext cx="10" cy="19"/>
            </a:xfrm>
            <a:custGeom>
              <a:gdLst>
                <a:gd name="T0" fmla="*/ 18 w 19"/>
                <a:gd name="T1" fmla="*/ 10 h 32"/>
                <a:gd name="T2" fmla="*/ 0 w 19"/>
                <a:gd name="T3" fmla="*/ 0 h 32"/>
                <a:gd name="T4" fmla="*/ 0 w 19"/>
                <a:gd name="T5" fmla="*/ 21 h 32"/>
                <a:gd name="T6" fmla="*/ 18 w 19"/>
                <a:gd name="T7" fmla="*/ 31 h 32"/>
                <a:gd name="T8" fmla="*/ 18 w 19"/>
                <a:gd name="T9" fmla="*/ 1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32"/>
                <a:gd name="T17" fmla="*/ 19 w 19"/>
                <a:gd name="T18" fmla="*/ 32 h 3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32">
                  <a:moveTo>
                    <a:pt x="18" y="10"/>
                  </a:moveTo>
                  <a:lnTo>
                    <a:pt x="0" y="0"/>
                  </a:lnTo>
                  <a:lnTo>
                    <a:pt x="0" y="21"/>
                  </a:lnTo>
                  <a:lnTo>
                    <a:pt x="18" y="31"/>
                  </a:lnTo>
                  <a:lnTo>
                    <a:pt x="18" y="10"/>
                  </a:lnTo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15" name="Freeform 2464"/>
            <p:cNvSpPr/>
            <p:nvPr>
              <p:custDataLst>
                <p:tags r:id="rId165"/>
              </p:custDataLst>
            </p:nvPr>
          </p:nvSpPr>
          <p:spPr bwMode="gray">
            <a:xfrm>
              <a:off x="3179" y="1291"/>
              <a:ext cx="9" cy="10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2 w 17"/>
                <a:gd name="T5" fmla="*/ 12 h 17"/>
                <a:gd name="T6" fmla="*/ 0 w 17"/>
                <a:gd name="T7" fmla="*/ 10 h 17"/>
                <a:gd name="T8" fmla="*/ 2 w 17"/>
                <a:gd name="T9" fmla="*/ 4 h 17"/>
                <a:gd name="T10" fmla="*/ 4 w 17"/>
                <a:gd name="T11" fmla="*/ 2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2 h 17"/>
                <a:gd name="T20" fmla="*/ 16 w 17"/>
                <a:gd name="T21" fmla="*/ 4 h 17"/>
                <a:gd name="T22" fmla="*/ 16 w 17"/>
                <a:gd name="T23" fmla="*/ 6 h 17"/>
                <a:gd name="T24" fmla="*/ 14 w 17"/>
                <a:gd name="T25" fmla="*/ 12 h 17"/>
                <a:gd name="T26" fmla="*/ 12 w 17"/>
                <a:gd name="T27" fmla="*/ 14 h 17"/>
                <a:gd name="T28" fmla="*/ 10 w 17"/>
                <a:gd name="T29" fmla="*/ 16 h 17"/>
                <a:gd name="T30" fmla="*/ 8 w 17"/>
                <a:gd name="T31" fmla="*/ 16 h 17"/>
                <a:gd name="T32" fmla="*/ 6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2" y="12"/>
                  </a:lnTo>
                  <a:lnTo>
                    <a:pt x="0" y="10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16" name="Freeform 2465"/>
            <p:cNvSpPr/>
            <p:nvPr>
              <p:custDataLst>
                <p:tags r:id="rId166"/>
              </p:custDataLst>
            </p:nvPr>
          </p:nvSpPr>
          <p:spPr bwMode="gray">
            <a:xfrm>
              <a:off x="3179" y="1293"/>
              <a:ext cx="10" cy="9"/>
            </a:xfrm>
            <a:custGeom>
              <a:gdLst>
                <a:gd name="T0" fmla="*/ 13 w 17"/>
                <a:gd name="T1" fmla="*/ 11 h 17"/>
                <a:gd name="T2" fmla="*/ 16 w 17"/>
                <a:gd name="T3" fmla="*/ 4 h 17"/>
                <a:gd name="T4" fmla="*/ 16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0 w 17"/>
                <a:gd name="T19" fmla="*/ 16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6 h 17"/>
                <a:gd name="T26" fmla="*/ 10 w 17"/>
                <a:gd name="T27" fmla="*/ 13 h 17"/>
                <a:gd name="T28" fmla="*/ 13 w 17"/>
                <a:gd name="T29" fmla="*/ 11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1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0" y="13"/>
                  </a:lnTo>
                  <a:lnTo>
                    <a:pt x="13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17" name="Freeform 2466"/>
            <p:cNvSpPr/>
            <p:nvPr>
              <p:custDataLst>
                <p:tags r:id="rId167"/>
              </p:custDataLst>
            </p:nvPr>
          </p:nvSpPr>
          <p:spPr bwMode="gray">
            <a:xfrm>
              <a:off x="3180" y="1294"/>
              <a:ext cx="10" cy="9"/>
            </a:xfrm>
            <a:custGeom>
              <a:gdLst>
                <a:gd name="T0" fmla="*/ 10 w 17"/>
                <a:gd name="T1" fmla="*/ 8 h 17"/>
                <a:gd name="T2" fmla="*/ 16 w 17"/>
                <a:gd name="T3" fmla="*/ 4 h 17"/>
                <a:gd name="T4" fmla="*/ 10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2 h 17"/>
                <a:gd name="T16" fmla="*/ 10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0" y="8"/>
                  </a:moveTo>
                  <a:lnTo>
                    <a:pt x="16" y="4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2"/>
                  </a:lnTo>
                  <a:lnTo>
                    <a:pt x="10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18" name="Freeform 2467"/>
            <p:cNvSpPr/>
            <p:nvPr>
              <p:custDataLst>
                <p:tags r:id="rId168"/>
              </p:custDataLst>
            </p:nvPr>
          </p:nvSpPr>
          <p:spPr bwMode="gray">
            <a:xfrm>
              <a:off x="3175" y="1294"/>
              <a:ext cx="9" cy="9"/>
            </a:xfrm>
            <a:custGeom>
              <a:gdLst>
                <a:gd name="T0" fmla="*/ 6 w 17"/>
                <a:gd name="T1" fmla="*/ 14 h 17"/>
                <a:gd name="T2" fmla="*/ 2 w 17"/>
                <a:gd name="T3" fmla="*/ 12 h 17"/>
                <a:gd name="T4" fmla="*/ 2 w 17"/>
                <a:gd name="T5" fmla="*/ 10 h 17"/>
                <a:gd name="T6" fmla="*/ 0 w 17"/>
                <a:gd name="T7" fmla="*/ 8 h 17"/>
                <a:gd name="T8" fmla="*/ 2 w 17"/>
                <a:gd name="T9" fmla="*/ 3 h 17"/>
                <a:gd name="T10" fmla="*/ 4 w 17"/>
                <a:gd name="T11" fmla="*/ 1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1 h 17"/>
                <a:gd name="T20" fmla="*/ 16 w 17"/>
                <a:gd name="T21" fmla="*/ 3 h 17"/>
                <a:gd name="T22" fmla="*/ 16 w 17"/>
                <a:gd name="T23" fmla="*/ 5 h 17"/>
                <a:gd name="T24" fmla="*/ 14 w 17"/>
                <a:gd name="T25" fmla="*/ 10 h 17"/>
                <a:gd name="T26" fmla="*/ 12 w 17"/>
                <a:gd name="T27" fmla="*/ 12 h 17"/>
                <a:gd name="T28" fmla="*/ 10 w 17"/>
                <a:gd name="T29" fmla="*/ 14 h 17"/>
                <a:gd name="T30" fmla="*/ 8 w 17"/>
                <a:gd name="T31" fmla="*/ 16 h 17"/>
                <a:gd name="T32" fmla="*/ 6 w 17"/>
                <a:gd name="T33" fmla="*/ 14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4"/>
                  </a:moveTo>
                  <a:lnTo>
                    <a:pt x="2" y="12"/>
                  </a:lnTo>
                  <a:lnTo>
                    <a:pt x="2" y="10"/>
                  </a:lnTo>
                  <a:lnTo>
                    <a:pt x="0" y="8"/>
                  </a:lnTo>
                  <a:lnTo>
                    <a:pt x="2" y="3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4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19" name="Freeform 2468"/>
            <p:cNvSpPr/>
            <p:nvPr>
              <p:custDataLst>
                <p:tags r:id="rId169"/>
              </p:custDataLst>
            </p:nvPr>
          </p:nvSpPr>
          <p:spPr bwMode="gray">
            <a:xfrm>
              <a:off x="3176" y="1294"/>
              <a:ext cx="9" cy="10"/>
            </a:xfrm>
            <a:custGeom>
              <a:gdLst>
                <a:gd name="T0" fmla="*/ 13 w 17"/>
                <a:gd name="T1" fmla="*/ 10 h 17"/>
                <a:gd name="T2" fmla="*/ 16 w 17"/>
                <a:gd name="T3" fmla="*/ 4 h 17"/>
                <a:gd name="T4" fmla="*/ 16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0 h 17"/>
                <a:gd name="T18" fmla="*/ 2 w 17"/>
                <a:gd name="T19" fmla="*/ 14 h 17"/>
                <a:gd name="T20" fmla="*/ 5 w 17"/>
                <a:gd name="T21" fmla="*/ 16 h 17"/>
                <a:gd name="T22" fmla="*/ 8 w 17"/>
                <a:gd name="T23" fmla="*/ 14 h 17"/>
                <a:gd name="T24" fmla="*/ 10 w 17"/>
                <a:gd name="T25" fmla="*/ 12 h 17"/>
                <a:gd name="T26" fmla="*/ 13 w 17"/>
                <a:gd name="T27" fmla="*/ 10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13" y="10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0"/>
                  </a:lnTo>
                  <a:lnTo>
                    <a:pt x="2" y="14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20" name="Freeform 2469"/>
            <p:cNvSpPr/>
            <p:nvPr>
              <p:custDataLst>
                <p:tags r:id="rId170"/>
              </p:custDataLst>
            </p:nvPr>
          </p:nvSpPr>
          <p:spPr bwMode="gray">
            <a:xfrm>
              <a:off x="3177" y="1296"/>
              <a:ext cx="10" cy="9"/>
            </a:xfrm>
            <a:custGeom>
              <a:gdLst>
                <a:gd name="T0" fmla="*/ 10 w 17"/>
                <a:gd name="T1" fmla="*/ 8 h 17"/>
                <a:gd name="T2" fmla="*/ 16 w 17"/>
                <a:gd name="T3" fmla="*/ 4 h 17"/>
                <a:gd name="T4" fmla="*/ 10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0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0" y="8"/>
                  </a:moveTo>
                  <a:lnTo>
                    <a:pt x="16" y="4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0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21" name="Freeform 2470"/>
            <p:cNvSpPr/>
            <p:nvPr>
              <p:custDataLst>
                <p:tags r:id="rId171"/>
              </p:custDataLst>
            </p:nvPr>
          </p:nvSpPr>
          <p:spPr bwMode="gray">
            <a:xfrm>
              <a:off x="3180" y="1294"/>
              <a:ext cx="10" cy="8"/>
            </a:xfrm>
            <a:custGeom>
              <a:gdLst>
                <a:gd name="T0" fmla="*/ 4 w 17"/>
                <a:gd name="T1" fmla="*/ 16 h 17"/>
                <a:gd name="T2" fmla="*/ 0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4 h 17"/>
                <a:gd name="T10" fmla="*/ 2 w 17"/>
                <a:gd name="T11" fmla="*/ 2 h 17"/>
                <a:gd name="T12" fmla="*/ 6 w 17"/>
                <a:gd name="T13" fmla="*/ 0 h 17"/>
                <a:gd name="T14" fmla="*/ 9 w 17"/>
                <a:gd name="T15" fmla="*/ 0 h 17"/>
                <a:gd name="T16" fmla="*/ 11 w 17"/>
                <a:gd name="T17" fmla="*/ 0 h 17"/>
                <a:gd name="T18" fmla="*/ 16 w 17"/>
                <a:gd name="T19" fmla="*/ 2 h 17"/>
                <a:gd name="T20" fmla="*/ 16 w 17"/>
                <a:gd name="T21" fmla="*/ 4 h 17"/>
                <a:gd name="T22" fmla="*/ 16 w 17"/>
                <a:gd name="T23" fmla="*/ 6 h 17"/>
                <a:gd name="T24" fmla="*/ 16 w 17"/>
                <a:gd name="T25" fmla="*/ 12 h 17"/>
                <a:gd name="T26" fmla="*/ 13 w 17"/>
                <a:gd name="T27" fmla="*/ 14 h 17"/>
                <a:gd name="T28" fmla="*/ 9 w 17"/>
                <a:gd name="T29" fmla="*/ 16 h 17"/>
                <a:gd name="T30" fmla="*/ 6 w 17"/>
                <a:gd name="T31" fmla="*/ 16 h 17"/>
                <a:gd name="T32" fmla="*/ 4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6"/>
                  </a:moveTo>
                  <a:lnTo>
                    <a:pt x="0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4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6" y="12"/>
                  </a:lnTo>
                  <a:lnTo>
                    <a:pt x="13" y="14"/>
                  </a:lnTo>
                  <a:lnTo>
                    <a:pt x="9" y="16"/>
                  </a:lnTo>
                  <a:lnTo>
                    <a:pt x="6" y="16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22" name="Freeform 2471"/>
            <p:cNvSpPr/>
            <p:nvPr>
              <p:custDataLst>
                <p:tags r:id="rId172"/>
              </p:custDataLst>
            </p:nvPr>
          </p:nvSpPr>
          <p:spPr bwMode="gray">
            <a:xfrm>
              <a:off x="3180" y="1294"/>
              <a:ext cx="12" cy="9"/>
            </a:xfrm>
            <a:custGeom>
              <a:gdLst>
                <a:gd name="T0" fmla="*/ 16 w 17"/>
                <a:gd name="T1" fmla="*/ 11 h 17"/>
                <a:gd name="T2" fmla="*/ 16 w 17"/>
                <a:gd name="T3" fmla="*/ 4 h 17"/>
                <a:gd name="T4" fmla="*/ 16 w 17"/>
                <a:gd name="T5" fmla="*/ 2 h 17"/>
                <a:gd name="T6" fmla="*/ 16 w 17"/>
                <a:gd name="T7" fmla="*/ 0 h 17"/>
                <a:gd name="T8" fmla="*/ 13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2 w 17"/>
                <a:gd name="T19" fmla="*/ 13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6 h 17"/>
                <a:gd name="T26" fmla="*/ 13 w 17"/>
                <a:gd name="T27" fmla="*/ 13 h 17"/>
                <a:gd name="T28" fmla="*/ 16 w 17"/>
                <a:gd name="T29" fmla="*/ 11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6" y="11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3" y="13"/>
                  </a:lnTo>
                  <a:lnTo>
                    <a:pt x="16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23" name="Freeform 2472"/>
            <p:cNvSpPr/>
            <p:nvPr>
              <p:custDataLst>
                <p:tags r:id="rId173"/>
              </p:custDataLst>
            </p:nvPr>
          </p:nvSpPr>
          <p:spPr bwMode="gray">
            <a:xfrm>
              <a:off x="3181" y="1294"/>
              <a:ext cx="12" cy="10"/>
            </a:xfrm>
            <a:custGeom>
              <a:gdLst>
                <a:gd name="T0" fmla="*/ 16 w 17"/>
                <a:gd name="T1" fmla="*/ 10 h 17"/>
                <a:gd name="T2" fmla="*/ 16 w 17"/>
                <a:gd name="T3" fmla="*/ 5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5 h 17"/>
                <a:gd name="T10" fmla="*/ 0 w 17"/>
                <a:gd name="T11" fmla="*/ 10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24" name="Freeform 2473"/>
            <p:cNvSpPr/>
            <p:nvPr>
              <p:custDataLst>
                <p:tags r:id="rId174"/>
              </p:custDataLst>
            </p:nvPr>
          </p:nvSpPr>
          <p:spPr bwMode="gray">
            <a:xfrm>
              <a:off x="3177" y="1295"/>
              <a:ext cx="10" cy="10"/>
            </a:xfrm>
            <a:custGeom>
              <a:gdLst>
                <a:gd name="T0" fmla="*/ 4 w 17"/>
                <a:gd name="T1" fmla="*/ 16 h 17"/>
                <a:gd name="T2" fmla="*/ 0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4 h 17"/>
                <a:gd name="T10" fmla="*/ 2 w 17"/>
                <a:gd name="T11" fmla="*/ 2 h 17"/>
                <a:gd name="T12" fmla="*/ 6 w 17"/>
                <a:gd name="T13" fmla="*/ 0 h 17"/>
                <a:gd name="T14" fmla="*/ 9 w 17"/>
                <a:gd name="T15" fmla="*/ 0 h 17"/>
                <a:gd name="T16" fmla="*/ 11 w 17"/>
                <a:gd name="T17" fmla="*/ 0 h 17"/>
                <a:gd name="T18" fmla="*/ 16 w 17"/>
                <a:gd name="T19" fmla="*/ 2 h 17"/>
                <a:gd name="T20" fmla="*/ 16 w 17"/>
                <a:gd name="T21" fmla="*/ 4 h 17"/>
                <a:gd name="T22" fmla="*/ 16 w 17"/>
                <a:gd name="T23" fmla="*/ 6 h 17"/>
                <a:gd name="T24" fmla="*/ 16 w 17"/>
                <a:gd name="T25" fmla="*/ 12 h 17"/>
                <a:gd name="T26" fmla="*/ 13 w 17"/>
                <a:gd name="T27" fmla="*/ 14 h 17"/>
                <a:gd name="T28" fmla="*/ 9 w 17"/>
                <a:gd name="T29" fmla="*/ 16 h 17"/>
                <a:gd name="T30" fmla="*/ 6 w 17"/>
                <a:gd name="T31" fmla="*/ 16 h 17"/>
                <a:gd name="T32" fmla="*/ 4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6"/>
                  </a:moveTo>
                  <a:lnTo>
                    <a:pt x="0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4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6" y="12"/>
                  </a:lnTo>
                  <a:lnTo>
                    <a:pt x="13" y="14"/>
                  </a:lnTo>
                  <a:lnTo>
                    <a:pt x="9" y="16"/>
                  </a:lnTo>
                  <a:lnTo>
                    <a:pt x="6" y="16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25" name="Freeform 2474"/>
            <p:cNvSpPr/>
            <p:nvPr>
              <p:custDataLst>
                <p:tags r:id="rId175"/>
              </p:custDataLst>
            </p:nvPr>
          </p:nvSpPr>
          <p:spPr bwMode="gray">
            <a:xfrm>
              <a:off x="3177" y="1296"/>
              <a:ext cx="10" cy="9"/>
            </a:xfrm>
            <a:custGeom>
              <a:gdLst>
                <a:gd name="T0" fmla="*/ 16 w 17"/>
                <a:gd name="T1" fmla="*/ 11 h 17"/>
                <a:gd name="T2" fmla="*/ 16 w 17"/>
                <a:gd name="T3" fmla="*/ 4 h 17"/>
                <a:gd name="T4" fmla="*/ 16 w 17"/>
                <a:gd name="T5" fmla="*/ 2 h 17"/>
                <a:gd name="T6" fmla="*/ 16 w 17"/>
                <a:gd name="T7" fmla="*/ 0 h 17"/>
                <a:gd name="T8" fmla="*/ 13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2 w 17"/>
                <a:gd name="T19" fmla="*/ 13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6 h 17"/>
                <a:gd name="T26" fmla="*/ 13 w 17"/>
                <a:gd name="T27" fmla="*/ 13 h 17"/>
                <a:gd name="T28" fmla="*/ 16 w 17"/>
                <a:gd name="T29" fmla="*/ 11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6" y="11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2" y="13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3" y="13"/>
                  </a:lnTo>
                  <a:lnTo>
                    <a:pt x="16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26" name="Freeform 2475"/>
            <p:cNvSpPr/>
            <p:nvPr>
              <p:custDataLst>
                <p:tags r:id="rId176"/>
              </p:custDataLst>
            </p:nvPr>
          </p:nvSpPr>
          <p:spPr bwMode="gray">
            <a:xfrm>
              <a:off x="3179" y="1297"/>
              <a:ext cx="9" cy="10"/>
            </a:xfrm>
            <a:custGeom>
              <a:gdLst>
                <a:gd name="T0" fmla="*/ 16 w 17"/>
                <a:gd name="T1" fmla="*/ 10 h 17"/>
                <a:gd name="T2" fmla="*/ 16 w 17"/>
                <a:gd name="T3" fmla="*/ 5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5 h 17"/>
                <a:gd name="T10" fmla="*/ 0 w 17"/>
                <a:gd name="T11" fmla="*/ 10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27" name="Freeform 2476"/>
            <p:cNvSpPr/>
            <p:nvPr>
              <p:custDataLst>
                <p:tags r:id="rId177"/>
              </p:custDataLst>
            </p:nvPr>
          </p:nvSpPr>
          <p:spPr bwMode="gray">
            <a:xfrm>
              <a:off x="3142" y="1270"/>
              <a:ext cx="48" cy="31"/>
            </a:xfrm>
            <a:custGeom>
              <a:gdLst>
                <a:gd name="T0" fmla="*/ 88 w 89"/>
                <a:gd name="T1" fmla="*/ 10 h 51"/>
                <a:gd name="T2" fmla="*/ 70 w 89"/>
                <a:gd name="T3" fmla="*/ 0 h 51"/>
                <a:gd name="T4" fmla="*/ 0 w 89"/>
                <a:gd name="T5" fmla="*/ 40 h 51"/>
                <a:gd name="T6" fmla="*/ 18 w 89"/>
                <a:gd name="T7" fmla="*/ 50 h 51"/>
                <a:gd name="T8" fmla="*/ 88 w 89"/>
                <a:gd name="T9" fmla="*/ 10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9"/>
                <a:gd name="T16" fmla="*/ 0 h 51"/>
                <a:gd name="T17" fmla="*/ 89 w 89"/>
                <a:gd name="T18" fmla="*/ 51 h 5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9" h="51">
                  <a:moveTo>
                    <a:pt x="88" y="10"/>
                  </a:moveTo>
                  <a:lnTo>
                    <a:pt x="70" y="0"/>
                  </a:lnTo>
                  <a:lnTo>
                    <a:pt x="0" y="40"/>
                  </a:lnTo>
                  <a:lnTo>
                    <a:pt x="18" y="50"/>
                  </a:lnTo>
                  <a:lnTo>
                    <a:pt x="88" y="10"/>
                  </a:lnTo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28" name="Freeform 2477"/>
            <p:cNvSpPr/>
            <p:nvPr>
              <p:custDataLst>
                <p:tags r:id="rId178"/>
              </p:custDataLst>
            </p:nvPr>
          </p:nvSpPr>
          <p:spPr bwMode="gray">
            <a:xfrm>
              <a:off x="3152" y="1276"/>
              <a:ext cx="38" cy="37"/>
            </a:xfrm>
            <a:custGeom>
              <a:gdLst>
                <a:gd name="T0" fmla="*/ 70 w 71"/>
                <a:gd name="T1" fmla="*/ 0 h 62"/>
                <a:gd name="T2" fmla="*/ 0 w 71"/>
                <a:gd name="T3" fmla="*/ 40 h 62"/>
                <a:gd name="T4" fmla="*/ 0 w 71"/>
                <a:gd name="T5" fmla="*/ 61 h 62"/>
                <a:gd name="T6" fmla="*/ 70 w 71"/>
                <a:gd name="T7" fmla="*/ 21 h 62"/>
                <a:gd name="T8" fmla="*/ 70 w 71"/>
                <a:gd name="T9" fmla="*/ 0 h 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1"/>
                <a:gd name="T16" fmla="*/ 0 h 62"/>
                <a:gd name="T17" fmla="*/ 71 w 71"/>
                <a:gd name="T18" fmla="*/ 62 h 6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1" h="62">
                  <a:moveTo>
                    <a:pt x="70" y="0"/>
                  </a:moveTo>
                  <a:lnTo>
                    <a:pt x="0" y="40"/>
                  </a:lnTo>
                  <a:lnTo>
                    <a:pt x="0" y="61"/>
                  </a:lnTo>
                  <a:lnTo>
                    <a:pt x="70" y="21"/>
                  </a:lnTo>
                  <a:lnTo>
                    <a:pt x="70" y="0"/>
                  </a:lnTo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29" name="Line 2478"/>
            <p:cNvSpPr>
              <a:spLocks noChangeShapeType="1"/>
            </p:cNvSpPr>
            <p:nvPr>
              <p:custDataLst>
                <p:tags r:id="rId179"/>
              </p:custDataLst>
            </p:nvPr>
          </p:nvSpPr>
          <p:spPr bwMode="gray">
            <a:xfrm flipH="1" flipV="1">
              <a:off x="3123" y="1285"/>
              <a:ext cx="0" cy="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none" lIns="19220" tIns="9610" rIns="19220" bIns="961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US" sz="12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30" name="Freeform 2479"/>
            <p:cNvSpPr/>
            <p:nvPr>
              <p:custDataLst>
                <p:tags r:id="rId180"/>
              </p:custDataLst>
            </p:nvPr>
          </p:nvSpPr>
          <p:spPr bwMode="gray">
            <a:xfrm>
              <a:off x="3123" y="1289"/>
              <a:ext cx="10" cy="10"/>
            </a:xfrm>
            <a:custGeom>
              <a:gdLst>
                <a:gd name="T0" fmla="*/ 5 w 17"/>
                <a:gd name="T1" fmla="*/ 16 h 17"/>
                <a:gd name="T2" fmla="*/ 0 w 17"/>
                <a:gd name="T3" fmla="*/ 16 h 17"/>
                <a:gd name="T4" fmla="*/ 0 w 17"/>
                <a:gd name="T5" fmla="*/ 10 h 17"/>
                <a:gd name="T6" fmla="*/ 0 w 17"/>
                <a:gd name="T7" fmla="*/ 5 h 17"/>
                <a:gd name="T8" fmla="*/ 5 w 17"/>
                <a:gd name="T9" fmla="*/ 0 h 17"/>
                <a:gd name="T10" fmla="*/ 10 w 17"/>
                <a:gd name="T11" fmla="*/ 0 h 17"/>
                <a:gd name="T12" fmla="*/ 16 w 17"/>
                <a:gd name="T13" fmla="*/ 0 h 17"/>
                <a:gd name="T14" fmla="*/ 16 w 17"/>
                <a:gd name="T15" fmla="*/ 5 h 17"/>
                <a:gd name="T16" fmla="*/ 16 w 17"/>
                <a:gd name="T17" fmla="*/ 10 h 17"/>
                <a:gd name="T18" fmla="*/ 10 w 17"/>
                <a:gd name="T19" fmla="*/ 16 h 17"/>
                <a:gd name="T20" fmla="*/ 5 w 17"/>
                <a:gd name="T21" fmla="*/ 16 h 1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7"/>
                <a:gd name="T34" fmla="*/ 0 h 17"/>
                <a:gd name="T35" fmla="*/ 17 w 17"/>
                <a:gd name="T36" fmla="*/ 17 h 17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7" h="17">
                  <a:moveTo>
                    <a:pt x="5" y="16"/>
                  </a:moveTo>
                  <a:lnTo>
                    <a:pt x="0" y="16"/>
                  </a:lnTo>
                  <a:lnTo>
                    <a:pt x="0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16" y="5"/>
                  </a:lnTo>
                  <a:lnTo>
                    <a:pt x="16" y="10"/>
                  </a:lnTo>
                  <a:lnTo>
                    <a:pt x="10" y="16"/>
                  </a:lnTo>
                  <a:lnTo>
                    <a:pt x="5" y="16"/>
                  </a:lnTo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31" name="Freeform 2480"/>
            <p:cNvSpPr/>
            <p:nvPr>
              <p:custDataLst>
                <p:tags r:id="rId181"/>
              </p:custDataLst>
            </p:nvPr>
          </p:nvSpPr>
          <p:spPr bwMode="gray">
            <a:xfrm>
              <a:off x="3123" y="1289"/>
              <a:ext cx="10" cy="10"/>
            </a:xfrm>
            <a:custGeom>
              <a:gdLst>
                <a:gd name="T0" fmla="*/ 16 w 17"/>
                <a:gd name="T1" fmla="*/ 10 h 17"/>
                <a:gd name="T2" fmla="*/ 16 w 17"/>
                <a:gd name="T3" fmla="*/ 5 h 17"/>
                <a:gd name="T4" fmla="*/ 16 w 17"/>
                <a:gd name="T5" fmla="*/ 0 h 17"/>
                <a:gd name="T6" fmla="*/ 8 w 17"/>
                <a:gd name="T7" fmla="*/ 0 h 17"/>
                <a:gd name="T8" fmla="*/ 0 w 17"/>
                <a:gd name="T9" fmla="*/ 5 h 17"/>
                <a:gd name="T10" fmla="*/ 0 w 17"/>
                <a:gd name="T11" fmla="*/ 10 h 17"/>
                <a:gd name="T12" fmla="*/ 0 w 17"/>
                <a:gd name="T13" fmla="*/ 16 h 17"/>
                <a:gd name="T14" fmla="*/ 8 w 17"/>
                <a:gd name="T15" fmla="*/ 16 h 17"/>
                <a:gd name="T16" fmla="*/ 16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16" y="0"/>
                  </a:lnTo>
                  <a:lnTo>
                    <a:pt x="8" y="0"/>
                  </a:lnTo>
                  <a:lnTo>
                    <a:pt x="0" y="5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32" name="Freeform 2481"/>
            <p:cNvSpPr/>
            <p:nvPr>
              <p:custDataLst>
                <p:tags r:id="rId182"/>
              </p:custDataLst>
            </p:nvPr>
          </p:nvSpPr>
          <p:spPr bwMode="gray">
            <a:xfrm>
              <a:off x="3108" y="1271"/>
              <a:ext cx="10" cy="22"/>
            </a:xfrm>
            <a:custGeom>
              <a:gdLst>
                <a:gd name="T0" fmla="*/ 18 w 19"/>
                <a:gd name="T1" fmla="*/ 10 h 32"/>
                <a:gd name="T2" fmla="*/ 0 w 19"/>
                <a:gd name="T3" fmla="*/ 0 h 32"/>
                <a:gd name="T4" fmla="*/ 0 w 19"/>
                <a:gd name="T5" fmla="*/ 21 h 32"/>
                <a:gd name="T6" fmla="*/ 18 w 19"/>
                <a:gd name="T7" fmla="*/ 31 h 32"/>
                <a:gd name="T8" fmla="*/ 18 w 19"/>
                <a:gd name="T9" fmla="*/ 1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32"/>
                <a:gd name="T17" fmla="*/ 19 w 19"/>
                <a:gd name="T18" fmla="*/ 32 h 3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32">
                  <a:moveTo>
                    <a:pt x="18" y="10"/>
                  </a:moveTo>
                  <a:lnTo>
                    <a:pt x="0" y="0"/>
                  </a:lnTo>
                  <a:lnTo>
                    <a:pt x="0" y="21"/>
                  </a:lnTo>
                  <a:lnTo>
                    <a:pt x="18" y="31"/>
                  </a:lnTo>
                  <a:lnTo>
                    <a:pt x="18" y="10"/>
                  </a:lnTo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33" name="Freeform 2482"/>
            <p:cNvSpPr/>
            <p:nvPr>
              <p:custDataLst>
                <p:tags r:id="rId183"/>
              </p:custDataLst>
            </p:nvPr>
          </p:nvSpPr>
          <p:spPr bwMode="gray">
            <a:xfrm>
              <a:off x="3146" y="1269"/>
              <a:ext cx="9" cy="10"/>
            </a:xfrm>
            <a:custGeom>
              <a:gdLst>
                <a:gd name="T0" fmla="*/ 4 w 17"/>
                <a:gd name="T1" fmla="*/ 16 h 17"/>
                <a:gd name="T2" fmla="*/ 0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4 h 17"/>
                <a:gd name="T10" fmla="*/ 2 w 17"/>
                <a:gd name="T11" fmla="*/ 2 h 17"/>
                <a:gd name="T12" fmla="*/ 6 w 17"/>
                <a:gd name="T13" fmla="*/ 0 h 17"/>
                <a:gd name="T14" fmla="*/ 9 w 17"/>
                <a:gd name="T15" fmla="*/ 0 h 17"/>
                <a:gd name="T16" fmla="*/ 11 w 17"/>
                <a:gd name="T17" fmla="*/ 0 h 17"/>
                <a:gd name="T18" fmla="*/ 16 w 17"/>
                <a:gd name="T19" fmla="*/ 2 h 17"/>
                <a:gd name="T20" fmla="*/ 16 w 17"/>
                <a:gd name="T21" fmla="*/ 4 h 17"/>
                <a:gd name="T22" fmla="*/ 16 w 17"/>
                <a:gd name="T23" fmla="*/ 6 h 17"/>
                <a:gd name="T24" fmla="*/ 16 w 17"/>
                <a:gd name="T25" fmla="*/ 12 h 17"/>
                <a:gd name="T26" fmla="*/ 13 w 17"/>
                <a:gd name="T27" fmla="*/ 14 h 17"/>
                <a:gd name="T28" fmla="*/ 9 w 17"/>
                <a:gd name="T29" fmla="*/ 16 h 17"/>
                <a:gd name="T30" fmla="*/ 6 w 17"/>
                <a:gd name="T31" fmla="*/ 16 h 17"/>
                <a:gd name="T32" fmla="*/ 4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6"/>
                  </a:moveTo>
                  <a:lnTo>
                    <a:pt x="0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4"/>
                  </a:lnTo>
                  <a:lnTo>
                    <a:pt x="2" y="2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6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6" y="12"/>
                  </a:lnTo>
                  <a:lnTo>
                    <a:pt x="13" y="14"/>
                  </a:lnTo>
                  <a:lnTo>
                    <a:pt x="9" y="16"/>
                  </a:lnTo>
                  <a:lnTo>
                    <a:pt x="6" y="16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34" name="Freeform 2483"/>
            <p:cNvSpPr/>
            <p:nvPr>
              <p:custDataLst>
                <p:tags r:id="rId184"/>
              </p:custDataLst>
            </p:nvPr>
          </p:nvSpPr>
          <p:spPr bwMode="gray">
            <a:xfrm>
              <a:off x="3146" y="1270"/>
              <a:ext cx="9" cy="9"/>
            </a:xfrm>
            <a:custGeom>
              <a:gdLst>
                <a:gd name="T0" fmla="*/ 16 w 17"/>
                <a:gd name="T1" fmla="*/ 11 h 17"/>
                <a:gd name="T2" fmla="*/ 16 w 17"/>
                <a:gd name="T3" fmla="*/ 4 h 17"/>
                <a:gd name="T4" fmla="*/ 16 w 17"/>
                <a:gd name="T5" fmla="*/ 2 h 17"/>
                <a:gd name="T6" fmla="*/ 16 w 17"/>
                <a:gd name="T7" fmla="*/ 0 h 17"/>
                <a:gd name="T8" fmla="*/ 13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2 w 17"/>
                <a:gd name="T19" fmla="*/ 16 h 17"/>
                <a:gd name="T20" fmla="*/ 5 w 17"/>
                <a:gd name="T21" fmla="*/ 16 h 17"/>
                <a:gd name="T22" fmla="*/ 8 w 17"/>
                <a:gd name="T23" fmla="*/ 16 h 17"/>
                <a:gd name="T24" fmla="*/ 13 w 17"/>
                <a:gd name="T25" fmla="*/ 13 h 17"/>
                <a:gd name="T26" fmla="*/ 16 w 17"/>
                <a:gd name="T27" fmla="*/ 11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16" y="11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3" y="13"/>
                  </a:lnTo>
                  <a:lnTo>
                    <a:pt x="16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35" name="Freeform 2484"/>
            <p:cNvSpPr/>
            <p:nvPr>
              <p:custDataLst>
                <p:tags r:id="rId185"/>
              </p:custDataLst>
            </p:nvPr>
          </p:nvSpPr>
          <p:spPr bwMode="gray">
            <a:xfrm>
              <a:off x="3148" y="1270"/>
              <a:ext cx="10" cy="10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2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2"/>
                  </a:lnTo>
                  <a:lnTo>
                    <a:pt x="16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36" name="Freeform 2485"/>
            <p:cNvSpPr/>
            <p:nvPr>
              <p:custDataLst>
                <p:tags r:id="rId186"/>
              </p:custDataLst>
            </p:nvPr>
          </p:nvSpPr>
          <p:spPr bwMode="gray">
            <a:xfrm>
              <a:off x="3142" y="1270"/>
              <a:ext cx="10" cy="11"/>
            </a:xfrm>
            <a:custGeom>
              <a:gdLst>
                <a:gd name="T0" fmla="*/ 4 w 17"/>
                <a:gd name="T1" fmla="*/ 14 h 17"/>
                <a:gd name="T2" fmla="*/ 0 w 17"/>
                <a:gd name="T3" fmla="*/ 12 h 17"/>
                <a:gd name="T4" fmla="*/ 0 w 17"/>
                <a:gd name="T5" fmla="*/ 10 h 17"/>
                <a:gd name="T6" fmla="*/ 0 w 17"/>
                <a:gd name="T7" fmla="*/ 8 h 17"/>
                <a:gd name="T8" fmla="*/ 0 w 17"/>
                <a:gd name="T9" fmla="*/ 3 h 17"/>
                <a:gd name="T10" fmla="*/ 2 w 17"/>
                <a:gd name="T11" fmla="*/ 1 h 17"/>
                <a:gd name="T12" fmla="*/ 6 w 17"/>
                <a:gd name="T13" fmla="*/ 0 h 17"/>
                <a:gd name="T14" fmla="*/ 9 w 17"/>
                <a:gd name="T15" fmla="*/ 0 h 17"/>
                <a:gd name="T16" fmla="*/ 11 w 17"/>
                <a:gd name="T17" fmla="*/ 0 h 17"/>
                <a:gd name="T18" fmla="*/ 16 w 17"/>
                <a:gd name="T19" fmla="*/ 1 h 17"/>
                <a:gd name="T20" fmla="*/ 16 w 17"/>
                <a:gd name="T21" fmla="*/ 3 h 17"/>
                <a:gd name="T22" fmla="*/ 16 w 17"/>
                <a:gd name="T23" fmla="*/ 5 h 17"/>
                <a:gd name="T24" fmla="*/ 16 w 17"/>
                <a:gd name="T25" fmla="*/ 10 h 17"/>
                <a:gd name="T26" fmla="*/ 13 w 17"/>
                <a:gd name="T27" fmla="*/ 12 h 17"/>
                <a:gd name="T28" fmla="*/ 9 w 17"/>
                <a:gd name="T29" fmla="*/ 14 h 17"/>
                <a:gd name="T30" fmla="*/ 6 w 17"/>
                <a:gd name="T31" fmla="*/ 16 h 17"/>
                <a:gd name="T32" fmla="*/ 4 w 17"/>
                <a:gd name="T33" fmla="*/ 14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4"/>
                  </a:moveTo>
                  <a:lnTo>
                    <a:pt x="0" y="12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3"/>
                  </a:lnTo>
                  <a:lnTo>
                    <a:pt x="2" y="1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6" y="10"/>
                  </a:lnTo>
                  <a:lnTo>
                    <a:pt x="13" y="12"/>
                  </a:lnTo>
                  <a:lnTo>
                    <a:pt x="9" y="14"/>
                  </a:lnTo>
                  <a:lnTo>
                    <a:pt x="6" y="16"/>
                  </a:lnTo>
                  <a:lnTo>
                    <a:pt x="4" y="14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37" name="Freeform 2486"/>
            <p:cNvSpPr/>
            <p:nvPr>
              <p:custDataLst>
                <p:tags r:id="rId187"/>
              </p:custDataLst>
            </p:nvPr>
          </p:nvSpPr>
          <p:spPr bwMode="gray">
            <a:xfrm>
              <a:off x="3143" y="1271"/>
              <a:ext cx="9" cy="11"/>
            </a:xfrm>
            <a:custGeom>
              <a:gdLst>
                <a:gd name="T0" fmla="*/ 16 w 17"/>
                <a:gd name="T1" fmla="*/ 10 h 17"/>
                <a:gd name="T2" fmla="*/ 16 w 17"/>
                <a:gd name="T3" fmla="*/ 4 h 17"/>
                <a:gd name="T4" fmla="*/ 16 w 17"/>
                <a:gd name="T5" fmla="*/ 2 h 17"/>
                <a:gd name="T6" fmla="*/ 16 w 17"/>
                <a:gd name="T7" fmla="*/ 0 h 17"/>
                <a:gd name="T8" fmla="*/ 13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6 h 17"/>
                <a:gd name="T16" fmla="*/ 0 w 17"/>
                <a:gd name="T17" fmla="*/ 10 h 17"/>
                <a:gd name="T18" fmla="*/ 2 w 17"/>
                <a:gd name="T19" fmla="*/ 14 h 17"/>
                <a:gd name="T20" fmla="*/ 5 w 17"/>
                <a:gd name="T21" fmla="*/ 16 h 17"/>
                <a:gd name="T22" fmla="*/ 8 w 17"/>
                <a:gd name="T23" fmla="*/ 14 h 17"/>
                <a:gd name="T24" fmla="*/ 13 w 17"/>
                <a:gd name="T25" fmla="*/ 12 h 17"/>
                <a:gd name="T26" fmla="*/ 16 w 17"/>
                <a:gd name="T27" fmla="*/ 10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16" y="10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6"/>
                  </a:lnTo>
                  <a:lnTo>
                    <a:pt x="0" y="10"/>
                  </a:lnTo>
                  <a:lnTo>
                    <a:pt x="2" y="14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3" y="12"/>
                  </a:lnTo>
                  <a:lnTo>
                    <a:pt x="16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38" name="Freeform 2487"/>
            <p:cNvSpPr/>
            <p:nvPr>
              <p:custDataLst>
                <p:tags r:id="rId188"/>
              </p:custDataLst>
            </p:nvPr>
          </p:nvSpPr>
          <p:spPr bwMode="gray">
            <a:xfrm>
              <a:off x="3144" y="1272"/>
              <a:ext cx="9" cy="12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39" name="Freeform 2488"/>
            <p:cNvSpPr/>
            <p:nvPr>
              <p:custDataLst>
                <p:tags r:id="rId189"/>
              </p:custDataLst>
            </p:nvPr>
          </p:nvSpPr>
          <p:spPr bwMode="gray">
            <a:xfrm>
              <a:off x="3148" y="1270"/>
              <a:ext cx="10" cy="10"/>
            </a:xfrm>
            <a:custGeom>
              <a:gdLst>
                <a:gd name="T0" fmla="*/ 4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2 w 17"/>
                <a:gd name="T9" fmla="*/ 4 h 17"/>
                <a:gd name="T10" fmla="*/ 4 w 17"/>
                <a:gd name="T11" fmla="*/ 2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2 h 17"/>
                <a:gd name="T20" fmla="*/ 14 w 17"/>
                <a:gd name="T21" fmla="*/ 4 h 17"/>
                <a:gd name="T22" fmla="*/ 16 w 17"/>
                <a:gd name="T23" fmla="*/ 6 h 17"/>
                <a:gd name="T24" fmla="*/ 14 w 17"/>
                <a:gd name="T25" fmla="*/ 12 h 17"/>
                <a:gd name="T26" fmla="*/ 12 w 17"/>
                <a:gd name="T27" fmla="*/ 14 h 17"/>
                <a:gd name="T28" fmla="*/ 10 w 17"/>
                <a:gd name="T29" fmla="*/ 16 h 17"/>
                <a:gd name="T30" fmla="*/ 6 w 17"/>
                <a:gd name="T31" fmla="*/ 16 h 17"/>
                <a:gd name="T32" fmla="*/ 4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4"/>
                  </a:lnTo>
                  <a:lnTo>
                    <a:pt x="16" y="6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6" y="16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40" name="Freeform 2489"/>
            <p:cNvSpPr/>
            <p:nvPr>
              <p:custDataLst>
                <p:tags r:id="rId190"/>
              </p:custDataLst>
            </p:nvPr>
          </p:nvSpPr>
          <p:spPr bwMode="gray">
            <a:xfrm>
              <a:off x="3149" y="1270"/>
              <a:ext cx="10" cy="10"/>
            </a:xfrm>
            <a:custGeom>
              <a:gdLst>
                <a:gd name="T0" fmla="*/ 13 w 17"/>
                <a:gd name="T1" fmla="*/ 11 h 17"/>
                <a:gd name="T2" fmla="*/ 16 w 17"/>
                <a:gd name="T3" fmla="*/ 4 h 17"/>
                <a:gd name="T4" fmla="*/ 13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2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0 w 17"/>
                <a:gd name="T19" fmla="*/ 13 h 17"/>
                <a:gd name="T20" fmla="*/ 2 w 17"/>
                <a:gd name="T21" fmla="*/ 16 h 17"/>
                <a:gd name="T22" fmla="*/ 8 w 17"/>
                <a:gd name="T23" fmla="*/ 16 h 17"/>
                <a:gd name="T24" fmla="*/ 10 w 17"/>
                <a:gd name="T25" fmla="*/ 13 h 17"/>
                <a:gd name="T26" fmla="*/ 13 w 17"/>
                <a:gd name="T27" fmla="*/ 11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13" y="11"/>
                  </a:move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2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2" y="16"/>
                  </a:lnTo>
                  <a:lnTo>
                    <a:pt x="8" y="16"/>
                  </a:lnTo>
                  <a:lnTo>
                    <a:pt x="10" y="13"/>
                  </a:lnTo>
                  <a:lnTo>
                    <a:pt x="13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41" name="Freeform 2490"/>
            <p:cNvSpPr/>
            <p:nvPr>
              <p:custDataLst>
                <p:tags r:id="rId191"/>
              </p:custDataLst>
            </p:nvPr>
          </p:nvSpPr>
          <p:spPr bwMode="gray">
            <a:xfrm>
              <a:off x="3150" y="1271"/>
              <a:ext cx="9" cy="11"/>
            </a:xfrm>
            <a:custGeom>
              <a:gdLst>
                <a:gd name="T0" fmla="*/ 16 w 17"/>
                <a:gd name="T1" fmla="*/ 10 h 17"/>
                <a:gd name="T2" fmla="*/ 16 w 17"/>
                <a:gd name="T3" fmla="*/ 5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5 h 17"/>
                <a:gd name="T10" fmla="*/ 0 w 17"/>
                <a:gd name="T11" fmla="*/ 10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5"/>
                  </a:lnTo>
                  <a:lnTo>
                    <a:pt x="0" y="10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42" name="Freeform 2491"/>
            <p:cNvSpPr/>
            <p:nvPr>
              <p:custDataLst>
                <p:tags r:id="rId192"/>
              </p:custDataLst>
            </p:nvPr>
          </p:nvSpPr>
          <p:spPr bwMode="gray">
            <a:xfrm>
              <a:off x="3144" y="1272"/>
              <a:ext cx="9" cy="10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2 w 17"/>
                <a:gd name="T9" fmla="*/ 4 h 17"/>
                <a:gd name="T10" fmla="*/ 4 w 17"/>
                <a:gd name="T11" fmla="*/ 2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2 h 17"/>
                <a:gd name="T20" fmla="*/ 14 w 17"/>
                <a:gd name="T21" fmla="*/ 4 h 17"/>
                <a:gd name="T22" fmla="*/ 16 w 17"/>
                <a:gd name="T23" fmla="*/ 6 h 17"/>
                <a:gd name="T24" fmla="*/ 14 w 17"/>
                <a:gd name="T25" fmla="*/ 12 h 17"/>
                <a:gd name="T26" fmla="*/ 12 w 17"/>
                <a:gd name="T27" fmla="*/ 14 h 17"/>
                <a:gd name="T28" fmla="*/ 10 w 17"/>
                <a:gd name="T29" fmla="*/ 16 h 17"/>
                <a:gd name="T30" fmla="*/ 6 w 17"/>
                <a:gd name="T31" fmla="*/ 16 h 17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17"/>
                <a:gd name="T49" fmla="*/ 0 h 17"/>
                <a:gd name="T50" fmla="*/ 17 w 17"/>
                <a:gd name="T51" fmla="*/ 17 h 17"/>
              </a:gdLst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4" y="4"/>
                  </a:lnTo>
                  <a:lnTo>
                    <a:pt x="16" y="6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43" name="Freeform 2492"/>
            <p:cNvSpPr/>
            <p:nvPr>
              <p:custDataLst>
                <p:tags r:id="rId193"/>
              </p:custDataLst>
            </p:nvPr>
          </p:nvSpPr>
          <p:spPr bwMode="gray">
            <a:xfrm>
              <a:off x="3145" y="1272"/>
              <a:ext cx="9" cy="12"/>
            </a:xfrm>
            <a:custGeom>
              <a:gdLst>
                <a:gd name="T0" fmla="*/ 13 w 17"/>
                <a:gd name="T1" fmla="*/ 11 h 17"/>
                <a:gd name="T2" fmla="*/ 16 w 17"/>
                <a:gd name="T3" fmla="*/ 4 h 17"/>
                <a:gd name="T4" fmla="*/ 13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0 w 17"/>
                <a:gd name="T19" fmla="*/ 13 h 17"/>
                <a:gd name="T20" fmla="*/ 2 w 17"/>
                <a:gd name="T21" fmla="*/ 16 h 17"/>
                <a:gd name="T22" fmla="*/ 8 w 17"/>
                <a:gd name="T23" fmla="*/ 16 h 17"/>
                <a:gd name="T24" fmla="*/ 10 w 17"/>
                <a:gd name="T25" fmla="*/ 13 h 17"/>
                <a:gd name="T26" fmla="*/ 13 w 17"/>
                <a:gd name="T27" fmla="*/ 11 h 1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7"/>
                <a:gd name="T43" fmla="*/ 0 h 17"/>
                <a:gd name="T44" fmla="*/ 17 w 17"/>
                <a:gd name="T45" fmla="*/ 17 h 17"/>
              </a:gdLst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7" h="17">
                  <a:moveTo>
                    <a:pt x="13" y="11"/>
                  </a:move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2" y="16"/>
                  </a:lnTo>
                  <a:lnTo>
                    <a:pt x="8" y="16"/>
                  </a:lnTo>
                  <a:lnTo>
                    <a:pt x="10" y="13"/>
                  </a:lnTo>
                  <a:lnTo>
                    <a:pt x="13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44" name="Freeform 2493"/>
            <p:cNvSpPr/>
            <p:nvPr>
              <p:custDataLst>
                <p:tags r:id="rId194"/>
              </p:custDataLst>
            </p:nvPr>
          </p:nvSpPr>
          <p:spPr bwMode="gray">
            <a:xfrm>
              <a:off x="3146" y="1275"/>
              <a:ext cx="8" cy="10"/>
            </a:xfrm>
            <a:custGeom>
              <a:gdLst>
                <a:gd name="T0" fmla="*/ 16 w 17"/>
                <a:gd name="T1" fmla="*/ 10 h 17"/>
                <a:gd name="T2" fmla="*/ 16 w 17"/>
                <a:gd name="T3" fmla="*/ 5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5 h 17"/>
                <a:gd name="T10" fmla="*/ 0 w 17"/>
                <a:gd name="T11" fmla="*/ 10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0"/>
                  </a:moveTo>
                  <a:lnTo>
                    <a:pt x="16" y="5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5"/>
                  </a:lnTo>
                  <a:lnTo>
                    <a:pt x="0" y="10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45" name="Freeform 2494"/>
            <p:cNvSpPr/>
            <p:nvPr>
              <p:custDataLst>
                <p:tags r:id="rId195"/>
              </p:custDataLst>
            </p:nvPr>
          </p:nvSpPr>
          <p:spPr bwMode="gray">
            <a:xfrm>
              <a:off x="3108" y="1248"/>
              <a:ext cx="49" cy="30"/>
            </a:xfrm>
            <a:custGeom>
              <a:gdLst>
                <a:gd name="T0" fmla="*/ 88 w 89"/>
                <a:gd name="T1" fmla="*/ 10 h 51"/>
                <a:gd name="T2" fmla="*/ 70 w 89"/>
                <a:gd name="T3" fmla="*/ 0 h 51"/>
                <a:gd name="T4" fmla="*/ 0 w 89"/>
                <a:gd name="T5" fmla="*/ 40 h 51"/>
                <a:gd name="T6" fmla="*/ 18 w 89"/>
                <a:gd name="T7" fmla="*/ 50 h 51"/>
                <a:gd name="T8" fmla="*/ 88 w 89"/>
                <a:gd name="T9" fmla="*/ 10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9"/>
                <a:gd name="T16" fmla="*/ 0 h 51"/>
                <a:gd name="T17" fmla="*/ 89 w 89"/>
                <a:gd name="T18" fmla="*/ 51 h 5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9" h="51">
                  <a:moveTo>
                    <a:pt x="88" y="10"/>
                  </a:moveTo>
                  <a:lnTo>
                    <a:pt x="70" y="0"/>
                  </a:lnTo>
                  <a:lnTo>
                    <a:pt x="0" y="40"/>
                  </a:lnTo>
                  <a:lnTo>
                    <a:pt x="18" y="50"/>
                  </a:lnTo>
                  <a:lnTo>
                    <a:pt x="88" y="10"/>
                  </a:lnTo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46" name="Freeform 2495"/>
            <p:cNvSpPr/>
            <p:nvPr>
              <p:custDataLst>
                <p:tags r:id="rId196"/>
              </p:custDataLst>
            </p:nvPr>
          </p:nvSpPr>
          <p:spPr bwMode="gray">
            <a:xfrm>
              <a:off x="3117" y="1253"/>
              <a:ext cx="40" cy="40"/>
            </a:xfrm>
            <a:custGeom>
              <a:gdLst>
                <a:gd name="T0" fmla="*/ 70 w 71"/>
                <a:gd name="T1" fmla="*/ 0 h 62"/>
                <a:gd name="T2" fmla="*/ 0 w 71"/>
                <a:gd name="T3" fmla="*/ 40 h 62"/>
                <a:gd name="T4" fmla="*/ 0 w 71"/>
                <a:gd name="T5" fmla="*/ 61 h 62"/>
                <a:gd name="T6" fmla="*/ 70 w 71"/>
                <a:gd name="T7" fmla="*/ 21 h 62"/>
                <a:gd name="T8" fmla="*/ 70 w 71"/>
                <a:gd name="T9" fmla="*/ 0 h 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1"/>
                <a:gd name="T16" fmla="*/ 0 h 62"/>
                <a:gd name="T17" fmla="*/ 71 w 71"/>
                <a:gd name="T18" fmla="*/ 62 h 6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1" h="62">
                  <a:moveTo>
                    <a:pt x="70" y="0"/>
                  </a:moveTo>
                  <a:lnTo>
                    <a:pt x="0" y="40"/>
                  </a:lnTo>
                  <a:lnTo>
                    <a:pt x="0" y="61"/>
                  </a:lnTo>
                  <a:lnTo>
                    <a:pt x="70" y="21"/>
                  </a:lnTo>
                  <a:lnTo>
                    <a:pt x="70" y="0"/>
                  </a:lnTo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47" name="Freeform 2496"/>
            <p:cNvSpPr/>
            <p:nvPr>
              <p:custDataLst>
                <p:tags r:id="rId197"/>
              </p:custDataLst>
            </p:nvPr>
          </p:nvSpPr>
          <p:spPr bwMode="gray">
            <a:xfrm>
              <a:off x="2946" y="1280"/>
              <a:ext cx="115" cy="113"/>
            </a:xfrm>
            <a:custGeom>
              <a:gdLst>
                <a:gd name="T0" fmla="*/ 0 w 212"/>
                <a:gd name="T1" fmla="*/ 61 h 184"/>
                <a:gd name="T2" fmla="*/ 0 w 212"/>
                <a:gd name="T3" fmla="*/ 0 h 184"/>
                <a:gd name="T4" fmla="*/ 211 w 212"/>
                <a:gd name="T5" fmla="*/ 121 h 184"/>
                <a:gd name="T6" fmla="*/ 211 w 212"/>
                <a:gd name="T7" fmla="*/ 183 h 184"/>
                <a:gd name="T8" fmla="*/ 0 w 212"/>
                <a:gd name="T9" fmla="*/ 61 h 18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2"/>
                <a:gd name="T16" fmla="*/ 0 h 184"/>
                <a:gd name="T17" fmla="*/ 212 w 212"/>
                <a:gd name="T18" fmla="*/ 184 h 184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1" h="184">
                  <a:moveTo>
                    <a:pt x="0" y="61"/>
                  </a:moveTo>
                  <a:lnTo>
                    <a:pt x="0" y="0"/>
                  </a:lnTo>
                  <a:lnTo>
                    <a:pt x="211" y="121"/>
                  </a:lnTo>
                  <a:lnTo>
                    <a:pt x="211" y="183"/>
                  </a:lnTo>
                  <a:lnTo>
                    <a:pt x="0" y="61"/>
                  </a:lnTo>
                </a:path>
              </a:pathLst>
            </a:custGeom>
            <a:solidFill>
              <a:srgbClr val="373C64">
                <a:alpha val="70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48" name="Freeform 2497"/>
            <p:cNvSpPr/>
            <p:nvPr>
              <p:custDataLst>
                <p:tags r:id="rId198"/>
              </p:custDataLst>
            </p:nvPr>
          </p:nvSpPr>
          <p:spPr bwMode="gray">
            <a:xfrm>
              <a:off x="2993" y="1222"/>
              <a:ext cx="160" cy="90"/>
            </a:xfrm>
            <a:custGeom>
              <a:gdLst>
                <a:gd name="T0" fmla="*/ 85 w 297"/>
                <a:gd name="T1" fmla="*/ 0 h 147"/>
                <a:gd name="T2" fmla="*/ 296 w 297"/>
                <a:gd name="T3" fmla="*/ 121 h 147"/>
                <a:gd name="T4" fmla="*/ 211 w 297"/>
                <a:gd name="T5" fmla="*/ 146 h 147"/>
                <a:gd name="T6" fmla="*/ 0 w 297"/>
                <a:gd name="T7" fmla="*/ 24 h 147"/>
                <a:gd name="T8" fmla="*/ 85 w 297"/>
                <a:gd name="T9" fmla="*/ 0 h 14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97"/>
                <a:gd name="T16" fmla="*/ 0 h 147"/>
                <a:gd name="T17" fmla="*/ 297 w 297"/>
                <a:gd name="T18" fmla="*/ 147 h 14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97" h="147">
                  <a:moveTo>
                    <a:pt x="85" y="0"/>
                  </a:moveTo>
                  <a:lnTo>
                    <a:pt x="296" y="121"/>
                  </a:lnTo>
                  <a:lnTo>
                    <a:pt x="211" y="146"/>
                  </a:lnTo>
                  <a:lnTo>
                    <a:pt x="0" y="24"/>
                  </a:lnTo>
                  <a:lnTo>
                    <a:pt x="85" y="0"/>
                  </a:lnTo>
                </a:path>
              </a:pathLst>
            </a:custGeom>
            <a:solidFill>
              <a:srgbClr val="373C6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49" name="Freeform 2498"/>
            <p:cNvSpPr/>
            <p:nvPr>
              <p:custDataLst>
                <p:tags r:id="rId199"/>
              </p:custDataLst>
            </p:nvPr>
          </p:nvSpPr>
          <p:spPr bwMode="gray">
            <a:xfrm>
              <a:off x="2946" y="1237"/>
              <a:ext cx="161" cy="118"/>
            </a:xfrm>
            <a:custGeom>
              <a:gdLst>
                <a:gd name="T0" fmla="*/ 84 w 296"/>
                <a:gd name="T1" fmla="*/ 0 h 195"/>
                <a:gd name="T2" fmla="*/ 0 w 296"/>
                <a:gd name="T3" fmla="*/ 73 h 195"/>
                <a:gd name="T4" fmla="*/ 211 w 296"/>
                <a:gd name="T5" fmla="*/ 194 h 195"/>
                <a:gd name="T6" fmla="*/ 295 w 296"/>
                <a:gd name="T7" fmla="*/ 122 h 195"/>
                <a:gd name="T8" fmla="*/ 84 w 296"/>
                <a:gd name="T9" fmla="*/ 0 h 19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96"/>
                <a:gd name="T16" fmla="*/ 0 h 195"/>
                <a:gd name="T17" fmla="*/ 296 w 296"/>
                <a:gd name="T18" fmla="*/ 195 h 195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96" h="195">
                  <a:moveTo>
                    <a:pt x="84" y="0"/>
                  </a:moveTo>
                  <a:lnTo>
                    <a:pt x="0" y="73"/>
                  </a:lnTo>
                  <a:lnTo>
                    <a:pt x="211" y="194"/>
                  </a:lnTo>
                  <a:lnTo>
                    <a:pt x="295" y="122"/>
                  </a:lnTo>
                  <a:lnTo>
                    <a:pt x="84" y="0"/>
                  </a:lnTo>
                </a:path>
              </a:pathLst>
            </a:custGeom>
            <a:solidFill>
              <a:srgbClr val="373C64">
                <a:alpha val="60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50" name="Freeform 2499"/>
            <p:cNvSpPr/>
            <p:nvPr>
              <p:custDataLst>
                <p:tags r:id="rId200"/>
              </p:custDataLst>
            </p:nvPr>
          </p:nvSpPr>
          <p:spPr bwMode="gray">
            <a:xfrm>
              <a:off x="2951" y="1296"/>
              <a:ext cx="8" cy="21"/>
            </a:xfrm>
            <a:custGeom>
              <a:gdLst>
                <a:gd name="T0" fmla="*/ 0 w 17"/>
                <a:gd name="T1" fmla="*/ 0 h 37"/>
                <a:gd name="T2" fmla="*/ 16 w 17"/>
                <a:gd name="T3" fmla="*/ 3 h 37"/>
                <a:gd name="T4" fmla="*/ 16 w 17"/>
                <a:gd name="T5" fmla="*/ 33 h 37"/>
                <a:gd name="T6" fmla="*/ 0 w 17"/>
                <a:gd name="T7" fmla="*/ 36 h 37"/>
                <a:gd name="T8" fmla="*/ 0 w 17"/>
                <a:gd name="T9" fmla="*/ 0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37"/>
                <a:gd name="T17" fmla="*/ 17 w 17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37">
                  <a:moveTo>
                    <a:pt x="0" y="0"/>
                  </a:moveTo>
                  <a:lnTo>
                    <a:pt x="16" y="3"/>
                  </a:lnTo>
                  <a:lnTo>
                    <a:pt x="16" y="33"/>
                  </a:lnTo>
                  <a:lnTo>
                    <a:pt x="0" y="36"/>
                  </a:lnTo>
                  <a:lnTo>
                    <a:pt x="0" y="0"/>
                  </a:lnTo>
                </a:path>
              </a:pathLst>
            </a:custGeom>
            <a:solidFill>
              <a:srgbClr val="FF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51" name="Freeform 2500"/>
            <p:cNvSpPr/>
            <p:nvPr>
              <p:custDataLst>
                <p:tags r:id="rId201"/>
              </p:custDataLst>
            </p:nvPr>
          </p:nvSpPr>
          <p:spPr bwMode="gray">
            <a:xfrm>
              <a:off x="2951" y="1316"/>
              <a:ext cx="16" cy="12"/>
            </a:xfrm>
            <a:custGeom>
              <a:gdLst>
                <a:gd name="T0" fmla="*/ 5 w 28"/>
                <a:gd name="T1" fmla="*/ 0 h 19"/>
                <a:gd name="T2" fmla="*/ 27 w 28"/>
                <a:gd name="T3" fmla="*/ 12 h 19"/>
                <a:gd name="T4" fmla="*/ 27 w 28"/>
                <a:gd name="T5" fmla="*/ 18 h 19"/>
                <a:gd name="T6" fmla="*/ 0 w 28"/>
                <a:gd name="T7" fmla="*/ 3 h 19"/>
                <a:gd name="T8" fmla="*/ 5 w 28"/>
                <a:gd name="T9" fmla="*/ 0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9"/>
                <a:gd name="T17" fmla="*/ 28 w 28"/>
                <a:gd name="T18" fmla="*/ 19 h 1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9">
                  <a:moveTo>
                    <a:pt x="5" y="0"/>
                  </a:moveTo>
                  <a:lnTo>
                    <a:pt x="27" y="12"/>
                  </a:lnTo>
                  <a:lnTo>
                    <a:pt x="27" y="18"/>
                  </a:lnTo>
                  <a:lnTo>
                    <a:pt x="0" y="3"/>
                  </a:lnTo>
                  <a:lnTo>
                    <a:pt x="5" y="0"/>
                  </a:lnTo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52" name="Freeform 2501"/>
            <p:cNvSpPr/>
            <p:nvPr>
              <p:custDataLst>
                <p:tags r:id="rId202"/>
              </p:custDataLst>
            </p:nvPr>
          </p:nvSpPr>
          <p:spPr bwMode="gray">
            <a:xfrm>
              <a:off x="2954" y="1298"/>
              <a:ext cx="13" cy="25"/>
            </a:xfrm>
            <a:custGeom>
              <a:gdLst>
                <a:gd name="T0" fmla="*/ 0 w 23"/>
                <a:gd name="T1" fmla="*/ 30 h 43"/>
                <a:gd name="T2" fmla="*/ 0 w 23"/>
                <a:gd name="T3" fmla="*/ 0 h 43"/>
                <a:gd name="T4" fmla="*/ 22 w 23"/>
                <a:gd name="T5" fmla="*/ 12 h 43"/>
                <a:gd name="T6" fmla="*/ 22 w 23"/>
                <a:gd name="T7" fmla="*/ 42 h 43"/>
                <a:gd name="T8" fmla="*/ 0 w 23"/>
                <a:gd name="T9" fmla="*/ 30 h 4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43"/>
                <a:gd name="T17" fmla="*/ 23 w 23"/>
                <a:gd name="T18" fmla="*/ 43 h 43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43">
                  <a:moveTo>
                    <a:pt x="0" y="30"/>
                  </a:moveTo>
                  <a:lnTo>
                    <a:pt x="0" y="0"/>
                  </a:lnTo>
                  <a:lnTo>
                    <a:pt x="22" y="12"/>
                  </a:lnTo>
                  <a:lnTo>
                    <a:pt x="22" y="42"/>
                  </a:lnTo>
                  <a:lnTo>
                    <a:pt x="0" y="3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53" name="Freeform 2502"/>
            <p:cNvSpPr/>
            <p:nvPr>
              <p:custDataLst>
                <p:tags r:id="rId203"/>
              </p:custDataLst>
            </p:nvPr>
          </p:nvSpPr>
          <p:spPr bwMode="gray">
            <a:xfrm>
              <a:off x="3060" y="1296"/>
              <a:ext cx="93" cy="97"/>
            </a:xfrm>
            <a:custGeom>
              <a:gdLst>
                <a:gd name="T0" fmla="*/ 0 w 170"/>
                <a:gd name="T1" fmla="*/ 159 h 160"/>
                <a:gd name="T2" fmla="*/ 169 w 170"/>
                <a:gd name="T3" fmla="*/ 61 h 160"/>
                <a:gd name="T4" fmla="*/ 169 w 170"/>
                <a:gd name="T5" fmla="*/ 0 h 160"/>
                <a:gd name="T6" fmla="*/ 84 w 170"/>
                <a:gd name="T7" fmla="*/ 25 h 160"/>
                <a:gd name="T8" fmla="*/ 0 w 170"/>
                <a:gd name="T9" fmla="*/ 97 h 160"/>
                <a:gd name="T10" fmla="*/ 0 w 170"/>
                <a:gd name="T11" fmla="*/ 159 h 16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70"/>
                <a:gd name="T19" fmla="*/ 0 h 160"/>
                <a:gd name="T20" fmla="*/ 170 w 170"/>
                <a:gd name="T21" fmla="*/ 160 h 160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70" h="160">
                  <a:moveTo>
                    <a:pt x="0" y="159"/>
                  </a:moveTo>
                  <a:lnTo>
                    <a:pt x="169" y="61"/>
                  </a:lnTo>
                  <a:lnTo>
                    <a:pt x="169" y="0"/>
                  </a:lnTo>
                  <a:lnTo>
                    <a:pt x="84" y="25"/>
                  </a:lnTo>
                  <a:lnTo>
                    <a:pt x="0" y="97"/>
                  </a:lnTo>
                  <a:lnTo>
                    <a:pt x="0" y="159"/>
                  </a:lnTo>
                </a:path>
              </a:pathLst>
            </a:custGeom>
            <a:solidFill>
              <a:srgbClr val="373C64">
                <a:alpha val="90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54" name="Freeform 2503"/>
            <p:cNvSpPr/>
            <p:nvPr>
              <p:custDataLst>
                <p:tags r:id="rId204"/>
              </p:custDataLst>
            </p:nvPr>
          </p:nvSpPr>
          <p:spPr bwMode="gray">
            <a:xfrm>
              <a:off x="2979" y="1313"/>
              <a:ext cx="7" cy="22"/>
            </a:xfrm>
            <a:custGeom>
              <a:gdLst>
                <a:gd name="T0" fmla="*/ 0 w 17"/>
                <a:gd name="T1" fmla="*/ 0 h 37"/>
                <a:gd name="T2" fmla="*/ 16 w 17"/>
                <a:gd name="T3" fmla="*/ 3 h 37"/>
                <a:gd name="T4" fmla="*/ 16 w 17"/>
                <a:gd name="T5" fmla="*/ 33 h 37"/>
                <a:gd name="T6" fmla="*/ 0 w 17"/>
                <a:gd name="T7" fmla="*/ 36 h 37"/>
                <a:gd name="T8" fmla="*/ 0 w 17"/>
                <a:gd name="T9" fmla="*/ 0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37"/>
                <a:gd name="T17" fmla="*/ 17 w 17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37">
                  <a:moveTo>
                    <a:pt x="0" y="0"/>
                  </a:moveTo>
                  <a:lnTo>
                    <a:pt x="16" y="3"/>
                  </a:lnTo>
                  <a:lnTo>
                    <a:pt x="16" y="33"/>
                  </a:lnTo>
                  <a:lnTo>
                    <a:pt x="0" y="36"/>
                  </a:lnTo>
                  <a:lnTo>
                    <a:pt x="0" y="0"/>
                  </a:lnTo>
                </a:path>
              </a:pathLst>
            </a:custGeom>
            <a:solidFill>
              <a:srgbClr val="FF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55" name="Freeform 2504"/>
            <p:cNvSpPr/>
            <p:nvPr>
              <p:custDataLst>
                <p:tags r:id="rId205"/>
              </p:custDataLst>
            </p:nvPr>
          </p:nvSpPr>
          <p:spPr bwMode="gray">
            <a:xfrm>
              <a:off x="2979" y="1332"/>
              <a:ext cx="14" cy="14"/>
            </a:xfrm>
            <a:custGeom>
              <a:gdLst>
                <a:gd name="T0" fmla="*/ 5 w 28"/>
                <a:gd name="T1" fmla="*/ 0 h 19"/>
                <a:gd name="T2" fmla="*/ 27 w 28"/>
                <a:gd name="T3" fmla="*/ 12 h 19"/>
                <a:gd name="T4" fmla="*/ 27 w 28"/>
                <a:gd name="T5" fmla="*/ 18 h 19"/>
                <a:gd name="T6" fmla="*/ 0 w 28"/>
                <a:gd name="T7" fmla="*/ 3 h 19"/>
                <a:gd name="T8" fmla="*/ 5 w 28"/>
                <a:gd name="T9" fmla="*/ 0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9"/>
                <a:gd name="T17" fmla="*/ 28 w 28"/>
                <a:gd name="T18" fmla="*/ 19 h 1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9">
                  <a:moveTo>
                    <a:pt x="5" y="0"/>
                  </a:moveTo>
                  <a:lnTo>
                    <a:pt x="27" y="12"/>
                  </a:lnTo>
                  <a:lnTo>
                    <a:pt x="27" y="18"/>
                  </a:lnTo>
                  <a:lnTo>
                    <a:pt x="0" y="3"/>
                  </a:lnTo>
                  <a:lnTo>
                    <a:pt x="5" y="0"/>
                  </a:lnTo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56" name="Freeform 2505"/>
            <p:cNvSpPr/>
            <p:nvPr>
              <p:custDataLst>
                <p:tags r:id="rId206"/>
              </p:custDataLst>
            </p:nvPr>
          </p:nvSpPr>
          <p:spPr bwMode="gray">
            <a:xfrm>
              <a:off x="2981" y="1315"/>
              <a:ext cx="12" cy="25"/>
            </a:xfrm>
            <a:custGeom>
              <a:gdLst>
                <a:gd name="T0" fmla="*/ 0 w 23"/>
                <a:gd name="T1" fmla="*/ 30 h 43"/>
                <a:gd name="T2" fmla="*/ 0 w 23"/>
                <a:gd name="T3" fmla="*/ 0 h 43"/>
                <a:gd name="T4" fmla="*/ 22 w 23"/>
                <a:gd name="T5" fmla="*/ 12 h 43"/>
                <a:gd name="T6" fmla="*/ 22 w 23"/>
                <a:gd name="T7" fmla="*/ 42 h 43"/>
                <a:gd name="T8" fmla="*/ 0 w 23"/>
                <a:gd name="T9" fmla="*/ 30 h 4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43"/>
                <a:gd name="T17" fmla="*/ 23 w 23"/>
                <a:gd name="T18" fmla="*/ 43 h 43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43">
                  <a:moveTo>
                    <a:pt x="0" y="30"/>
                  </a:moveTo>
                  <a:lnTo>
                    <a:pt x="0" y="0"/>
                  </a:lnTo>
                  <a:lnTo>
                    <a:pt x="22" y="12"/>
                  </a:lnTo>
                  <a:lnTo>
                    <a:pt x="22" y="42"/>
                  </a:lnTo>
                  <a:lnTo>
                    <a:pt x="0" y="3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57" name="Freeform 2506"/>
            <p:cNvSpPr/>
            <p:nvPr>
              <p:custDataLst>
                <p:tags r:id="rId207"/>
              </p:custDataLst>
            </p:nvPr>
          </p:nvSpPr>
          <p:spPr bwMode="gray">
            <a:xfrm>
              <a:off x="3003" y="1330"/>
              <a:ext cx="9" cy="22"/>
            </a:xfrm>
            <a:custGeom>
              <a:gdLst>
                <a:gd name="T0" fmla="*/ 0 w 17"/>
                <a:gd name="T1" fmla="*/ 0 h 37"/>
                <a:gd name="T2" fmla="*/ 16 w 17"/>
                <a:gd name="T3" fmla="*/ 3 h 37"/>
                <a:gd name="T4" fmla="*/ 16 w 17"/>
                <a:gd name="T5" fmla="*/ 33 h 37"/>
                <a:gd name="T6" fmla="*/ 0 w 17"/>
                <a:gd name="T7" fmla="*/ 36 h 37"/>
                <a:gd name="T8" fmla="*/ 0 w 17"/>
                <a:gd name="T9" fmla="*/ 0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37"/>
                <a:gd name="T17" fmla="*/ 17 w 17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37">
                  <a:moveTo>
                    <a:pt x="0" y="0"/>
                  </a:moveTo>
                  <a:lnTo>
                    <a:pt x="16" y="3"/>
                  </a:lnTo>
                  <a:lnTo>
                    <a:pt x="16" y="33"/>
                  </a:lnTo>
                  <a:lnTo>
                    <a:pt x="0" y="36"/>
                  </a:lnTo>
                  <a:lnTo>
                    <a:pt x="0" y="0"/>
                  </a:lnTo>
                </a:path>
              </a:pathLst>
            </a:custGeom>
            <a:solidFill>
              <a:srgbClr val="FF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58" name="Freeform 2507"/>
            <p:cNvSpPr/>
            <p:nvPr>
              <p:custDataLst>
                <p:tags r:id="rId208"/>
              </p:custDataLst>
            </p:nvPr>
          </p:nvSpPr>
          <p:spPr bwMode="gray">
            <a:xfrm>
              <a:off x="3003" y="1351"/>
              <a:ext cx="16" cy="10"/>
            </a:xfrm>
            <a:custGeom>
              <a:gdLst>
                <a:gd name="T0" fmla="*/ 6 w 29"/>
                <a:gd name="T1" fmla="*/ 0 h 19"/>
                <a:gd name="T2" fmla="*/ 28 w 29"/>
                <a:gd name="T3" fmla="*/ 12 h 19"/>
                <a:gd name="T4" fmla="*/ 28 w 29"/>
                <a:gd name="T5" fmla="*/ 18 h 19"/>
                <a:gd name="T6" fmla="*/ 0 w 29"/>
                <a:gd name="T7" fmla="*/ 3 h 19"/>
                <a:gd name="T8" fmla="*/ 6 w 29"/>
                <a:gd name="T9" fmla="*/ 0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9"/>
                <a:gd name="T16" fmla="*/ 0 h 19"/>
                <a:gd name="T17" fmla="*/ 29 w 29"/>
                <a:gd name="T18" fmla="*/ 19 h 1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9">
                  <a:moveTo>
                    <a:pt x="6" y="0"/>
                  </a:moveTo>
                  <a:lnTo>
                    <a:pt x="28" y="12"/>
                  </a:lnTo>
                  <a:lnTo>
                    <a:pt x="28" y="18"/>
                  </a:lnTo>
                  <a:lnTo>
                    <a:pt x="0" y="3"/>
                  </a:lnTo>
                  <a:lnTo>
                    <a:pt x="6" y="0"/>
                  </a:lnTo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59" name="Freeform 2508"/>
            <p:cNvSpPr/>
            <p:nvPr>
              <p:custDataLst>
                <p:tags r:id="rId209"/>
              </p:custDataLst>
            </p:nvPr>
          </p:nvSpPr>
          <p:spPr bwMode="gray">
            <a:xfrm>
              <a:off x="3006" y="1331"/>
              <a:ext cx="13" cy="27"/>
            </a:xfrm>
            <a:custGeom>
              <a:gdLst>
                <a:gd name="T0" fmla="*/ 0 w 23"/>
                <a:gd name="T1" fmla="*/ 30 h 43"/>
                <a:gd name="T2" fmla="*/ 0 w 23"/>
                <a:gd name="T3" fmla="*/ 0 h 43"/>
                <a:gd name="T4" fmla="*/ 22 w 23"/>
                <a:gd name="T5" fmla="*/ 12 h 43"/>
                <a:gd name="T6" fmla="*/ 22 w 23"/>
                <a:gd name="T7" fmla="*/ 42 h 43"/>
                <a:gd name="T8" fmla="*/ 0 w 23"/>
                <a:gd name="T9" fmla="*/ 30 h 4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43"/>
                <a:gd name="T17" fmla="*/ 23 w 23"/>
                <a:gd name="T18" fmla="*/ 43 h 43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43">
                  <a:moveTo>
                    <a:pt x="0" y="30"/>
                  </a:moveTo>
                  <a:lnTo>
                    <a:pt x="0" y="0"/>
                  </a:lnTo>
                  <a:lnTo>
                    <a:pt x="22" y="12"/>
                  </a:lnTo>
                  <a:lnTo>
                    <a:pt x="22" y="42"/>
                  </a:lnTo>
                  <a:lnTo>
                    <a:pt x="0" y="3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60" name="Freeform 2509"/>
            <p:cNvSpPr/>
            <p:nvPr>
              <p:custDataLst>
                <p:tags r:id="rId210"/>
              </p:custDataLst>
            </p:nvPr>
          </p:nvSpPr>
          <p:spPr bwMode="gray">
            <a:xfrm>
              <a:off x="3038" y="1352"/>
              <a:ext cx="9" cy="23"/>
            </a:xfrm>
            <a:custGeom>
              <a:gdLst>
                <a:gd name="T0" fmla="*/ 0 w 17"/>
                <a:gd name="T1" fmla="*/ 0 h 37"/>
                <a:gd name="T2" fmla="*/ 16 w 17"/>
                <a:gd name="T3" fmla="*/ 3 h 37"/>
                <a:gd name="T4" fmla="*/ 16 w 17"/>
                <a:gd name="T5" fmla="*/ 33 h 37"/>
                <a:gd name="T6" fmla="*/ 0 w 17"/>
                <a:gd name="T7" fmla="*/ 36 h 37"/>
                <a:gd name="T8" fmla="*/ 0 w 17"/>
                <a:gd name="T9" fmla="*/ 0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37"/>
                <a:gd name="T17" fmla="*/ 17 w 17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37">
                  <a:moveTo>
                    <a:pt x="0" y="0"/>
                  </a:moveTo>
                  <a:lnTo>
                    <a:pt x="16" y="3"/>
                  </a:lnTo>
                  <a:lnTo>
                    <a:pt x="16" y="33"/>
                  </a:lnTo>
                  <a:lnTo>
                    <a:pt x="0" y="36"/>
                  </a:lnTo>
                  <a:lnTo>
                    <a:pt x="0" y="0"/>
                  </a:lnTo>
                </a:path>
              </a:pathLst>
            </a:custGeom>
            <a:solidFill>
              <a:srgbClr val="FF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61" name="Freeform 2510"/>
            <p:cNvSpPr/>
            <p:nvPr>
              <p:custDataLst>
                <p:tags r:id="rId211"/>
              </p:custDataLst>
            </p:nvPr>
          </p:nvSpPr>
          <p:spPr bwMode="gray">
            <a:xfrm>
              <a:off x="3038" y="1372"/>
              <a:ext cx="15" cy="12"/>
            </a:xfrm>
            <a:custGeom>
              <a:gdLst>
                <a:gd name="T0" fmla="*/ 5 w 28"/>
                <a:gd name="T1" fmla="*/ 0 h 19"/>
                <a:gd name="T2" fmla="*/ 27 w 28"/>
                <a:gd name="T3" fmla="*/ 12 h 19"/>
                <a:gd name="T4" fmla="*/ 27 w 28"/>
                <a:gd name="T5" fmla="*/ 18 h 19"/>
                <a:gd name="T6" fmla="*/ 0 w 28"/>
                <a:gd name="T7" fmla="*/ 3 h 19"/>
                <a:gd name="T8" fmla="*/ 5 w 28"/>
                <a:gd name="T9" fmla="*/ 0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9"/>
                <a:gd name="T17" fmla="*/ 28 w 28"/>
                <a:gd name="T18" fmla="*/ 19 h 1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9">
                  <a:moveTo>
                    <a:pt x="5" y="0"/>
                  </a:moveTo>
                  <a:lnTo>
                    <a:pt x="27" y="12"/>
                  </a:lnTo>
                  <a:lnTo>
                    <a:pt x="27" y="18"/>
                  </a:lnTo>
                  <a:lnTo>
                    <a:pt x="0" y="3"/>
                  </a:lnTo>
                  <a:lnTo>
                    <a:pt x="5" y="0"/>
                  </a:lnTo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62" name="Freeform 2511"/>
            <p:cNvSpPr/>
            <p:nvPr>
              <p:custDataLst>
                <p:tags r:id="rId212"/>
              </p:custDataLst>
            </p:nvPr>
          </p:nvSpPr>
          <p:spPr bwMode="gray">
            <a:xfrm>
              <a:off x="3041" y="1353"/>
              <a:ext cx="12" cy="26"/>
            </a:xfrm>
            <a:custGeom>
              <a:gdLst>
                <a:gd name="T0" fmla="*/ 0 w 23"/>
                <a:gd name="T1" fmla="*/ 30 h 43"/>
                <a:gd name="T2" fmla="*/ 0 w 23"/>
                <a:gd name="T3" fmla="*/ 0 h 43"/>
                <a:gd name="T4" fmla="*/ 22 w 23"/>
                <a:gd name="T5" fmla="*/ 12 h 43"/>
                <a:gd name="T6" fmla="*/ 22 w 23"/>
                <a:gd name="T7" fmla="*/ 42 h 43"/>
                <a:gd name="T8" fmla="*/ 0 w 23"/>
                <a:gd name="T9" fmla="*/ 30 h 4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43"/>
                <a:gd name="T17" fmla="*/ 23 w 23"/>
                <a:gd name="T18" fmla="*/ 43 h 43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43">
                  <a:moveTo>
                    <a:pt x="0" y="30"/>
                  </a:moveTo>
                  <a:lnTo>
                    <a:pt x="0" y="0"/>
                  </a:lnTo>
                  <a:lnTo>
                    <a:pt x="22" y="12"/>
                  </a:lnTo>
                  <a:lnTo>
                    <a:pt x="22" y="42"/>
                  </a:lnTo>
                  <a:lnTo>
                    <a:pt x="0" y="3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63" name="Freeform 2512"/>
            <p:cNvSpPr/>
            <p:nvPr>
              <p:custDataLst>
                <p:tags r:id="rId213"/>
              </p:custDataLst>
            </p:nvPr>
          </p:nvSpPr>
          <p:spPr bwMode="gray">
            <a:xfrm>
              <a:off x="2973" y="1257"/>
              <a:ext cx="28" cy="25"/>
            </a:xfrm>
            <a:custGeom>
              <a:gdLst>
                <a:gd name="T0" fmla="*/ 33 w 55"/>
                <a:gd name="T1" fmla="*/ 0 h 41"/>
                <a:gd name="T2" fmla="*/ 54 w 55"/>
                <a:gd name="T3" fmla="*/ 11 h 41"/>
                <a:gd name="T4" fmla="*/ 21 w 55"/>
                <a:gd name="T5" fmla="*/ 40 h 41"/>
                <a:gd name="T6" fmla="*/ 0 w 55"/>
                <a:gd name="T7" fmla="*/ 28 h 41"/>
                <a:gd name="T8" fmla="*/ 33 w 55"/>
                <a:gd name="T9" fmla="*/ 0 h 4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5"/>
                <a:gd name="T16" fmla="*/ 0 h 41"/>
                <a:gd name="T17" fmla="*/ 55 w 55"/>
                <a:gd name="T18" fmla="*/ 41 h 4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5" h="41">
                  <a:moveTo>
                    <a:pt x="33" y="0"/>
                  </a:moveTo>
                  <a:lnTo>
                    <a:pt x="54" y="11"/>
                  </a:lnTo>
                  <a:lnTo>
                    <a:pt x="21" y="40"/>
                  </a:lnTo>
                  <a:lnTo>
                    <a:pt x="0" y="28"/>
                  </a:lnTo>
                  <a:lnTo>
                    <a:pt x="33" y="0"/>
                  </a:lnTo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64" name="Freeform 2513"/>
            <p:cNvSpPr/>
            <p:nvPr>
              <p:custDataLst>
                <p:tags r:id="rId214"/>
              </p:custDataLst>
            </p:nvPr>
          </p:nvSpPr>
          <p:spPr bwMode="gray">
            <a:xfrm>
              <a:off x="3006" y="1279"/>
              <a:ext cx="30" cy="26"/>
            </a:xfrm>
            <a:custGeom>
              <a:gdLst>
                <a:gd name="T0" fmla="*/ 33 w 54"/>
                <a:gd name="T1" fmla="*/ 0 h 42"/>
                <a:gd name="T2" fmla="*/ 53 w 54"/>
                <a:gd name="T3" fmla="*/ 12 h 42"/>
                <a:gd name="T4" fmla="*/ 20 w 54"/>
                <a:gd name="T5" fmla="*/ 41 h 42"/>
                <a:gd name="T6" fmla="*/ 0 w 54"/>
                <a:gd name="T7" fmla="*/ 29 h 42"/>
                <a:gd name="T8" fmla="*/ 33 w 54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4"/>
                <a:gd name="T16" fmla="*/ 0 h 42"/>
                <a:gd name="T17" fmla="*/ 54 w 54"/>
                <a:gd name="T18" fmla="*/ 42 h 4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4" h="42">
                  <a:moveTo>
                    <a:pt x="33" y="0"/>
                  </a:moveTo>
                  <a:lnTo>
                    <a:pt x="53" y="12"/>
                  </a:lnTo>
                  <a:lnTo>
                    <a:pt x="20" y="41"/>
                  </a:lnTo>
                  <a:lnTo>
                    <a:pt x="0" y="29"/>
                  </a:lnTo>
                  <a:lnTo>
                    <a:pt x="33" y="0"/>
                  </a:lnTo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65" name="Freeform 2514"/>
            <p:cNvSpPr/>
            <p:nvPr>
              <p:custDataLst>
                <p:tags r:id="rId215"/>
              </p:custDataLst>
            </p:nvPr>
          </p:nvSpPr>
          <p:spPr bwMode="gray">
            <a:xfrm>
              <a:off x="3047" y="1306"/>
              <a:ext cx="31" cy="25"/>
            </a:xfrm>
            <a:custGeom>
              <a:gdLst>
                <a:gd name="T0" fmla="*/ 33 w 55"/>
                <a:gd name="T1" fmla="*/ 0 h 41"/>
                <a:gd name="T2" fmla="*/ 54 w 55"/>
                <a:gd name="T3" fmla="*/ 12 h 41"/>
                <a:gd name="T4" fmla="*/ 20 w 55"/>
                <a:gd name="T5" fmla="*/ 40 h 41"/>
                <a:gd name="T6" fmla="*/ 0 w 55"/>
                <a:gd name="T7" fmla="*/ 28 h 41"/>
                <a:gd name="T8" fmla="*/ 33 w 55"/>
                <a:gd name="T9" fmla="*/ 0 h 4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5"/>
                <a:gd name="T16" fmla="*/ 0 h 41"/>
                <a:gd name="T17" fmla="*/ 55 w 55"/>
                <a:gd name="T18" fmla="*/ 41 h 4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5" h="41">
                  <a:moveTo>
                    <a:pt x="33" y="0"/>
                  </a:moveTo>
                  <a:lnTo>
                    <a:pt x="54" y="12"/>
                  </a:lnTo>
                  <a:lnTo>
                    <a:pt x="20" y="40"/>
                  </a:lnTo>
                  <a:lnTo>
                    <a:pt x="0" y="28"/>
                  </a:lnTo>
                  <a:lnTo>
                    <a:pt x="33" y="0"/>
                  </a:lnTo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66" name="Freeform 2515"/>
            <p:cNvSpPr/>
            <p:nvPr>
              <p:custDataLst>
                <p:tags r:id="rId216"/>
              </p:custDataLst>
            </p:nvPr>
          </p:nvSpPr>
          <p:spPr bwMode="gray">
            <a:xfrm>
              <a:off x="3053" y="1255"/>
              <a:ext cx="33" cy="15"/>
            </a:xfrm>
            <a:custGeom>
              <a:gdLst>
                <a:gd name="T0" fmla="*/ 39 w 61"/>
                <a:gd name="T1" fmla="*/ 0 h 25"/>
                <a:gd name="T2" fmla="*/ 60 w 61"/>
                <a:gd name="T3" fmla="*/ 12 h 25"/>
                <a:gd name="T4" fmla="*/ 21 w 61"/>
                <a:gd name="T5" fmla="*/ 24 h 25"/>
                <a:gd name="T6" fmla="*/ 0 w 61"/>
                <a:gd name="T7" fmla="*/ 12 h 25"/>
                <a:gd name="T8" fmla="*/ 39 w 61"/>
                <a:gd name="T9" fmla="*/ 0 h 2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25"/>
                <a:gd name="T17" fmla="*/ 61 w 61"/>
                <a:gd name="T18" fmla="*/ 25 h 25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25">
                  <a:moveTo>
                    <a:pt x="39" y="0"/>
                  </a:moveTo>
                  <a:lnTo>
                    <a:pt x="60" y="12"/>
                  </a:lnTo>
                  <a:lnTo>
                    <a:pt x="21" y="24"/>
                  </a:lnTo>
                  <a:lnTo>
                    <a:pt x="0" y="12"/>
                  </a:lnTo>
                  <a:lnTo>
                    <a:pt x="39" y="0"/>
                  </a:lnTo>
                </a:path>
              </a:pathLst>
            </a:custGeom>
            <a:solidFill>
              <a:srgbClr val="9DB9D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67" name="Freeform 2516"/>
            <p:cNvSpPr/>
            <p:nvPr>
              <p:custDataLst>
                <p:tags r:id="rId217"/>
              </p:custDataLst>
            </p:nvPr>
          </p:nvSpPr>
          <p:spPr bwMode="gray">
            <a:xfrm>
              <a:off x="3017" y="1234"/>
              <a:ext cx="34" cy="14"/>
            </a:xfrm>
            <a:custGeom>
              <a:gdLst>
                <a:gd name="T0" fmla="*/ 39 w 61"/>
                <a:gd name="T1" fmla="*/ 0 h 24"/>
                <a:gd name="T2" fmla="*/ 60 w 61"/>
                <a:gd name="T3" fmla="*/ 12 h 24"/>
                <a:gd name="T4" fmla="*/ 21 w 61"/>
                <a:gd name="T5" fmla="*/ 23 h 24"/>
                <a:gd name="T6" fmla="*/ 0 w 61"/>
                <a:gd name="T7" fmla="*/ 11 h 24"/>
                <a:gd name="T8" fmla="*/ 39 w 6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24"/>
                <a:gd name="T17" fmla="*/ 61 w 61"/>
                <a:gd name="T18" fmla="*/ 24 h 24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24">
                  <a:moveTo>
                    <a:pt x="39" y="0"/>
                  </a:moveTo>
                  <a:lnTo>
                    <a:pt x="60" y="12"/>
                  </a:lnTo>
                  <a:lnTo>
                    <a:pt x="21" y="23"/>
                  </a:lnTo>
                  <a:lnTo>
                    <a:pt x="0" y="11"/>
                  </a:lnTo>
                  <a:lnTo>
                    <a:pt x="39" y="0"/>
                  </a:lnTo>
                </a:path>
              </a:pathLst>
            </a:custGeom>
            <a:solidFill>
              <a:srgbClr val="9DB9D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68" name="Freeform 2517"/>
            <p:cNvSpPr/>
            <p:nvPr>
              <p:custDataLst>
                <p:tags r:id="rId218"/>
              </p:custDataLst>
            </p:nvPr>
          </p:nvSpPr>
          <p:spPr bwMode="gray">
            <a:xfrm>
              <a:off x="3092" y="1281"/>
              <a:ext cx="32" cy="16"/>
            </a:xfrm>
            <a:custGeom>
              <a:gdLst>
                <a:gd name="T0" fmla="*/ 38 w 60"/>
                <a:gd name="T1" fmla="*/ 0 h 24"/>
                <a:gd name="T2" fmla="*/ 59 w 60"/>
                <a:gd name="T3" fmla="*/ 12 h 24"/>
                <a:gd name="T4" fmla="*/ 20 w 60"/>
                <a:gd name="T5" fmla="*/ 23 h 24"/>
                <a:gd name="T6" fmla="*/ 0 w 60"/>
                <a:gd name="T7" fmla="*/ 12 h 24"/>
                <a:gd name="T8" fmla="*/ 38 w 60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0"/>
                <a:gd name="T16" fmla="*/ 0 h 24"/>
                <a:gd name="T17" fmla="*/ 60 w 60"/>
                <a:gd name="T18" fmla="*/ 24 h 24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0" h="24">
                  <a:moveTo>
                    <a:pt x="38" y="0"/>
                  </a:moveTo>
                  <a:lnTo>
                    <a:pt x="59" y="12"/>
                  </a:lnTo>
                  <a:lnTo>
                    <a:pt x="20" y="23"/>
                  </a:lnTo>
                  <a:lnTo>
                    <a:pt x="0" y="12"/>
                  </a:lnTo>
                  <a:lnTo>
                    <a:pt x="38" y="0"/>
                  </a:lnTo>
                </a:path>
              </a:pathLst>
            </a:custGeom>
            <a:solidFill>
              <a:srgbClr val="9DB9D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69" name="Line 2518"/>
            <p:cNvSpPr>
              <a:spLocks noChangeShapeType="1"/>
            </p:cNvSpPr>
            <p:nvPr>
              <p:custDataLst>
                <p:tags r:id="rId219"/>
              </p:custDataLst>
            </p:nvPr>
          </p:nvSpPr>
          <p:spPr bwMode="gray">
            <a:xfrm flipH="1" flipV="1">
              <a:off x="2986" y="1375"/>
              <a:ext cx="0" cy="2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none" lIns="19220" tIns="9610" rIns="19220" bIns="961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US" sz="12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70" name="Freeform 2519"/>
            <p:cNvSpPr/>
            <p:nvPr>
              <p:custDataLst>
                <p:tags r:id="rId220"/>
              </p:custDataLst>
            </p:nvPr>
          </p:nvSpPr>
          <p:spPr bwMode="gray">
            <a:xfrm>
              <a:off x="2986" y="1377"/>
              <a:ext cx="8" cy="11"/>
            </a:xfrm>
            <a:custGeom>
              <a:gdLst>
                <a:gd name="T0" fmla="*/ 8 w 17"/>
                <a:gd name="T1" fmla="*/ 16 h 17"/>
                <a:gd name="T2" fmla="*/ 4 w 17"/>
                <a:gd name="T3" fmla="*/ 16 h 17"/>
                <a:gd name="T4" fmla="*/ 0 w 17"/>
                <a:gd name="T5" fmla="*/ 10 h 17"/>
                <a:gd name="T6" fmla="*/ 4 w 17"/>
                <a:gd name="T7" fmla="*/ 5 h 17"/>
                <a:gd name="T8" fmla="*/ 8 w 17"/>
                <a:gd name="T9" fmla="*/ 0 h 17"/>
                <a:gd name="T10" fmla="*/ 12 w 17"/>
                <a:gd name="T11" fmla="*/ 0 h 17"/>
                <a:gd name="T12" fmla="*/ 16 w 17"/>
                <a:gd name="T13" fmla="*/ 5 h 17"/>
                <a:gd name="T14" fmla="*/ 12 w 17"/>
                <a:gd name="T15" fmla="*/ 10 h 17"/>
                <a:gd name="T16" fmla="*/ 8 w 17"/>
                <a:gd name="T17" fmla="*/ 16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8" y="16"/>
                  </a:moveTo>
                  <a:lnTo>
                    <a:pt x="4" y="16"/>
                  </a:lnTo>
                  <a:lnTo>
                    <a:pt x="0" y="10"/>
                  </a:lnTo>
                  <a:lnTo>
                    <a:pt x="4" y="5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6" y="5"/>
                  </a:lnTo>
                  <a:lnTo>
                    <a:pt x="12" y="10"/>
                  </a:lnTo>
                  <a:lnTo>
                    <a:pt x="8" y="16"/>
                  </a:lnTo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71" name="Freeform 2520"/>
            <p:cNvSpPr/>
            <p:nvPr>
              <p:custDataLst>
                <p:tags r:id="rId221"/>
              </p:custDataLst>
            </p:nvPr>
          </p:nvSpPr>
          <p:spPr bwMode="gray">
            <a:xfrm>
              <a:off x="2986" y="1377"/>
              <a:ext cx="9" cy="11"/>
            </a:xfrm>
            <a:custGeom>
              <a:gdLst>
                <a:gd name="T0" fmla="*/ 10 w 17"/>
                <a:gd name="T1" fmla="*/ 10 h 17"/>
                <a:gd name="T2" fmla="*/ 16 w 17"/>
                <a:gd name="T3" fmla="*/ 5 h 17"/>
                <a:gd name="T4" fmla="*/ 10 w 17"/>
                <a:gd name="T5" fmla="*/ 0 h 17"/>
                <a:gd name="T6" fmla="*/ 5 w 17"/>
                <a:gd name="T7" fmla="*/ 0 h 17"/>
                <a:gd name="T8" fmla="*/ 5 w 17"/>
                <a:gd name="T9" fmla="*/ 5 h 17"/>
                <a:gd name="T10" fmla="*/ 0 w 17"/>
                <a:gd name="T11" fmla="*/ 10 h 17"/>
                <a:gd name="T12" fmla="*/ 5 w 17"/>
                <a:gd name="T13" fmla="*/ 16 h 17"/>
                <a:gd name="T14" fmla="*/ 10 w 17"/>
                <a:gd name="T15" fmla="*/ 10 h 1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7"/>
                <a:gd name="T25" fmla="*/ 0 h 17"/>
                <a:gd name="T26" fmla="*/ 17 w 17"/>
                <a:gd name="T27" fmla="*/ 17 h 17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7" h="17">
                  <a:moveTo>
                    <a:pt x="10" y="10"/>
                  </a:moveTo>
                  <a:lnTo>
                    <a:pt x="16" y="5"/>
                  </a:lnTo>
                  <a:lnTo>
                    <a:pt x="1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0" y="10"/>
                  </a:lnTo>
                  <a:lnTo>
                    <a:pt x="5" y="16"/>
                  </a:lnTo>
                  <a:lnTo>
                    <a:pt x="10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72" name="Freeform 2521"/>
            <p:cNvSpPr/>
            <p:nvPr>
              <p:custDataLst>
                <p:tags r:id="rId222"/>
              </p:custDataLst>
            </p:nvPr>
          </p:nvSpPr>
          <p:spPr bwMode="gray">
            <a:xfrm>
              <a:off x="2971" y="1361"/>
              <a:ext cx="10" cy="21"/>
            </a:xfrm>
            <a:custGeom>
              <a:gdLst>
                <a:gd name="T0" fmla="*/ 18 w 19"/>
                <a:gd name="T1" fmla="*/ 10 h 32"/>
                <a:gd name="T2" fmla="*/ 0 w 19"/>
                <a:gd name="T3" fmla="*/ 0 h 32"/>
                <a:gd name="T4" fmla="*/ 0 w 19"/>
                <a:gd name="T5" fmla="*/ 21 h 32"/>
                <a:gd name="T6" fmla="*/ 18 w 19"/>
                <a:gd name="T7" fmla="*/ 31 h 32"/>
                <a:gd name="T8" fmla="*/ 18 w 19"/>
                <a:gd name="T9" fmla="*/ 1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32"/>
                <a:gd name="T17" fmla="*/ 19 w 19"/>
                <a:gd name="T18" fmla="*/ 32 h 3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32">
                  <a:moveTo>
                    <a:pt x="18" y="10"/>
                  </a:moveTo>
                  <a:lnTo>
                    <a:pt x="0" y="0"/>
                  </a:lnTo>
                  <a:lnTo>
                    <a:pt x="0" y="21"/>
                  </a:lnTo>
                  <a:lnTo>
                    <a:pt x="18" y="31"/>
                  </a:lnTo>
                  <a:lnTo>
                    <a:pt x="18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73" name="Freeform 2522"/>
            <p:cNvSpPr/>
            <p:nvPr>
              <p:custDataLst>
                <p:tags r:id="rId223"/>
              </p:custDataLst>
            </p:nvPr>
          </p:nvSpPr>
          <p:spPr bwMode="gray">
            <a:xfrm>
              <a:off x="3007" y="1359"/>
              <a:ext cx="10" cy="10"/>
            </a:xfrm>
            <a:custGeom>
              <a:gdLst>
                <a:gd name="T0" fmla="*/ 6 w 17"/>
                <a:gd name="T1" fmla="*/ 14 h 17"/>
                <a:gd name="T2" fmla="*/ 2 w 17"/>
                <a:gd name="T3" fmla="*/ 12 h 17"/>
                <a:gd name="T4" fmla="*/ 0 w 17"/>
                <a:gd name="T5" fmla="*/ 10 h 17"/>
                <a:gd name="T6" fmla="*/ 0 w 17"/>
                <a:gd name="T7" fmla="*/ 8 h 17"/>
                <a:gd name="T8" fmla="*/ 2 w 17"/>
                <a:gd name="T9" fmla="*/ 3 h 17"/>
                <a:gd name="T10" fmla="*/ 4 w 17"/>
                <a:gd name="T11" fmla="*/ 1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1 h 17"/>
                <a:gd name="T20" fmla="*/ 16 w 17"/>
                <a:gd name="T21" fmla="*/ 3 h 17"/>
                <a:gd name="T22" fmla="*/ 16 w 17"/>
                <a:gd name="T23" fmla="*/ 5 h 17"/>
                <a:gd name="T24" fmla="*/ 14 w 17"/>
                <a:gd name="T25" fmla="*/ 10 h 17"/>
                <a:gd name="T26" fmla="*/ 12 w 17"/>
                <a:gd name="T27" fmla="*/ 12 h 17"/>
                <a:gd name="T28" fmla="*/ 10 w 17"/>
                <a:gd name="T29" fmla="*/ 14 h 17"/>
                <a:gd name="T30" fmla="*/ 8 w 17"/>
                <a:gd name="T31" fmla="*/ 16 h 17"/>
                <a:gd name="T32" fmla="*/ 6 w 17"/>
                <a:gd name="T33" fmla="*/ 14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4"/>
                  </a:moveTo>
                  <a:lnTo>
                    <a:pt x="2" y="12"/>
                  </a:lnTo>
                  <a:lnTo>
                    <a:pt x="0" y="10"/>
                  </a:lnTo>
                  <a:lnTo>
                    <a:pt x="0" y="8"/>
                  </a:lnTo>
                  <a:lnTo>
                    <a:pt x="2" y="3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4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74" name="Freeform 2523"/>
            <p:cNvSpPr/>
            <p:nvPr>
              <p:custDataLst>
                <p:tags r:id="rId224"/>
              </p:custDataLst>
            </p:nvPr>
          </p:nvSpPr>
          <p:spPr bwMode="gray">
            <a:xfrm>
              <a:off x="3008" y="1359"/>
              <a:ext cx="10" cy="10"/>
            </a:xfrm>
            <a:custGeom>
              <a:gdLst>
                <a:gd name="T0" fmla="*/ 13 w 17"/>
                <a:gd name="T1" fmla="*/ 10 h 17"/>
                <a:gd name="T2" fmla="*/ 16 w 17"/>
                <a:gd name="T3" fmla="*/ 4 h 17"/>
                <a:gd name="T4" fmla="*/ 16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0 h 17"/>
                <a:gd name="T18" fmla="*/ 0 w 17"/>
                <a:gd name="T19" fmla="*/ 14 h 17"/>
                <a:gd name="T20" fmla="*/ 2 w 17"/>
                <a:gd name="T21" fmla="*/ 14 h 17"/>
                <a:gd name="T22" fmla="*/ 5 w 17"/>
                <a:gd name="T23" fmla="*/ 16 h 17"/>
                <a:gd name="T24" fmla="*/ 8 w 17"/>
                <a:gd name="T25" fmla="*/ 14 h 17"/>
                <a:gd name="T26" fmla="*/ 10 w 17"/>
                <a:gd name="T27" fmla="*/ 12 h 17"/>
                <a:gd name="T28" fmla="*/ 13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0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75" name="Freeform 2524"/>
            <p:cNvSpPr/>
            <p:nvPr>
              <p:custDataLst>
                <p:tags r:id="rId225"/>
              </p:custDataLst>
            </p:nvPr>
          </p:nvSpPr>
          <p:spPr bwMode="gray">
            <a:xfrm>
              <a:off x="3009" y="1360"/>
              <a:ext cx="9" cy="10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4 h 17"/>
                <a:gd name="T10" fmla="*/ 0 w 17"/>
                <a:gd name="T11" fmla="*/ 12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4"/>
                  </a:lnTo>
                  <a:lnTo>
                    <a:pt x="0" y="12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76" name="Freeform 2525"/>
            <p:cNvSpPr/>
            <p:nvPr>
              <p:custDataLst>
                <p:tags r:id="rId226"/>
              </p:custDataLst>
            </p:nvPr>
          </p:nvSpPr>
          <p:spPr bwMode="gray">
            <a:xfrm>
              <a:off x="3003" y="1361"/>
              <a:ext cx="9" cy="11"/>
            </a:xfrm>
            <a:custGeom>
              <a:gdLst>
                <a:gd name="T0" fmla="*/ 6 w 17"/>
                <a:gd name="T1" fmla="*/ 14 h 17"/>
                <a:gd name="T2" fmla="*/ 2 w 17"/>
                <a:gd name="T3" fmla="*/ 12 h 17"/>
                <a:gd name="T4" fmla="*/ 0 w 17"/>
                <a:gd name="T5" fmla="*/ 12 h 17"/>
                <a:gd name="T6" fmla="*/ 0 w 17"/>
                <a:gd name="T7" fmla="*/ 8 h 17"/>
                <a:gd name="T8" fmla="*/ 2 w 17"/>
                <a:gd name="T9" fmla="*/ 3 h 17"/>
                <a:gd name="T10" fmla="*/ 4 w 17"/>
                <a:gd name="T11" fmla="*/ 1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1 h 17"/>
                <a:gd name="T20" fmla="*/ 16 w 17"/>
                <a:gd name="T21" fmla="*/ 3 h 17"/>
                <a:gd name="T22" fmla="*/ 16 w 17"/>
                <a:gd name="T23" fmla="*/ 5 h 17"/>
                <a:gd name="T24" fmla="*/ 14 w 17"/>
                <a:gd name="T25" fmla="*/ 10 h 17"/>
                <a:gd name="T26" fmla="*/ 12 w 17"/>
                <a:gd name="T27" fmla="*/ 12 h 17"/>
                <a:gd name="T28" fmla="*/ 10 w 17"/>
                <a:gd name="T29" fmla="*/ 14 h 17"/>
                <a:gd name="T30" fmla="*/ 8 w 17"/>
                <a:gd name="T31" fmla="*/ 16 h 17"/>
                <a:gd name="T32" fmla="*/ 6 w 17"/>
                <a:gd name="T33" fmla="*/ 14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4"/>
                  </a:moveTo>
                  <a:lnTo>
                    <a:pt x="2" y="12"/>
                  </a:lnTo>
                  <a:lnTo>
                    <a:pt x="0" y="12"/>
                  </a:lnTo>
                  <a:lnTo>
                    <a:pt x="0" y="8"/>
                  </a:lnTo>
                  <a:lnTo>
                    <a:pt x="2" y="3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4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77" name="Freeform 2526"/>
            <p:cNvSpPr/>
            <p:nvPr>
              <p:custDataLst>
                <p:tags r:id="rId227"/>
              </p:custDataLst>
            </p:nvPr>
          </p:nvSpPr>
          <p:spPr bwMode="gray">
            <a:xfrm>
              <a:off x="3004" y="1361"/>
              <a:ext cx="9" cy="11"/>
            </a:xfrm>
            <a:custGeom>
              <a:gdLst>
                <a:gd name="T0" fmla="*/ 13 w 17"/>
                <a:gd name="T1" fmla="*/ 10 h 17"/>
                <a:gd name="T2" fmla="*/ 16 w 17"/>
                <a:gd name="T3" fmla="*/ 4 h 17"/>
                <a:gd name="T4" fmla="*/ 16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6 h 17"/>
                <a:gd name="T16" fmla="*/ 0 w 17"/>
                <a:gd name="T17" fmla="*/ 10 h 17"/>
                <a:gd name="T18" fmla="*/ 0 w 17"/>
                <a:gd name="T19" fmla="*/ 14 h 17"/>
                <a:gd name="T20" fmla="*/ 2 w 17"/>
                <a:gd name="T21" fmla="*/ 14 h 17"/>
                <a:gd name="T22" fmla="*/ 5 w 17"/>
                <a:gd name="T23" fmla="*/ 16 h 17"/>
                <a:gd name="T24" fmla="*/ 8 w 17"/>
                <a:gd name="T25" fmla="*/ 14 h 17"/>
                <a:gd name="T26" fmla="*/ 10 w 17"/>
                <a:gd name="T27" fmla="*/ 12 h 17"/>
                <a:gd name="T28" fmla="*/ 13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0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6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78" name="Freeform 2527"/>
            <p:cNvSpPr/>
            <p:nvPr>
              <p:custDataLst>
                <p:tags r:id="rId228"/>
              </p:custDataLst>
            </p:nvPr>
          </p:nvSpPr>
          <p:spPr bwMode="gray">
            <a:xfrm>
              <a:off x="3006" y="1362"/>
              <a:ext cx="7" cy="11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4 h 17"/>
                <a:gd name="T10" fmla="*/ 0 w 17"/>
                <a:gd name="T11" fmla="*/ 12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4"/>
                  </a:lnTo>
                  <a:lnTo>
                    <a:pt x="0" y="12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79" name="Freeform 2528"/>
            <p:cNvSpPr/>
            <p:nvPr>
              <p:custDataLst>
                <p:tags r:id="rId229"/>
              </p:custDataLst>
            </p:nvPr>
          </p:nvSpPr>
          <p:spPr bwMode="gray">
            <a:xfrm>
              <a:off x="3009" y="1360"/>
              <a:ext cx="9" cy="9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2 w 17"/>
                <a:gd name="T9" fmla="*/ 4 h 17"/>
                <a:gd name="T10" fmla="*/ 4 w 17"/>
                <a:gd name="T11" fmla="*/ 2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2 h 17"/>
                <a:gd name="T20" fmla="*/ 16 w 17"/>
                <a:gd name="T21" fmla="*/ 4 h 17"/>
                <a:gd name="T22" fmla="*/ 16 w 17"/>
                <a:gd name="T23" fmla="*/ 6 h 17"/>
                <a:gd name="T24" fmla="*/ 14 w 17"/>
                <a:gd name="T25" fmla="*/ 12 h 17"/>
                <a:gd name="T26" fmla="*/ 12 w 17"/>
                <a:gd name="T27" fmla="*/ 14 h 17"/>
                <a:gd name="T28" fmla="*/ 10 w 17"/>
                <a:gd name="T29" fmla="*/ 16 h 17"/>
                <a:gd name="T30" fmla="*/ 8 w 17"/>
                <a:gd name="T31" fmla="*/ 16 h 17"/>
                <a:gd name="T32" fmla="*/ 6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80" name="Freeform 2529"/>
            <p:cNvSpPr/>
            <p:nvPr>
              <p:custDataLst>
                <p:tags r:id="rId230"/>
              </p:custDataLst>
            </p:nvPr>
          </p:nvSpPr>
          <p:spPr bwMode="gray">
            <a:xfrm>
              <a:off x="3010" y="1360"/>
              <a:ext cx="9" cy="10"/>
            </a:xfrm>
            <a:custGeom>
              <a:gdLst>
                <a:gd name="T0" fmla="*/ 13 w 17"/>
                <a:gd name="T1" fmla="*/ 11 h 17"/>
                <a:gd name="T2" fmla="*/ 16 w 17"/>
                <a:gd name="T3" fmla="*/ 4 h 17"/>
                <a:gd name="T4" fmla="*/ 16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0 w 17"/>
                <a:gd name="T19" fmla="*/ 13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6 h 17"/>
                <a:gd name="T26" fmla="*/ 10 w 17"/>
                <a:gd name="T27" fmla="*/ 13 h 17"/>
                <a:gd name="T28" fmla="*/ 13 w 17"/>
                <a:gd name="T29" fmla="*/ 11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1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0" y="13"/>
                  </a:lnTo>
                  <a:lnTo>
                    <a:pt x="13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81" name="Freeform 2530"/>
            <p:cNvSpPr/>
            <p:nvPr>
              <p:custDataLst>
                <p:tags r:id="rId231"/>
              </p:custDataLst>
            </p:nvPr>
          </p:nvSpPr>
          <p:spPr bwMode="gray">
            <a:xfrm>
              <a:off x="3011" y="1361"/>
              <a:ext cx="8" cy="11"/>
            </a:xfrm>
            <a:custGeom>
              <a:gdLst>
                <a:gd name="T0" fmla="*/ 12 w 17"/>
                <a:gd name="T1" fmla="*/ 10 h 17"/>
                <a:gd name="T2" fmla="*/ 16 w 17"/>
                <a:gd name="T3" fmla="*/ 5 h 17"/>
                <a:gd name="T4" fmla="*/ 12 w 17"/>
                <a:gd name="T5" fmla="*/ 0 h 17"/>
                <a:gd name="T6" fmla="*/ 8 w 17"/>
                <a:gd name="T7" fmla="*/ 0 h 17"/>
                <a:gd name="T8" fmla="*/ 4 w 17"/>
                <a:gd name="T9" fmla="*/ 5 h 17"/>
                <a:gd name="T10" fmla="*/ 0 w 17"/>
                <a:gd name="T11" fmla="*/ 10 h 17"/>
                <a:gd name="T12" fmla="*/ 4 w 17"/>
                <a:gd name="T13" fmla="*/ 16 h 17"/>
                <a:gd name="T14" fmla="*/ 8 w 17"/>
                <a:gd name="T15" fmla="*/ 16 h 17"/>
                <a:gd name="T16" fmla="*/ 12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2" y="10"/>
                  </a:moveTo>
                  <a:lnTo>
                    <a:pt x="16" y="5"/>
                  </a:lnTo>
                  <a:lnTo>
                    <a:pt x="12" y="0"/>
                  </a:lnTo>
                  <a:lnTo>
                    <a:pt x="8" y="0"/>
                  </a:lnTo>
                  <a:lnTo>
                    <a:pt x="4" y="5"/>
                  </a:lnTo>
                  <a:lnTo>
                    <a:pt x="0" y="10"/>
                  </a:lnTo>
                  <a:lnTo>
                    <a:pt x="4" y="16"/>
                  </a:lnTo>
                  <a:lnTo>
                    <a:pt x="8" y="16"/>
                  </a:lnTo>
                  <a:lnTo>
                    <a:pt x="12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82" name="Freeform 2531"/>
            <p:cNvSpPr/>
            <p:nvPr>
              <p:custDataLst>
                <p:tags r:id="rId232"/>
              </p:custDataLst>
            </p:nvPr>
          </p:nvSpPr>
          <p:spPr bwMode="gray">
            <a:xfrm>
              <a:off x="3006" y="1361"/>
              <a:ext cx="7" cy="12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2 w 17"/>
                <a:gd name="T9" fmla="*/ 4 h 17"/>
                <a:gd name="T10" fmla="*/ 4 w 17"/>
                <a:gd name="T11" fmla="*/ 2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2 h 17"/>
                <a:gd name="T20" fmla="*/ 16 w 17"/>
                <a:gd name="T21" fmla="*/ 4 h 17"/>
                <a:gd name="T22" fmla="*/ 16 w 17"/>
                <a:gd name="T23" fmla="*/ 6 h 17"/>
                <a:gd name="T24" fmla="*/ 14 w 17"/>
                <a:gd name="T25" fmla="*/ 12 h 17"/>
                <a:gd name="T26" fmla="*/ 12 w 17"/>
                <a:gd name="T27" fmla="*/ 14 h 17"/>
                <a:gd name="T28" fmla="*/ 10 w 17"/>
                <a:gd name="T29" fmla="*/ 16 h 17"/>
                <a:gd name="T30" fmla="*/ 8 w 17"/>
                <a:gd name="T31" fmla="*/ 16 h 17"/>
                <a:gd name="T32" fmla="*/ 6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83" name="Freeform 2532"/>
            <p:cNvSpPr/>
            <p:nvPr>
              <p:custDataLst>
                <p:tags r:id="rId233"/>
              </p:custDataLst>
            </p:nvPr>
          </p:nvSpPr>
          <p:spPr bwMode="gray">
            <a:xfrm>
              <a:off x="3006" y="1362"/>
              <a:ext cx="10" cy="11"/>
            </a:xfrm>
            <a:custGeom>
              <a:gdLst>
                <a:gd name="T0" fmla="*/ 13 w 17"/>
                <a:gd name="T1" fmla="*/ 11 h 17"/>
                <a:gd name="T2" fmla="*/ 16 w 17"/>
                <a:gd name="T3" fmla="*/ 4 h 17"/>
                <a:gd name="T4" fmla="*/ 16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4 h 17"/>
                <a:gd name="T16" fmla="*/ 0 w 17"/>
                <a:gd name="T17" fmla="*/ 11 h 17"/>
                <a:gd name="T18" fmla="*/ 0 w 17"/>
                <a:gd name="T19" fmla="*/ 13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6 h 17"/>
                <a:gd name="T26" fmla="*/ 10 w 17"/>
                <a:gd name="T27" fmla="*/ 13 h 17"/>
                <a:gd name="T28" fmla="*/ 13 w 17"/>
                <a:gd name="T29" fmla="*/ 11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1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0" y="13"/>
                  </a:lnTo>
                  <a:lnTo>
                    <a:pt x="13" y="11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84" name="Freeform 2533"/>
            <p:cNvSpPr/>
            <p:nvPr>
              <p:custDataLst>
                <p:tags r:id="rId234"/>
              </p:custDataLst>
            </p:nvPr>
          </p:nvSpPr>
          <p:spPr bwMode="gray">
            <a:xfrm>
              <a:off x="3007" y="1364"/>
              <a:ext cx="9" cy="11"/>
            </a:xfrm>
            <a:custGeom>
              <a:gdLst>
                <a:gd name="T0" fmla="*/ 12 w 17"/>
                <a:gd name="T1" fmla="*/ 10 h 17"/>
                <a:gd name="T2" fmla="*/ 16 w 17"/>
                <a:gd name="T3" fmla="*/ 5 h 17"/>
                <a:gd name="T4" fmla="*/ 12 w 17"/>
                <a:gd name="T5" fmla="*/ 0 h 17"/>
                <a:gd name="T6" fmla="*/ 8 w 17"/>
                <a:gd name="T7" fmla="*/ 0 h 17"/>
                <a:gd name="T8" fmla="*/ 4 w 17"/>
                <a:gd name="T9" fmla="*/ 5 h 17"/>
                <a:gd name="T10" fmla="*/ 0 w 17"/>
                <a:gd name="T11" fmla="*/ 16 h 17"/>
                <a:gd name="T12" fmla="*/ 4 w 17"/>
                <a:gd name="T13" fmla="*/ 16 h 17"/>
                <a:gd name="T14" fmla="*/ 8 w 17"/>
                <a:gd name="T15" fmla="*/ 16 h 17"/>
                <a:gd name="T16" fmla="*/ 12 w 17"/>
                <a:gd name="T17" fmla="*/ 10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2" y="10"/>
                  </a:moveTo>
                  <a:lnTo>
                    <a:pt x="16" y="5"/>
                  </a:lnTo>
                  <a:lnTo>
                    <a:pt x="12" y="0"/>
                  </a:lnTo>
                  <a:lnTo>
                    <a:pt x="8" y="0"/>
                  </a:lnTo>
                  <a:lnTo>
                    <a:pt x="4" y="5"/>
                  </a:lnTo>
                  <a:lnTo>
                    <a:pt x="0" y="16"/>
                  </a:lnTo>
                  <a:lnTo>
                    <a:pt x="4" y="16"/>
                  </a:lnTo>
                  <a:lnTo>
                    <a:pt x="8" y="16"/>
                  </a:lnTo>
                  <a:lnTo>
                    <a:pt x="12" y="10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85" name="Freeform 2534"/>
            <p:cNvSpPr/>
            <p:nvPr>
              <p:custDataLst>
                <p:tags r:id="rId235"/>
              </p:custDataLst>
            </p:nvPr>
          </p:nvSpPr>
          <p:spPr bwMode="gray">
            <a:xfrm>
              <a:off x="2971" y="1338"/>
              <a:ext cx="47" cy="30"/>
            </a:xfrm>
            <a:custGeom>
              <a:gdLst>
                <a:gd name="T0" fmla="*/ 88 w 89"/>
                <a:gd name="T1" fmla="*/ 10 h 51"/>
                <a:gd name="T2" fmla="*/ 70 w 89"/>
                <a:gd name="T3" fmla="*/ 0 h 51"/>
                <a:gd name="T4" fmla="*/ 0 w 89"/>
                <a:gd name="T5" fmla="*/ 40 h 51"/>
                <a:gd name="T6" fmla="*/ 18 w 89"/>
                <a:gd name="T7" fmla="*/ 50 h 51"/>
                <a:gd name="T8" fmla="*/ 88 w 89"/>
                <a:gd name="T9" fmla="*/ 10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9"/>
                <a:gd name="T16" fmla="*/ 0 h 51"/>
                <a:gd name="T17" fmla="*/ 89 w 89"/>
                <a:gd name="T18" fmla="*/ 51 h 5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9" h="51">
                  <a:moveTo>
                    <a:pt x="88" y="10"/>
                  </a:moveTo>
                  <a:lnTo>
                    <a:pt x="70" y="0"/>
                  </a:lnTo>
                  <a:lnTo>
                    <a:pt x="0" y="40"/>
                  </a:lnTo>
                  <a:lnTo>
                    <a:pt x="18" y="50"/>
                  </a:lnTo>
                  <a:lnTo>
                    <a:pt x="88" y="10"/>
                  </a:lnTo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86" name="Freeform 2535"/>
            <p:cNvSpPr/>
            <p:nvPr>
              <p:custDataLst>
                <p:tags r:id="rId236"/>
              </p:custDataLst>
            </p:nvPr>
          </p:nvSpPr>
          <p:spPr bwMode="gray">
            <a:xfrm>
              <a:off x="2980" y="1344"/>
              <a:ext cx="38" cy="38"/>
            </a:xfrm>
            <a:custGeom>
              <a:gdLst>
                <a:gd name="T0" fmla="*/ 70 w 71"/>
                <a:gd name="T1" fmla="*/ 0 h 62"/>
                <a:gd name="T2" fmla="*/ 0 w 71"/>
                <a:gd name="T3" fmla="*/ 40 h 62"/>
                <a:gd name="T4" fmla="*/ 0 w 71"/>
                <a:gd name="T5" fmla="*/ 61 h 62"/>
                <a:gd name="T6" fmla="*/ 70 w 71"/>
                <a:gd name="T7" fmla="*/ 21 h 62"/>
                <a:gd name="T8" fmla="*/ 70 w 71"/>
                <a:gd name="T9" fmla="*/ 0 h 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1"/>
                <a:gd name="T16" fmla="*/ 0 h 62"/>
                <a:gd name="T17" fmla="*/ 71 w 71"/>
                <a:gd name="T18" fmla="*/ 62 h 6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1" h="62">
                  <a:moveTo>
                    <a:pt x="70" y="0"/>
                  </a:moveTo>
                  <a:lnTo>
                    <a:pt x="0" y="40"/>
                  </a:lnTo>
                  <a:lnTo>
                    <a:pt x="0" y="61"/>
                  </a:lnTo>
                  <a:lnTo>
                    <a:pt x="70" y="21"/>
                  </a:lnTo>
                  <a:lnTo>
                    <a:pt x="70" y="0"/>
                  </a:lnTo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87" name="Line 2536"/>
            <p:cNvSpPr>
              <a:spLocks noChangeShapeType="1"/>
            </p:cNvSpPr>
            <p:nvPr>
              <p:custDataLst>
                <p:tags r:id="rId237"/>
              </p:custDataLst>
            </p:nvPr>
          </p:nvSpPr>
          <p:spPr bwMode="gray">
            <a:xfrm flipH="1" flipV="1">
              <a:off x="2933" y="1340"/>
              <a:ext cx="0" cy="6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none" lIns="19220" tIns="9610" rIns="19220" bIns="961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US" sz="12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388" name="Freeform 2537"/>
            <p:cNvSpPr/>
            <p:nvPr>
              <p:custDataLst>
                <p:tags r:id="rId238"/>
              </p:custDataLst>
            </p:nvPr>
          </p:nvSpPr>
          <p:spPr bwMode="gray">
            <a:xfrm>
              <a:off x="2933" y="1346"/>
              <a:ext cx="9" cy="7"/>
            </a:xfrm>
            <a:custGeom>
              <a:gdLst>
                <a:gd name="T0" fmla="*/ 5 w 17"/>
                <a:gd name="T1" fmla="*/ 16 h 17"/>
                <a:gd name="T2" fmla="*/ 0 w 17"/>
                <a:gd name="T3" fmla="*/ 12 h 17"/>
                <a:gd name="T4" fmla="*/ 0 w 17"/>
                <a:gd name="T5" fmla="*/ 8 h 17"/>
                <a:gd name="T6" fmla="*/ 0 w 17"/>
                <a:gd name="T7" fmla="*/ 4 h 17"/>
                <a:gd name="T8" fmla="*/ 5 w 17"/>
                <a:gd name="T9" fmla="*/ 0 h 17"/>
                <a:gd name="T10" fmla="*/ 10 w 17"/>
                <a:gd name="T11" fmla="*/ 0 h 17"/>
                <a:gd name="T12" fmla="*/ 16 w 17"/>
                <a:gd name="T13" fmla="*/ 0 h 17"/>
                <a:gd name="T14" fmla="*/ 16 w 17"/>
                <a:gd name="T15" fmla="*/ 4 h 17"/>
                <a:gd name="T16" fmla="*/ 16 w 17"/>
                <a:gd name="T17" fmla="*/ 12 h 17"/>
                <a:gd name="T18" fmla="*/ 10 w 17"/>
                <a:gd name="T19" fmla="*/ 12 h 17"/>
                <a:gd name="T20" fmla="*/ 5 w 17"/>
                <a:gd name="T21" fmla="*/ 16 h 1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7"/>
                <a:gd name="T34" fmla="*/ 0 h 17"/>
                <a:gd name="T35" fmla="*/ 17 w 17"/>
                <a:gd name="T36" fmla="*/ 17 h 17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7" h="17">
                  <a:moveTo>
                    <a:pt x="5" y="16"/>
                  </a:moveTo>
                  <a:lnTo>
                    <a:pt x="0" y="12"/>
                  </a:lnTo>
                  <a:lnTo>
                    <a:pt x="0" y="8"/>
                  </a:lnTo>
                  <a:lnTo>
                    <a:pt x="0" y="4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16" y="4"/>
                  </a:lnTo>
                  <a:lnTo>
                    <a:pt x="16" y="12"/>
                  </a:lnTo>
                  <a:lnTo>
                    <a:pt x="10" y="12"/>
                  </a:lnTo>
                  <a:lnTo>
                    <a:pt x="5" y="16"/>
                  </a:lnTo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89" name="Freeform 2538"/>
            <p:cNvSpPr/>
            <p:nvPr>
              <p:custDataLst>
                <p:tags r:id="rId239"/>
              </p:custDataLst>
            </p:nvPr>
          </p:nvSpPr>
          <p:spPr bwMode="gray">
            <a:xfrm>
              <a:off x="2933" y="1346"/>
              <a:ext cx="11" cy="7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8 w 17"/>
                <a:gd name="T7" fmla="*/ 4 h 17"/>
                <a:gd name="T8" fmla="*/ 0 w 17"/>
                <a:gd name="T9" fmla="*/ 8 h 17"/>
                <a:gd name="T10" fmla="*/ 0 w 17"/>
                <a:gd name="T11" fmla="*/ 12 h 17"/>
                <a:gd name="T12" fmla="*/ 0 w 17"/>
                <a:gd name="T13" fmla="*/ 16 h 17"/>
                <a:gd name="T14" fmla="*/ 8 w 17"/>
                <a:gd name="T15" fmla="*/ 12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8" y="4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8" y="12"/>
                  </a:lnTo>
                  <a:lnTo>
                    <a:pt x="16" y="12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90" name="Freeform 2539"/>
            <p:cNvSpPr/>
            <p:nvPr>
              <p:custDataLst>
                <p:tags r:id="rId240"/>
              </p:custDataLst>
            </p:nvPr>
          </p:nvSpPr>
          <p:spPr bwMode="gray">
            <a:xfrm>
              <a:off x="2919" y="1328"/>
              <a:ext cx="10" cy="20"/>
            </a:xfrm>
            <a:custGeom>
              <a:gdLst>
                <a:gd name="T0" fmla="*/ 18 w 19"/>
                <a:gd name="T1" fmla="*/ 11 h 32"/>
                <a:gd name="T2" fmla="*/ 0 w 19"/>
                <a:gd name="T3" fmla="*/ 0 h 32"/>
                <a:gd name="T4" fmla="*/ 0 w 19"/>
                <a:gd name="T5" fmla="*/ 21 h 32"/>
                <a:gd name="T6" fmla="*/ 18 w 19"/>
                <a:gd name="T7" fmla="*/ 31 h 32"/>
                <a:gd name="T8" fmla="*/ 18 w 19"/>
                <a:gd name="T9" fmla="*/ 11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32"/>
                <a:gd name="T17" fmla="*/ 19 w 19"/>
                <a:gd name="T18" fmla="*/ 32 h 3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32">
                  <a:moveTo>
                    <a:pt x="18" y="11"/>
                  </a:moveTo>
                  <a:lnTo>
                    <a:pt x="0" y="0"/>
                  </a:lnTo>
                  <a:lnTo>
                    <a:pt x="0" y="21"/>
                  </a:lnTo>
                  <a:lnTo>
                    <a:pt x="18" y="31"/>
                  </a:lnTo>
                  <a:lnTo>
                    <a:pt x="18" y="11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91" name="Freeform 2540"/>
            <p:cNvSpPr/>
            <p:nvPr>
              <p:custDataLst>
                <p:tags r:id="rId241"/>
              </p:custDataLst>
            </p:nvPr>
          </p:nvSpPr>
          <p:spPr bwMode="gray">
            <a:xfrm>
              <a:off x="2955" y="1324"/>
              <a:ext cx="11" cy="10"/>
            </a:xfrm>
            <a:custGeom>
              <a:gdLst>
                <a:gd name="T0" fmla="*/ 4 w 17"/>
                <a:gd name="T1" fmla="*/ 16 h 17"/>
                <a:gd name="T2" fmla="*/ 0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5 h 17"/>
                <a:gd name="T10" fmla="*/ 2 w 17"/>
                <a:gd name="T11" fmla="*/ 1 h 17"/>
                <a:gd name="T12" fmla="*/ 6 w 17"/>
                <a:gd name="T13" fmla="*/ 1 h 17"/>
                <a:gd name="T14" fmla="*/ 9 w 17"/>
                <a:gd name="T15" fmla="*/ 0 h 17"/>
                <a:gd name="T16" fmla="*/ 11 w 17"/>
                <a:gd name="T17" fmla="*/ 0 h 17"/>
                <a:gd name="T18" fmla="*/ 16 w 17"/>
                <a:gd name="T19" fmla="*/ 1 h 17"/>
                <a:gd name="T20" fmla="*/ 16 w 17"/>
                <a:gd name="T21" fmla="*/ 3 h 17"/>
                <a:gd name="T22" fmla="*/ 16 w 17"/>
                <a:gd name="T23" fmla="*/ 5 h 17"/>
                <a:gd name="T24" fmla="*/ 16 w 17"/>
                <a:gd name="T25" fmla="*/ 10 h 17"/>
                <a:gd name="T26" fmla="*/ 13 w 17"/>
                <a:gd name="T27" fmla="*/ 14 h 17"/>
                <a:gd name="T28" fmla="*/ 9 w 17"/>
                <a:gd name="T29" fmla="*/ 14 h 17"/>
                <a:gd name="T30" fmla="*/ 6 w 17"/>
                <a:gd name="T31" fmla="*/ 16 h 17"/>
                <a:gd name="T32" fmla="*/ 4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6"/>
                  </a:moveTo>
                  <a:lnTo>
                    <a:pt x="0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5"/>
                  </a:lnTo>
                  <a:lnTo>
                    <a:pt x="2" y="1"/>
                  </a:lnTo>
                  <a:lnTo>
                    <a:pt x="6" y="1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6" y="10"/>
                  </a:lnTo>
                  <a:lnTo>
                    <a:pt x="13" y="14"/>
                  </a:lnTo>
                  <a:lnTo>
                    <a:pt x="9" y="14"/>
                  </a:lnTo>
                  <a:lnTo>
                    <a:pt x="6" y="16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92" name="Freeform 2541"/>
            <p:cNvSpPr/>
            <p:nvPr>
              <p:custDataLst>
                <p:tags r:id="rId242"/>
              </p:custDataLst>
            </p:nvPr>
          </p:nvSpPr>
          <p:spPr bwMode="gray">
            <a:xfrm>
              <a:off x="2956" y="1324"/>
              <a:ext cx="10" cy="11"/>
            </a:xfrm>
            <a:custGeom>
              <a:gdLst>
                <a:gd name="T0" fmla="*/ 16 w 17"/>
                <a:gd name="T1" fmla="*/ 10 h 17"/>
                <a:gd name="T2" fmla="*/ 16 w 17"/>
                <a:gd name="T3" fmla="*/ 4 h 17"/>
                <a:gd name="T4" fmla="*/ 16 w 17"/>
                <a:gd name="T5" fmla="*/ 2 h 17"/>
                <a:gd name="T6" fmla="*/ 16 w 17"/>
                <a:gd name="T7" fmla="*/ 0 h 17"/>
                <a:gd name="T8" fmla="*/ 13 w 17"/>
                <a:gd name="T9" fmla="*/ 0 h 17"/>
                <a:gd name="T10" fmla="*/ 8 w 17"/>
                <a:gd name="T11" fmla="*/ 2 h 17"/>
                <a:gd name="T12" fmla="*/ 5 w 17"/>
                <a:gd name="T13" fmla="*/ 4 h 17"/>
                <a:gd name="T14" fmla="*/ 2 w 17"/>
                <a:gd name="T15" fmla="*/ 6 h 17"/>
                <a:gd name="T16" fmla="*/ 0 w 17"/>
                <a:gd name="T17" fmla="*/ 12 h 17"/>
                <a:gd name="T18" fmla="*/ 2 w 17"/>
                <a:gd name="T19" fmla="*/ 14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4 h 17"/>
                <a:gd name="T26" fmla="*/ 13 w 17"/>
                <a:gd name="T27" fmla="*/ 14 h 17"/>
                <a:gd name="T28" fmla="*/ 16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6" y="10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3" y="0"/>
                  </a:lnTo>
                  <a:lnTo>
                    <a:pt x="8" y="2"/>
                  </a:lnTo>
                  <a:lnTo>
                    <a:pt x="5" y="4"/>
                  </a:lnTo>
                  <a:lnTo>
                    <a:pt x="2" y="6"/>
                  </a:lnTo>
                  <a:lnTo>
                    <a:pt x="0" y="12"/>
                  </a:lnTo>
                  <a:lnTo>
                    <a:pt x="2" y="14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3" y="14"/>
                  </a:lnTo>
                  <a:lnTo>
                    <a:pt x="16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93" name="Freeform 2542"/>
            <p:cNvSpPr/>
            <p:nvPr>
              <p:custDataLst>
                <p:tags r:id="rId243"/>
              </p:custDataLst>
            </p:nvPr>
          </p:nvSpPr>
          <p:spPr bwMode="gray">
            <a:xfrm>
              <a:off x="2957" y="1326"/>
              <a:ext cx="10" cy="11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8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2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94" name="Freeform 2543"/>
            <p:cNvSpPr/>
            <p:nvPr>
              <p:custDataLst>
                <p:tags r:id="rId244"/>
              </p:custDataLst>
            </p:nvPr>
          </p:nvSpPr>
          <p:spPr bwMode="gray">
            <a:xfrm>
              <a:off x="2951" y="1326"/>
              <a:ext cx="10" cy="12"/>
            </a:xfrm>
            <a:custGeom>
              <a:gdLst>
                <a:gd name="T0" fmla="*/ 4 w 17"/>
                <a:gd name="T1" fmla="*/ 16 h 17"/>
                <a:gd name="T2" fmla="*/ 0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5 h 17"/>
                <a:gd name="T10" fmla="*/ 2 w 17"/>
                <a:gd name="T11" fmla="*/ 1 h 17"/>
                <a:gd name="T12" fmla="*/ 6 w 17"/>
                <a:gd name="T13" fmla="*/ 1 h 17"/>
                <a:gd name="T14" fmla="*/ 9 w 17"/>
                <a:gd name="T15" fmla="*/ 0 h 17"/>
                <a:gd name="T16" fmla="*/ 11 w 17"/>
                <a:gd name="T17" fmla="*/ 0 h 17"/>
                <a:gd name="T18" fmla="*/ 16 w 17"/>
                <a:gd name="T19" fmla="*/ 1 h 17"/>
                <a:gd name="T20" fmla="*/ 16 w 17"/>
                <a:gd name="T21" fmla="*/ 3 h 17"/>
                <a:gd name="T22" fmla="*/ 16 w 17"/>
                <a:gd name="T23" fmla="*/ 5 h 17"/>
                <a:gd name="T24" fmla="*/ 16 w 17"/>
                <a:gd name="T25" fmla="*/ 10 h 17"/>
                <a:gd name="T26" fmla="*/ 13 w 17"/>
                <a:gd name="T27" fmla="*/ 14 h 17"/>
                <a:gd name="T28" fmla="*/ 9 w 17"/>
                <a:gd name="T29" fmla="*/ 16 h 17"/>
                <a:gd name="T30" fmla="*/ 6 w 17"/>
                <a:gd name="T31" fmla="*/ 16 h 17"/>
                <a:gd name="T32" fmla="*/ 4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4" y="16"/>
                  </a:moveTo>
                  <a:lnTo>
                    <a:pt x="0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5"/>
                  </a:lnTo>
                  <a:lnTo>
                    <a:pt x="2" y="1"/>
                  </a:lnTo>
                  <a:lnTo>
                    <a:pt x="6" y="1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6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6" y="10"/>
                  </a:lnTo>
                  <a:lnTo>
                    <a:pt x="13" y="14"/>
                  </a:lnTo>
                  <a:lnTo>
                    <a:pt x="9" y="16"/>
                  </a:lnTo>
                  <a:lnTo>
                    <a:pt x="6" y="16"/>
                  </a:lnTo>
                  <a:lnTo>
                    <a:pt x="4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95" name="Freeform 2544"/>
            <p:cNvSpPr/>
            <p:nvPr>
              <p:custDataLst>
                <p:tags r:id="rId245"/>
              </p:custDataLst>
            </p:nvPr>
          </p:nvSpPr>
          <p:spPr bwMode="gray">
            <a:xfrm>
              <a:off x="2951" y="1328"/>
              <a:ext cx="11" cy="10"/>
            </a:xfrm>
            <a:custGeom>
              <a:gdLst>
                <a:gd name="T0" fmla="*/ 16 w 17"/>
                <a:gd name="T1" fmla="*/ 10 h 17"/>
                <a:gd name="T2" fmla="*/ 16 w 17"/>
                <a:gd name="T3" fmla="*/ 4 h 17"/>
                <a:gd name="T4" fmla="*/ 16 w 17"/>
                <a:gd name="T5" fmla="*/ 2 h 17"/>
                <a:gd name="T6" fmla="*/ 16 w 17"/>
                <a:gd name="T7" fmla="*/ 0 h 17"/>
                <a:gd name="T8" fmla="*/ 12 w 17"/>
                <a:gd name="T9" fmla="*/ 0 h 17"/>
                <a:gd name="T10" fmla="*/ 6 w 17"/>
                <a:gd name="T11" fmla="*/ 2 h 17"/>
                <a:gd name="T12" fmla="*/ 3 w 17"/>
                <a:gd name="T13" fmla="*/ 4 h 17"/>
                <a:gd name="T14" fmla="*/ 0 w 17"/>
                <a:gd name="T15" fmla="*/ 6 h 17"/>
                <a:gd name="T16" fmla="*/ 0 w 17"/>
                <a:gd name="T17" fmla="*/ 12 h 17"/>
                <a:gd name="T18" fmla="*/ 0 w 17"/>
                <a:gd name="T19" fmla="*/ 14 h 17"/>
                <a:gd name="T20" fmla="*/ 0 w 17"/>
                <a:gd name="T21" fmla="*/ 16 h 17"/>
                <a:gd name="T22" fmla="*/ 3 w 17"/>
                <a:gd name="T23" fmla="*/ 16 h 17"/>
                <a:gd name="T24" fmla="*/ 6 w 17"/>
                <a:gd name="T25" fmla="*/ 16 h 17"/>
                <a:gd name="T26" fmla="*/ 12 w 17"/>
                <a:gd name="T27" fmla="*/ 14 h 17"/>
                <a:gd name="T28" fmla="*/ 16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6" y="10"/>
                  </a:moveTo>
                  <a:lnTo>
                    <a:pt x="16" y="4"/>
                  </a:lnTo>
                  <a:lnTo>
                    <a:pt x="16" y="2"/>
                  </a:lnTo>
                  <a:lnTo>
                    <a:pt x="16" y="0"/>
                  </a:lnTo>
                  <a:lnTo>
                    <a:pt x="12" y="0"/>
                  </a:lnTo>
                  <a:lnTo>
                    <a:pt x="6" y="2"/>
                  </a:lnTo>
                  <a:lnTo>
                    <a:pt x="3" y="4"/>
                  </a:lnTo>
                  <a:lnTo>
                    <a:pt x="0" y="6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3" y="16"/>
                  </a:lnTo>
                  <a:lnTo>
                    <a:pt x="6" y="16"/>
                  </a:lnTo>
                  <a:lnTo>
                    <a:pt x="12" y="14"/>
                  </a:lnTo>
                  <a:lnTo>
                    <a:pt x="16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96" name="Freeform 2545"/>
            <p:cNvSpPr/>
            <p:nvPr>
              <p:custDataLst>
                <p:tags r:id="rId246"/>
              </p:custDataLst>
            </p:nvPr>
          </p:nvSpPr>
          <p:spPr bwMode="gray">
            <a:xfrm>
              <a:off x="2953" y="1329"/>
              <a:ext cx="10" cy="10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8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2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97" name="Freeform 2546"/>
            <p:cNvSpPr/>
            <p:nvPr>
              <p:custDataLst>
                <p:tags r:id="rId247"/>
              </p:custDataLst>
            </p:nvPr>
          </p:nvSpPr>
          <p:spPr bwMode="gray">
            <a:xfrm>
              <a:off x="2957" y="1325"/>
              <a:ext cx="10" cy="10"/>
            </a:xfrm>
            <a:custGeom>
              <a:gdLst>
                <a:gd name="T0" fmla="*/ 6 w 17"/>
                <a:gd name="T1" fmla="*/ 16 h 17"/>
                <a:gd name="T2" fmla="*/ 2 w 17"/>
                <a:gd name="T3" fmla="*/ 12 h 17"/>
                <a:gd name="T4" fmla="*/ 0 w 17"/>
                <a:gd name="T5" fmla="*/ 12 h 17"/>
                <a:gd name="T6" fmla="*/ 0 w 17"/>
                <a:gd name="T7" fmla="*/ 10 h 17"/>
                <a:gd name="T8" fmla="*/ 2 w 17"/>
                <a:gd name="T9" fmla="*/ 5 h 17"/>
                <a:gd name="T10" fmla="*/ 4 w 17"/>
                <a:gd name="T11" fmla="*/ 1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1 h 17"/>
                <a:gd name="T20" fmla="*/ 14 w 17"/>
                <a:gd name="T21" fmla="*/ 3 h 17"/>
                <a:gd name="T22" fmla="*/ 16 w 17"/>
                <a:gd name="T23" fmla="*/ 5 h 17"/>
                <a:gd name="T24" fmla="*/ 14 w 17"/>
                <a:gd name="T25" fmla="*/ 10 h 17"/>
                <a:gd name="T26" fmla="*/ 12 w 17"/>
                <a:gd name="T27" fmla="*/ 12 h 17"/>
                <a:gd name="T28" fmla="*/ 10 w 17"/>
                <a:gd name="T29" fmla="*/ 14 h 17"/>
                <a:gd name="T30" fmla="*/ 8 w 17"/>
                <a:gd name="T31" fmla="*/ 16 h 17"/>
                <a:gd name="T32" fmla="*/ 6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6"/>
                  </a:moveTo>
                  <a:lnTo>
                    <a:pt x="2" y="12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5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98" name="Freeform 2547"/>
            <p:cNvSpPr/>
            <p:nvPr>
              <p:custDataLst>
                <p:tags r:id="rId248"/>
              </p:custDataLst>
            </p:nvPr>
          </p:nvSpPr>
          <p:spPr bwMode="gray">
            <a:xfrm>
              <a:off x="2958" y="1326"/>
              <a:ext cx="10" cy="11"/>
            </a:xfrm>
            <a:custGeom>
              <a:gdLst>
                <a:gd name="T0" fmla="*/ 13 w 17"/>
                <a:gd name="T1" fmla="*/ 10 h 17"/>
                <a:gd name="T2" fmla="*/ 16 w 17"/>
                <a:gd name="T3" fmla="*/ 4 h 17"/>
                <a:gd name="T4" fmla="*/ 13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0 h 17"/>
                <a:gd name="T12" fmla="*/ 5 w 17"/>
                <a:gd name="T13" fmla="*/ 2 h 17"/>
                <a:gd name="T14" fmla="*/ 2 w 17"/>
                <a:gd name="T15" fmla="*/ 6 h 17"/>
                <a:gd name="T16" fmla="*/ 0 w 17"/>
                <a:gd name="T17" fmla="*/ 12 h 17"/>
                <a:gd name="T18" fmla="*/ 0 w 17"/>
                <a:gd name="T19" fmla="*/ 14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4 h 17"/>
                <a:gd name="T26" fmla="*/ 10 w 17"/>
                <a:gd name="T27" fmla="*/ 12 h 17"/>
                <a:gd name="T28" fmla="*/ 13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0"/>
                  </a:move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6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399" name="Freeform 2548"/>
            <p:cNvSpPr/>
            <p:nvPr>
              <p:custDataLst>
                <p:tags r:id="rId249"/>
              </p:custDataLst>
            </p:nvPr>
          </p:nvSpPr>
          <p:spPr bwMode="gray">
            <a:xfrm>
              <a:off x="2958" y="1328"/>
              <a:ext cx="10" cy="10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4 h 17"/>
                <a:gd name="T10" fmla="*/ 0 w 17"/>
                <a:gd name="T11" fmla="*/ 12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4"/>
                  </a:lnTo>
                  <a:lnTo>
                    <a:pt x="0" y="12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12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00" name="Freeform 2549"/>
            <p:cNvSpPr/>
            <p:nvPr>
              <p:custDataLst>
                <p:tags r:id="rId250"/>
              </p:custDataLst>
            </p:nvPr>
          </p:nvSpPr>
          <p:spPr bwMode="gray">
            <a:xfrm>
              <a:off x="2953" y="1328"/>
              <a:ext cx="10" cy="11"/>
            </a:xfrm>
            <a:custGeom>
              <a:gdLst>
                <a:gd name="T0" fmla="*/ 6 w 17"/>
                <a:gd name="T1" fmla="*/ 16 h 17"/>
                <a:gd name="T2" fmla="*/ 2 w 17"/>
                <a:gd name="T3" fmla="*/ 12 h 17"/>
                <a:gd name="T4" fmla="*/ 0 w 17"/>
                <a:gd name="T5" fmla="*/ 12 h 17"/>
                <a:gd name="T6" fmla="*/ 0 w 17"/>
                <a:gd name="T7" fmla="*/ 10 h 17"/>
                <a:gd name="T8" fmla="*/ 2 w 17"/>
                <a:gd name="T9" fmla="*/ 5 h 17"/>
                <a:gd name="T10" fmla="*/ 4 w 17"/>
                <a:gd name="T11" fmla="*/ 1 h 17"/>
                <a:gd name="T12" fmla="*/ 6 w 17"/>
                <a:gd name="T13" fmla="*/ 0 h 17"/>
                <a:gd name="T14" fmla="*/ 8 w 17"/>
                <a:gd name="T15" fmla="*/ 0 h 17"/>
                <a:gd name="T16" fmla="*/ 10 w 17"/>
                <a:gd name="T17" fmla="*/ 0 h 17"/>
                <a:gd name="T18" fmla="*/ 14 w 17"/>
                <a:gd name="T19" fmla="*/ 1 h 17"/>
                <a:gd name="T20" fmla="*/ 14 w 17"/>
                <a:gd name="T21" fmla="*/ 3 h 17"/>
                <a:gd name="T22" fmla="*/ 16 w 17"/>
                <a:gd name="T23" fmla="*/ 5 h 17"/>
                <a:gd name="T24" fmla="*/ 14 w 17"/>
                <a:gd name="T25" fmla="*/ 10 h 17"/>
                <a:gd name="T26" fmla="*/ 12 w 17"/>
                <a:gd name="T27" fmla="*/ 12 h 17"/>
                <a:gd name="T28" fmla="*/ 10 w 17"/>
                <a:gd name="T29" fmla="*/ 14 h 17"/>
                <a:gd name="T30" fmla="*/ 8 w 17"/>
                <a:gd name="T31" fmla="*/ 16 h 17"/>
                <a:gd name="T32" fmla="*/ 6 w 17"/>
                <a:gd name="T33" fmla="*/ 16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6" y="16"/>
                  </a:moveTo>
                  <a:lnTo>
                    <a:pt x="2" y="12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5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6" y="5"/>
                  </a:lnTo>
                  <a:lnTo>
                    <a:pt x="14" y="10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01" name="Freeform 2550"/>
            <p:cNvSpPr/>
            <p:nvPr>
              <p:custDataLst>
                <p:tags r:id="rId251"/>
              </p:custDataLst>
            </p:nvPr>
          </p:nvSpPr>
          <p:spPr bwMode="gray">
            <a:xfrm>
              <a:off x="2954" y="1329"/>
              <a:ext cx="10" cy="10"/>
            </a:xfrm>
            <a:custGeom>
              <a:gdLst>
                <a:gd name="T0" fmla="*/ 13 w 17"/>
                <a:gd name="T1" fmla="*/ 10 h 17"/>
                <a:gd name="T2" fmla="*/ 16 w 17"/>
                <a:gd name="T3" fmla="*/ 4 h 17"/>
                <a:gd name="T4" fmla="*/ 13 w 17"/>
                <a:gd name="T5" fmla="*/ 2 h 17"/>
                <a:gd name="T6" fmla="*/ 13 w 17"/>
                <a:gd name="T7" fmla="*/ 0 h 17"/>
                <a:gd name="T8" fmla="*/ 10 w 17"/>
                <a:gd name="T9" fmla="*/ 0 h 17"/>
                <a:gd name="T10" fmla="*/ 8 w 17"/>
                <a:gd name="T11" fmla="*/ 2 h 17"/>
                <a:gd name="T12" fmla="*/ 5 w 17"/>
                <a:gd name="T13" fmla="*/ 2 h 17"/>
                <a:gd name="T14" fmla="*/ 2 w 17"/>
                <a:gd name="T15" fmla="*/ 6 h 17"/>
                <a:gd name="T16" fmla="*/ 0 w 17"/>
                <a:gd name="T17" fmla="*/ 12 h 17"/>
                <a:gd name="T18" fmla="*/ 0 w 17"/>
                <a:gd name="T19" fmla="*/ 14 h 17"/>
                <a:gd name="T20" fmla="*/ 2 w 17"/>
                <a:gd name="T21" fmla="*/ 16 h 17"/>
                <a:gd name="T22" fmla="*/ 5 w 17"/>
                <a:gd name="T23" fmla="*/ 16 h 17"/>
                <a:gd name="T24" fmla="*/ 8 w 17"/>
                <a:gd name="T25" fmla="*/ 14 h 17"/>
                <a:gd name="T26" fmla="*/ 10 w 17"/>
                <a:gd name="T27" fmla="*/ 12 h 17"/>
                <a:gd name="T28" fmla="*/ 13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0"/>
                  </a:move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2"/>
                  </a:lnTo>
                  <a:lnTo>
                    <a:pt x="5" y="2"/>
                  </a:lnTo>
                  <a:lnTo>
                    <a:pt x="2" y="6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02" name="Freeform 2551"/>
            <p:cNvSpPr/>
            <p:nvPr>
              <p:custDataLst>
                <p:tags r:id="rId252"/>
              </p:custDataLst>
            </p:nvPr>
          </p:nvSpPr>
          <p:spPr bwMode="gray">
            <a:xfrm>
              <a:off x="2955" y="1330"/>
              <a:ext cx="9" cy="10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4 h 17"/>
                <a:gd name="T10" fmla="*/ 0 w 17"/>
                <a:gd name="T11" fmla="*/ 12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4"/>
                  </a:lnTo>
                  <a:lnTo>
                    <a:pt x="0" y="12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12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03" name="Freeform 2552"/>
            <p:cNvSpPr/>
            <p:nvPr>
              <p:custDataLst>
                <p:tags r:id="rId253"/>
              </p:custDataLst>
            </p:nvPr>
          </p:nvSpPr>
          <p:spPr bwMode="gray">
            <a:xfrm>
              <a:off x="2919" y="1303"/>
              <a:ext cx="47" cy="31"/>
            </a:xfrm>
            <a:custGeom>
              <a:gdLst>
                <a:gd name="T0" fmla="*/ 88 w 89"/>
                <a:gd name="T1" fmla="*/ 10 h 52"/>
                <a:gd name="T2" fmla="*/ 70 w 89"/>
                <a:gd name="T3" fmla="*/ 0 h 52"/>
                <a:gd name="T4" fmla="*/ 0 w 89"/>
                <a:gd name="T5" fmla="*/ 40 h 52"/>
                <a:gd name="T6" fmla="*/ 18 w 89"/>
                <a:gd name="T7" fmla="*/ 51 h 52"/>
                <a:gd name="T8" fmla="*/ 88 w 89"/>
                <a:gd name="T9" fmla="*/ 10 h 5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9"/>
                <a:gd name="T16" fmla="*/ 0 h 52"/>
                <a:gd name="T17" fmla="*/ 89 w 89"/>
                <a:gd name="T18" fmla="*/ 52 h 5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9" h="52">
                  <a:moveTo>
                    <a:pt x="88" y="10"/>
                  </a:moveTo>
                  <a:lnTo>
                    <a:pt x="70" y="0"/>
                  </a:lnTo>
                  <a:lnTo>
                    <a:pt x="0" y="40"/>
                  </a:lnTo>
                  <a:lnTo>
                    <a:pt x="18" y="51"/>
                  </a:lnTo>
                  <a:lnTo>
                    <a:pt x="88" y="10"/>
                  </a:lnTo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04" name="Freeform 2553"/>
            <p:cNvSpPr/>
            <p:nvPr>
              <p:custDataLst>
                <p:tags r:id="rId254"/>
              </p:custDataLst>
            </p:nvPr>
          </p:nvSpPr>
          <p:spPr bwMode="gray">
            <a:xfrm>
              <a:off x="2928" y="1308"/>
              <a:ext cx="38" cy="40"/>
            </a:xfrm>
            <a:custGeom>
              <a:gdLst>
                <a:gd name="T0" fmla="*/ 70 w 71"/>
                <a:gd name="T1" fmla="*/ 0 h 62"/>
                <a:gd name="T2" fmla="*/ 0 w 71"/>
                <a:gd name="T3" fmla="*/ 41 h 62"/>
                <a:gd name="T4" fmla="*/ 0 w 71"/>
                <a:gd name="T5" fmla="*/ 61 h 62"/>
                <a:gd name="T6" fmla="*/ 70 w 71"/>
                <a:gd name="T7" fmla="*/ 21 h 62"/>
                <a:gd name="T8" fmla="*/ 70 w 71"/>
                <a:gd name="T9" fmla="*/ 0 h 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1"/>
                <a:gd name="T16" fmla="*/ 0 h 62"/>
                <a:gd name="T17" fmla="*/ 71 w 71"/>
                <a:gd name="T18" fmla="*/ 62 h 6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1" h="62">
                  <a:moveTo>
                    <a:pt x="70" y="0"/>
                  </a:moveTo>
                  <a:lnTo>
                    <a:pt x="0" y="41"/>
                  </a:lnTo>
                  <a:lnTo>
                    <a:pt x="0" y="61"/>
                  </a:lnTo>
                  <a:lnTo>
                    <a:pt x="70" y="21"/>
                  </a:lnTo>
                  <a:lnTo>
                    <a:pt x="70" y="0"/>
                  </a:lnTo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05" name="Line 2554"/>
            <p:cNvSpPr>
              <a:spLocks noChangeShapeType="1"/>
            </p:cNvSpPr>
            <p:nvPr>
              <p:custDataLst>
                <p:tags r:id="rId255"/>
              </p:custDataLst>
            </p:nvPr>
          </p:nvSpPr>
          <p:spPr bwMode="gray">
            <a:xfrm flipH="1" flipV="1">
              <a:off x="3017" y="1401"/>
              <a:ext cx="0" cy="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none" lIns="19220" tIns="9610" rIns="19220" bIns="961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US" sz="12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06" name="Freeform 2555"/>
            <p:cNvSpPr/>
            <p:nvPr>
              <p:custDataLst>
                <p:tags r:id="rId256"/>
              </p:custDataLst>
            </p:nvPr>
          </p:nvSpPr>
          <p:spPr bwMode="gray">
            <a:xfrm>
              <a:off x="3016" y="1403"/>
              <a:ext cx="11" cy="10"/>
            </a:xfrm>
            <a:custGeom>
              <a:gdLst>
                <a:gd name="T0" fmla="*/ 4 w 17"/>
                <a:gd name="T1" fmla="*/ 16 h 17"/>
                <a:gd name="T2" fmla="*/ 0 w 17"/>
                <a:gd name="T3" fmla="*/ 12 h 17"/>
                <a:gd name="T4" fmla="*/ 0 w 17"/>
                <a:gd name="T5" fmla="*/ 8 h 17"/>
                <a:gd name="T6" fmla="*/ 0 w 17"/>
                <a:gd name="T7" fmla="*/ 4 h 17"/>
                <a:gd name="T8" fmla="*/ 4 w 17"/>
                <a:gd name="T9" fmla="*/ 0 h 17"/>
                <a:gd name="T10" fmla="*/ 8 w 17"/>
                <a:gd name="T11" fmla="*/ 0 h 17"/>
                <a:gd name="T12" fmla="*/ 12 w 17"/>
                <a:gd name="T13" fmla="*/ 0 h 17"/>
                <a:gd name="T14" fmla="*/ 16 w 17"/>
                <a:gd name="T15" fmla="*/ 4 h 17"/>
                <a:gd name="T16" fmla="*/ 12 w 17"/>
                <a:gd name="T17" fmla="*/ 8 h 17"/>
                <a:gd name="T18" fmla="*/ 8 w 17"/>
                <a:gd name="T19" fmla="*/ 12 h 17"/>
                <a:gd name="T20" fmla="*/ 4 w 17"/>
                <a:gd name="T21" fmla="*/ 16 h 1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7"/>
                <a:gd name="T34" fmla="*/ 0 h 17"/>
                <a:gd name="T35" fmla="*/ 17 w 17"/>
                <a:gd name="T36" fmla="*/ 17 h 17"/>
              </a:gdLst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7" h="17">
                  <a:moveTo>
                    <a:pt x="4" y="16"/>
                  </a:moveTo>
                  <a:lnTo>
                    <a:pt x="0" y="12"/>
                  </a:lnTo>
                  <a:lnTo>
                    <a:pt x="0" y="8"/>
                  </a:lnTo>
                  <a:lnTo>
                    <a:pt x="0" y="4"/>
                  </a:lnTo>
                  <a:lnTo>
                    <a:pt x="4" y="0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6" y="4"/>
                  </a:lnTo>
                  <a:lnTo>
                    <a:pt x="12" y="8"/>
                  </a:lnTo>
                  <a:lnTo>
                    <a:pt x="8" y="12"/>
                  </a:lnTo>
                  <a:lnTo>
                    <a:pt x="4" y="16"/>
                  </a:lnTo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07" name="Freeform 2556"/>
            <p:cNvSpPr/>
            <p:nvPr>
              <p:custDataLst>
                <p:tags r:id="rId257"/>
              </p:custDataLst>
            </p:nvPr>
          </p:nvSpPr>
          <p:spPr bwMode="gray">
            <a:xfrm>
              <a:off x="3017" y="1403"/>
              <a:ext cx="10" cy="10"/>
            </a:xfrm>
            <a:custGeom>
              <a:gdLst>
                <a:gd name="T0" fmla="*/ 10 w 17"/>
                <a:gd name="T1" fmla="*/ 8 h 17"/>
                <a:gd name="T2" fmla="*/ 16 w 17"/>
                <a:gd name="T3" fmla="*/ 4 h 17"/>
                <a:gd name="T4" fmla="*/ 10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2 h 17"/>
                <a:gd name="T16" fmla="*/ 10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0" y="8"/>
                  </a:moveTo>
                  <a:lnTo>
                    <a:pt x="16" y="4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2"/>
                  </a:lnTo>
                  <a:lnTo>
                    <a:pt x="10" y="8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08" name="Freeform 2557"/>
            <p:cNvSpPr/>
            <p:nvPr>
              <p:custDataLst>
                <p:tags r:id="rId258"/>
              </p:custDataLst>
            </p:nvPr>
          </p:nvSpPr>
          <p:spPr bwMode="gray">
            <a:xfrm>
              <a:off x="3008" y="1403"/>
              <a:ext cx="10" cy="9"/>
            </a:xfrm>
            <a:custGeom>
              <a:gdLst>
                <a:gd name="T0" fmla="*/ 5 w 17"/>
                <a:gd name="T1" fmla="*/ 14 h 17"/>
                <a:gd name="T2" fmla="*/ 1 w 17"/>
                <a:gd name="T3" fmla="*/ 12 h 17"/>
                <a:gd name="T4" fmla="*/ 1 w 17"/>
                <a:gd name="T5" fmla="*/ 11 h 17"/>
                <a:gd name="T6" fmla="*/ 0 w 17"/>
                <a:gd name="T7" fmla="*/ 9 h 17"/>
                <a:gd name="T8" fmla="*/ 1 w 17"/>
                <a:gd name="T9" fmla="*/ 8 h 17"/>
                <a:gd name="T10" fmla="*/ 1 w 17"/>
                <a:gd name="T11" fmla="*/ 4 h 17"/>
                <a:gd name="T12" fmla="*/ 3 w 17"/>
                <a:gd name="T13" fmla="*/ 3 h 17"/>
                <a:gd name="T14" fmla="*/ 5 w 17"/>
                <a:gd name="T15" fmla="*/ 1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3 h 17"/>
                <a:gd name="T22" fmla="*/ 16 w 17"/>
                <a:gd name="T23" fmla="*/ 6 h 17"/>
                <a:gd name="T24" fmla="*/ 14 w 17"/>
                <a:gd name="T25" fmla="*/ 8 h 17"/>
                <a:gd name="T26" fmla="*/ 14 w 17"/>
                <a:gd name="T27" fmla="*/ 11 h 17"/>
                <a:gd name="T28" fmla="*/ 12 w 17"/>
                <a:gd name="T29" fmla="*/ 12 h 17"/>
                <a:gd name="T30" fmla="*/ 8 w 17"/>
                <a:gd name="T31" fmla="*/ 14 h 17"/>
                <a:gd name="T32" fmla="*/ 7 w 17"/>
                <a:gd name="T33" fmla="*/ 16 h 17"/>
                <a:gd name="T34" fmla="*/ 5 w 17"/>
                <a:gd name="T35" fmla="*/ 14 h 17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7"/>
                <a:gd name="T55" fmla="*/ 0 h 17"/>
                <a:gd name="T56" fmla="*/ 17 w 17"/>
                <a:gd name="T57" fmla="*/ 17 h 17"/>
              </a:gdLst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7" h="17">
                  <a:moveTo>
                    <a:pt x="5" y="14"/>
                  </a:moveTo>
                  <a:lnTo>
                    <a:pt x="1" y="12"/>
                  </a:lnTo>
                  <a:lnTo>
                    <a:pt x="1" y="11"/>
                  </a:lnTo>
                  <a:lnTo>
                    <a:pt x="0" y="9"/>
                  </a:lnTo>
                  <a:lnTo>
                    <a:pt x="1" y="8"/>
                  </a:lnTo>
                  <a:lnTo>
                    <a:pt x="1" y="4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3"/>
                  </a:lnTo>
                  <a:lnTo>
                    <a:pt x="16" y="6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2" y="12"/>
                  </a:lnTo>
                  <a:lnTo>
                    <a:pt x="8" y="14"/>
                  </a:lnTo>
                  <a:lnTo>
                    <a:pt x="7" y="16"/>
                  </a:lnTo>
                  <a:lnTo>
                    <a:pt x="5" y="14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09" name="Freeform 2558"/>
            <p:cNvSpPr/>
            <p:nvPr>
              <p:custDataLst>
                <p:tags r:id="rId259"/>
              </p:custDataLst>
            </p:nvPr>
          </p:nvSpPr>
          <p:spPr bwMode="gray">
            <a:xfrm>
              <a:off x="3009" y="1403"/>
              <a:ext cx="10" cy="10"/>
            </a:xfrm>
            <a:custGeom>
              <a:gdLst>
                <a:gd name="T0" fmla="*/ 13 w 17"/>
                <a:gd name="T1" fmla="*/ 10 h 17"/>
                <a:gd name="T2" fmla="*/ 13 w 17"/>
                <a:gd name="T3" fmla="*/ 7 h 17"/>
                <a:gd name="T4" fmla="*/ 16 w 17"/>
                <a:gd name="T5" fmla="*/ 5 h 17"/>
                <a:gd name="T6" fmla="*/ 13 w 17"/>
                <a:gd name="T7" fmla="*/ 1 h 17"/>
                <a:gd name="T8" fmla="*/ 11 w 17"/>
                <a:gd name="T9" fmla="*/ 0 h 17"/>
                <a:gd name="T10" fmla="*/ 9 w 17"/>
                <a:gd name="T11" fmla="*/ 1 h 17"/>
                <a:gd name="T12" fmla="*/ 4 w 17"/>
                <a:gd name="T13" fmla="*/ 3 h 17"/>
                <a:gd name="T14" fmla="*/ 2 w 17"/>
                <a:gd name="T15" fmla="*/ 5 h 17"/>
                <a:gd name="T16" fmla="*/ 2 w 17"/>
                <a:gd name="T17" fmla="*/ 8 h 17"/>
                <a:gd name="T18" fmla="*/ 0 w 17"/>
                <a:gd name="T19" fmla="*/ 10 h 17"/>
                <a:gd name="T20" fmla="*/ 2 w 17"/>
                <a:gd name="T21" fmla="*/ 14 h 17"/>
                <a:gd name="T22" fmla="*/ 4 w 17"/>
                <a:gd name="T23" fmla="*/ 16 h 17"/>
                <a:gd name="T24" fmla="*/ 6 w 17"/>
                <a:gd name="T25" fmla="*/ 14 h 17"/>
                <a:gd name="T26" fmla="*/ 11 w 17"/>
                <a:gd name="T27" fmla="*/ 12 h 17"/>
                <a:gd name="T28" fmla="*/ 13 w 17"/>
                <a:gd name="T29" fmla="*/ 10 h 17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7"/>
                <a:gd name="T46" fmla="*/ 0 h 17"/>
                <a:gd name="T47" fmla="*/ 17 w 17"/>
                <a:gd name="T48" fmla="*/ 17 h 17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7" h="17">
                  <a:moveTo>
                    <a:pt x="13" y="10"/>
                  </a:moveTo>
                  <a:lnTo>
                    <a:pt x="13" y="7"/>
                  </a:lnTo>
                  <a:lnTo>
                    <a:pt x="16" y="5"/>
                  </a:lnTo>
                  <a:lnTo>
                    <a:pt x="13" y="1"/>
                  </a:lnTo>
                  <a:lnTo>
                    <a:pt x="11" y="0"/>
                  </a:lnTo>
                  <a:lnTo>
                    <a:pt x="9" y="1"/>
                  </a:lnTo>
                  <a:lnTo>
                    <a:pt x="4" y="3"/>
                  </a:lnTo>
                  <a:lnTo>
                    <a:pt x="2" y="5"/>
                  </a:lnTo>
                  <a:lnTo>
                    <a:pt x="2" y="8"/>
                  </a:lnTo>
                  <a:lnTo>
                    <a:pt x="0" y="10"/>
                  </a:lnTo>
                  <a:lnTo>
                    <a:pt x="2" y="14"/>
                  </a:lnTo>
                  <a:lnTo>
                    <a:pt x="4" y="16"/>
                  </a:lnTo>
                  <a:lnTo>
                    <a:pt x="6" y="14"/>
                  </a:lnTo>
                  <a:lnTo>
                    <a:pt x="11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10" name="Freeform 2559"/>
            <p:cNvSpPr/>
            <p:nvPr>
              <p:custDataLst>
                <p:tags r:id="rId260"/>
              </p:custDataLst>
            </p:nvPr>
          </p:nvSpPr>
          <p:spPr bwMode="gray">
            <a:xfrm>
              <a:off x="3011" y="1404"/>
              <a:ext cx="8" cy="10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10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10 w 17"/>
                <a:gd name="T15" fmla="*/ 16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10" y="16"/>
                  </a:lnTo>
                  <a:lnTo>
                    <a:pt x="16" y="8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11" name="Freeform 2560"/>
            <p:cNvSpPr/>
            <p:nvPr>
              <p:custDataLst>
                <p:tags r:id="rId261"/>
              </p:custDataLst>
            </p:nvPr>
          </p:nvSpPr>
          <p:spPr bwMode="gray">
            <a:xfrm>
              <a:off x="3004" y="1405"/>
              <a:ext cx="9" cy="9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7 h 17"/>
                <a:gd name="T10" fmla="*/ 2 w 17"/>
                <a:gd name="T11" fmla="*/ 3 h 17"/>
                <a:gd name="T12" fmla="*/ 4 w 17"/>
                <a:gd name="T13" fmla="*/ 1 h 17"/>
                <a:gd name="T14" fmla="*/ 6 w 17"/>
                <a:gd name="T15" fmla="*/ 0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1 h 17"/>
                <a:gd name="T22" fmla="*/ 16 w 17"/>
                <a:gd name="T23" fmla="*/ 3 h 17"/>
                <a:gd name="T24" fmla="*/ 16 w 17"/>
                <a:gd name="T25" fmla="*/ 5 h 17"/>
                <a:gd name="T26" fmla="*/ 16 w 17"/>
                <a:gd name="T27" fmla="*/ 8 h 17"/>
                <a:gd name="T28" fmla="*/ 14 w 17"/>
                <a:gd name="T29" fmla="*/ 10 h 17"/>
                <a:gd name="T30" fmla="*/ 12 w 17"/>
                <a:gd name="T31" fmla="*/ 14 h 17"/>
                <a:gd name="T32" fmla="*/ 10 w 17"/>
                <a:gd name="T33" fmla="*/ 16 h 17"/>
                <a:gd name="T34" fmla="*/ 8 w 17"/>
                <a:gd name="T35" fmla="*/ 16 h 17"/>
                <a:gd name="T36" fmla="*/ 6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7"/>
                  </a:lnTo>
                  <a:lnTo>
                    <a:pt x="2" y="3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6" y="8"/>
                  </a:lnTo>
                  <a:lnTo>
                    <a:pt x="14" y="10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12" name="Freeform 2561"/>
            <p:cNvSpPr/>
            <p:nvPr>
              <p:custDataLst>
                <p:tags r:id="rId262"/>
              </p:custDataLst>
            </p:nvPr>
          </p:nvSpPr>
          <p:spPr bwMode="gray">
            <a:xfrm>
              <a:off x="3006" y="1405"/>
              <a:ext cx="9" cy="10"/>
            </a:xfrm>
            <a:custGeom>
              <a:gdLst>
                <a:gd name="T0" fmla="*/ 13 w 17"/>
                <a:gd name="T1" fmla="*/ 10 h 17"/>
                <a:gd name="T2" fmla="*/ 16 w 17"/>
                <a:gd name="T3" fmla="*/ 8 h 17"/>
                <a:gd name="T4" fmla="*/ 16 w 17"/>
                <a:gd name="T5" fmla="*/ 4 h 17"/>
                <a:gd name="T6" fmla="*/ 16 w 17"/>
                <a:gd name="T7" fmla="*/ 2 h 17"/>
                <a:gd name="T8" fmla="*/ 13 w 17"/>
                <a:gd name="T9" fmla="*/ 0 h 17"/>
                <a:gd name="T10" fmla="*/ 10 w 17"/>
                <a:gd name="T11" fmla="*/ 0 h 17"/>
                <a:gd name="T12" fmla="*/ 8 w 17"/>
                <a:gd name="T13" fmla="*/ 0 h 17"/>
                <a:gd name="T14" fmla="*/ 5 w 17"/>
                <a:gd name="T15" fmla="*/ 2 h 17"/>
                <a:gd name="T16" fmla="*/ 2 w 17"/>
                <a:gd name="T17" fmla="*/ 6 h 17"/>
                <a:gd name="T18" fmla="*/ 0 w 17"/>
                <a:gd name="T19" fmla="*/ 8 h 17"/>
                <a:gd name="T20" fmla="*/ 0 w 17"/>
                <a:gd name="T21" fmla="*/ 12 h 17"/>
                <a:gd name="T22" fmla="*/ 0 w 17"/>
                <a:gd name="T23" fmla="*/ 14 h 17"/>
                <a:gd name="T24" fmla="*/ 2 w 17"/>
                <a:gd name="T25" fmla="*/ 16 h 17"/>
                <a:gd name="T26" fmla="*/ 5 w 17"/>
                <a:gd name="T27" fmla="*/ 16 h 17"/>
                <a:gd name="T28" fmla="*/ 8 w 17"/>
                <a:gd name="T29" fmla="*/ 16 h 17"/>
                <a:gd name="T30" fmla="*/ 10 w 17"/>
                <a:gd name="T31" fmla="*/ 14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6" y="8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6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0" y="14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13" name="Freeform 2562"/>
            <p:cNvSpPr/>
            <p:nvPr>
              <p:custDataLst>
                <p:tags r:id="rId263"/>
              </p:custDataLst>
            </p:nvPr>
          </p:nvSpPr>
          <p:spPr bwMode="gray">
            <a:xfrm>
              <a:off x="3006" y="1408"/>
              <a:ext cx="10" cy="9"/>
            </a:xfrm>
            <a:custGeom>
              <a:gdLst>
                <a:gd name="T0" fmla="*/ 12 w 17"/>
                <a:gd name="T1" fmla="*/ 12 h 17"/>
                <a:gd name="T2" fmla="*/ 16 w 17"/>
                <a:gd name="T3" fmla="*/ 4 h 17"/>
                <a:gd name="T4" fmla="*/ 12 w 17"/>
                <a:gd name="T5" fmla="*/ 0 h 17"/>
                <a:gd name="T6" fmla="*/ 8 w 17"/>
                <a:gd name="T7" fmla="*/ 0 h 17"/>
                <a:gd name="T8" fmla="*/ 4 w 17"/>
                <a:gd name="T9" fmla="*/ 4 h 17"/>
                <a:gd name="T10" fmla="*/ 0 w 17"/>
                <a:gd name="T11" fmla="*/ 12 h 17"/>
                <a:gd name="T12" fmla="*/ 4 w 17"/>
                <a:gd name="T13" fmla="*/ 16 h 17"/>
                <a:gd name="T14" fmla="*/ 8 w 17"/>
                <a:gd name="T15" fmla="*/ 16 h 17"/>
                <a:gd name="T16" fmla="*/ 12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2" y="12"/>
                  </a:moveTo>
                  <a:lnTo>
                    <a:pt x="16" y="4"/>
                  </a:lnTo>
                  <a:lnTo>
                    <a:pt x="12" y="0"/>
                  </a:lnTo>
                  <a:lnTo>
                    <a:pt x="8" y="0"/>
                  </a:lnTo>
                  <a:lnTo>
                    <a:pt x="4" y="4"/>
                  </a:lnTo>
                  <a:lnTo>
                    <a:pt x="0" y="12"/>
                  </a:lnTo>
                  <a:lnTo>
                    <a:pt x="4" y="16"/>
                  </a:lnTo>
                  <a:lnTo>
                    <a:pt x="8" y="16"/>
                  </a:lnTo>
                  <a:lnTo>
                    <a:pt x="12" y="12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14" name="Freeform 2563"/>
            <p:cNvSpPr/>
            <p:nvPr>
              <p:custDataLst>
                <p:tags r:id="rId264"/>
              </p:custDataLst>
            </p:nvPr>
          </p:nvSpPr>
          <p:spPr bwMode="gray">
            <a:xfrm>
              <a:off x="3011" y="1404"/>
              <a:ext cx="8" cy="10"/>
            </a:xfrm>
            <a:custGeom>
              <a:gdLst>
                <a:gd name="T0" fmla="*/ 6 w 17"/>
                <a:gd name="T1" fmla="*/ 14 h 17"/>
                <a:gd name="T2" fmla="*/ 2 w 17"/>
                <a:gd name="T3" fmla="*/ 12 h 17"/>
                <a:gd name="T4" fmla="*/ 0 w 17"/>
                <a:gd name="T5" fmla="*/ 11 h 17"/>
                <a:gd name="T6" fmla="*/ 0 w 17"/>
                <a:gd name="T7" fmla="*/ 9 h 17"/>
                <a:gd name="T8" fmla="*/ 0 w 17"/>
                <a:gd name="T9" fmla="*/ 8 h 17"/>
                <a:gd name="T10" fmla="*/ 2 w 17"/>
                <a:gd name="T11" fmla="*/ 4 h 17"/>
                <a:gd name="T12" fmla="*/ 4 w 17"/>
                <a:gd name="T13" fmla="*/ 3 h 17"/>
                <a:gd name="T14" fmla="*/ 6 w 17"/>
                <a:gd name="T15" fmla="*/ 1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3 h 17"/>
                <a:gd name="T22" fmla="*/ 16 w 17"/>
                <a:gd name="T23" fmla="*/ 3 h 17"/>
                <a:gd name="T24" fmla="*/ 16 w 17"/>
                <a:gd name="T25" fmla="*/ 6 h 17"/>
                <a:gd name="T26" fmla="*/ 16 w 17"/>
                <a:gd name="T27" fmla="*/ 8 h 17"/>
                <a:gd name="T28" fmla="*/ 14 w 17"/>
                <a:gd name="T29" fmla="*/ 11 h 17"/>
                <a:gd name="T30" fmla="*/ 12 w 17"/>
                <a:gd name="T31" fmla="*/ 12 h 17"/>
                <a:gd name="T32" fmla="*/ 10 w 17"/>
                <a:gd name="T33" fmla="*/ 14 h 17"/>
                <a:gd name="T34" fmla="*/ 8 w 17"/>
                <a:gd name="T35" fmla="*/ 16 h 17"/>
                <a:gd name="T36" fmla="*/ 6 w 17"/>
                <a:gd name="T37" fmla="*/ 14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6" y="14"/>
                  </a:moveTo>
                  <a:lnTo>
                    <a:pt x="2" y="12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8"/>
                  </a:lnTo>
                  <a:lnTo>
                    <a:pt x="2" y="4"/>
                  </a:lnTo>
                  <a:lnTo>
                    <a:pt x="4" y="3"/>
                  </a:lnTo>
                  <a:lnTo>
                    <a:pt x="6" y="1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3"/>
                  </a:lnTo>
                  <a:lnTo>
                    <a:pt x="16" y="3"/>
                  </a:lnTo>
                  <a:lnTo>
                    <a:pt x="16" y="6"/>
                  </a:lnTo>
                  <a:lnTo>
                    <a:pt x="16" y="8"/>
                  </a:lnTo>
                  <a:lnTo>
                    <a:pt x="14" y="11"/>
                  </a:lnTo>
                  <a:lnTo>
                    <a:pt x="12" y="12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4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15" name="Freeform 2564"/>
            <p:cNvSpPr/>
            <p:nvPr>
              <p:custDataLst>
                <p:tags r:id="rId265"/>
              </p:custDataLst>
            </p:nvPr>
          </p:nvSpPr>
          <p:spPr bwMode="gray">
            <a:xfrm>
              <a:off x="3012" y="1404"/>
              <a:ext cx="9" cy="10"/>
            </a:xfrm>
            <a:custGeom>
              <a:gdLst>
                <a:gd name="T0" fmla="*/ 13 w 17"/>
                <a:gd name="T1" fmla="*/ 10 h 17"/>
                <a:gd name="T2" fmla="*/ 16 w 17"/>
                <a:gd name="T3" fmla="*/ 7 h 17"/>
                <a:gd name="T4" fmla="*/ 16 w 17"/>
                <a:gd name="T5" fmla="*/ 5 h 17"/>
                <a:gd name="T6" fmla="*/ 16 w 17"/>
                <a:gd name="T7" fmla="*/ 1 h 17"/>
                <a:gd name="T8" fmla="*/ 13 w 17"/>
                <a:gd name="T9" fmla="*/ 1 h 17"/>
                <a:gd name="T10" fmla="*/ 10 w 17"/>
                <a:gd name="T11" fmla="*/ 0 h 17"/>
                <a:gd name="T12" fmla="*/ 8 w 17"/>
                <a:gd name="T13" fmla="*/ 1 h 17"/>
                <a:gd name="T14" fmla="*/ 5 w 17"/>
                <a:gd name="T15" fmla="*/ 3 h 17"/>
                <a:gd name="T16" fmla="*/ 2 w 17"/>
                <a:gd name="T17" fmla="*/ 5 h 17"/>
                <a:gd name="T18" fmla="*/ 0 w 17"/>
                <a:gd name="T19" fmla="*/ 8 h 17"/>
                <a:gd name="T20" fmla="*/ 0 w 17"/>
                <a:gd name="T21" fmla="*/ 10 h 17"/>
                <a:gd name="T22" fmla="*/ 0 w 17"/>
                <a:gd name="T23" fmla="*/ 14 h 17"/>
                <a:gd name="T24" fmla="*/ 2 w 17"/>
                <a:gd name="T25" fmla="*/ 14 h 17"/>
                <a:gd name="T26" fmla="*/ 5 w 17"/>
                <a:gd name="T27" fmla="*/ 16 h 17"/>
                <a:gd name="T28" fmla="*/ 8 w 17"/>
                <a:gd name="T29" fmla="*/ 14 h 17"/>
                <a:gd name="T30" fmla="*/ 10 w 17"/>
                <a:gd name="T31" fmla="*/ 12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6" y="7"/>
                  </a:lnTo>
                  <a:lnTo>
                    <a:pt x="16" y="5"/>
                  </a:lnTo>
                  <a:lnTo>
                    <a:pt x="16" y="1"/>
                  </a:lnTo>
                  <a:lnTo>
                    <a:pt x="13" y="1"/>
                  </a:lnTo>
                  <a:lnTo>
                    <a:pt x="10" y="0"/>
                  </a:lnTo>
                  <a:lnTo>
                    <a:pt x="8" y="1"/>
                  </a:lnTo>
                  <a:lnTo>
                    <a:pt x="5" y="3"/>
                  </a:lnTo>
                  <a:lnTo>
                    <a:pt x="2" y="5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2" y="14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16" name="Freeform 2565"/>
            <p:cNvSpPr/>
            <p:nvPr>
              <p:custDataLst>
                <p:tags r:id="rId266"/>
              </p:custDataLst>
            </p:nvPr>
          </p:nvSpPr>
          <p:spPr bwMode="gray">
            <a:xfrm>
              <a:off x="3012" y="1405"/>
              <a:ext cx="10" cy="10"/>
            </a:xfrm>
            <a:custGeom>
              <a:gdLst>
                <a:gd name="T0" fmla="*/ 12 w 17"/>
                <a:gd name="T1" fmla="*/ 8 h 17"/>
                <a:gd name="T2" fmla="*/ 16 w 17"/>
                <a:gd name="T3" fmla="*/ 4 h 17"/>
                <a:gd name="T4" fmla="*/ 12 w 17"/>
                <a:gd name="T5" fmla="*/ 0 h 17"/>
                <a:gd name="T6" fmla="*/ 8 w 17"/>
                <a:gd name="T7" fmla="*/ 0 h 17"/>
                <a:gd name="T8" fmla="*/ 4 w 17"/>
                <a:gd name="T9" fmla="*/ 4 h 17"/>
                <a:gd name="T10" fmla="*/ 0 w 17"/>
                <a:gd name="T11" fmla="*/ 12 h 17"/>
                <a:gd name="T12" fmla="*/ 4 w 17"/>
                <a:gd name="T13" fmla="*/ 16 h 17"/>
                <a:gd name="T14" fmla="*/ 8 w 17"/>
                <a:gd name="T15" fmla="*/ 12 h 17"/>
                <a:gd name="T16" fmla="*/ 12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2" y="8"/>
                  </a:moveTo>
                  <a:lnTo>
                    <a:pt x="16" y="4"/>
                  </a:lnTo>
                  <a:lnTo>
                    <a:pt x="12" y="0"/>
                  </a:lnTo>
                  <a:lnTo>
                    <a:pt x="8" y="0"/>
                  </a:lnTo>
                  <a:lnTo>
                    <a:pt x="4" y="4"/>
                  </a:lnTo>
                  <a:lnTo>
                    <a:pt x="0" y="12"/>
                  </a:lnTo>
                  <a:lnTo>
                    <a:pt x="4" y="16"/>
                  </a:lnTo>
                  <a:lnTo>
                    <a:pt x="8" y="12"/>
                  </a:lnTo>
                  <a:lnTo>
                    <a:pt x="12" y="8"/>
                  </a:lnTo>
                </a:path>
              </a:pathLst>
            </a:custGeom>
            <a:solidFill>
              <a:srgbClr val="3384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17" name="Freeform 2566"/>
            <p:cNvSpPr/>
            <p:nvPr>
              <p:custDataLst>
                <p:tags r:id="rId267"/>
              </p:custDataLst>
            </p:nvPr>
          </p:nvSpPr>
          <p:spPr bwMode="gray">
            <a:xfrm>
              <a:off x="3006" y="1406"/>
              <a:ext cx="10" cy="11"/>
            </a:xfrm>
            <a:custGeom>
              <a:gdLst>
                <a:gd name="T0" fmla="*/ 5 w 17"/>
                <a:gd name="T1" fmla="*/ 16 h 17"/>
                <a:gd name="T2" fmla="*/ 1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7 h 17"/>
                <a:gd name="T10" fmla="*/ 1 w 17"/>
                <a:gd name="T11" fmla="*/ 3 h 17"/>
                <a:gd name="T12" fmla="*/ 3 w 17"/>
                <a:gd name="T13" fmla="*/ 1 h 17"/>
                <a:gd name="T14" fmla="*/ 5 w 17"/>
                <a:gd name="T15" fmla="*/ 0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1 h 17"/>
                <a:gd name="T22" fmla="*/ 14 w 17"/>
                <a:gd name="T23" fmla="*/ 3 h 17"/>
                <a:gd name="T24" fmla="*/ 16 w 17"/>
                <a:gd name="T25" fmla="*/ 5 h 17"/>
                <a:gd name="T26" fmla="*/ 14 w 17"/>
                <a:gd name="T27" fmla="*/ 8 h 17"/>
                <a:gd name="T28" fmla="*/ 14 w 17"/>
                <a:gd name="T29" fmla="*/ 10 h 17"/>
                <a:gd name="T30" fmla="*/ 12 w 17"/>
                <a:gd name="T31" fmla="*/ 14 h 17"/>
                <a:gd name="T32" fmla="*/ 8 w 17"/>
                <a:gd name="T33" fmla="*/ 16 h 17"/>
                <a:gd name="T34" fmla="*/ 7 w 17"/>
                <a:gd name="T35" fmla="*/ 16 h 17"/>
                <a:gd name="T36" fmla="*/ 5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5" y="16"/>
                  </a:moveTo>
                  <a:lnTo>
                    <a:pt x="1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7"/>
                  </a:lnTo>
                  <a:lnTo>
                    <a:pt x="1" y="3"/>
                  </a:lnTo>
                  <a:lnTo>
                    <a:pt x="3" y="1"/>
                  </a:lnTo>
                  <a:lnTo>
                    <a:pt x="5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4" y="10"/>
                  </a:lnTo>
                  <a:lnTo>
                    <a:pt x="12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18" name="Freeform 2567"/>
            <p:cNvSpPr/>
            <p:nvPr>
              <p:custDataLst>
                <p:tags r:id="rId268"/>
              </p:custDataLst>
            </p:nvPr>
          </p:nvSpPr>
          <p:spPr bwMode="gray">
            <a:xfrm>
              <a:off x="3007" y="1408"/>
              <a:ext cx="10" cy="9"/>
            </a:xfrm>
            <a:custGeom>
              <a:gdLst>
                <a:gd name="T0" fmla="*/ 13 w 17"/>
                <a:gd name="T1" fmla="*/ 10 h 17"/>
                <a:gd name="T2" fmla="*/ 13 w 17"/>
                <a:gd name="T3" fmla="*/ 8 h 17"/>
                <a:gd name="T4" fmla="*/ 16 w 17"/>
                <a:gd name="T5" fmla="*/ 4 h 17"/>
                <a:gd name="T6" fmla="*/ 13 w 17"/>
                <a:gd name="T7" fmla="*/ 2 h 17"/>
                <a:gd name="T8" fmla="*/ 13 w 17"/>
                <a:gd name="T9" fmla="*/ 0 h 17"/>
                <a:gd name="T10" fmla="*/ 11 w 17"/>
                <a:gd name="T11" fmla="*/ 0 h 17"/>
                <a:gd name="T12" fmla="*/ 6 w 17"/>
                <a:gd name="T13" fmla="*/ 0 h 17"/>
                <a:gd name="T14" fmla="*/ 4 w 17"/>
                <a:gd name="T15" fmla="*/ 2 h 17"/>
                <a:gd name="T16" fmla="*/ 2 w 17"/>
                <a:gd name="T17" fmla="*/ 6 h 17"/>
                <a:gd name="T18" fmla="*/ 0 w 17"/>
                <a:gd name="T19" fmla="*/ 8 h 17"/>
                <a:gd name="T20" fmla="*/ 0 w 17"/>
                <a:gd name="T21" fmla="*/ 12 h 17"/>
                <a:gd name="T22" fmla="*/ 0 w 17"/>
                <a:gd name="T23" fmla="*/ 14 h 17"/>
                <a:gd name="T24" fmla="*/ 2 w 17"/>
                <a:gd name="T25" fmla="*/ 16 h 17"/>
                <a:gd name="T26" fmla="*/ 4 w 17"/>
                <a:gd name="T27" fmla="*/ 16 h 17"/>
                <a:gd name="T28" fmla="*/ 6 w 17"/>
                <a:gd name="T29" fmla="*/ 16 h 17"/>
                <a:gd name="T30" fmla="*/ 11 w 17"/>
                <a:gd name="T31" fmla="*/ 14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3" y="8"/>
                  </a:ln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6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6" y="16"/>
                  </a:lnTo>
                  <a:lnTo>
                    <a:pt x="11" y="14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19" name="Freeform 2568"/>
            <p:cNvSpPr/>
            <p:nvPr>
              <p:custDataLst>
                <p:tags r:id="rId269"/>
              </p:custDataLst>
            </p:nvPr>
          </p:nvSpPr>
          <p:spPr bwMode="gray">
            <a:xfrm>
              <a:off x="3008" y="1408"/>
              <a:ext cx="10" cy="11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2"/>
                  </a:lnTo>
                </a:path>
              </a:pathLst>
            </a:custGeom>
            <a:solidFill>
              <a:srgbClr val="3384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20" name="Freeform 2569"/>
            <p:cNvSpPr/>
            <p:nvPr>
              <p:custDataLst>
                <p:tags r:id="rId270"/>
              </p:custDataLst>
            </p:nvPr>
          </p:nvSpPr>
          <p:spPr bwMode="gray">
            <a:xfrm>
              <a:off x="2992" y="1415"/>
              <a:ext cx="8" cy="12"/>
            </a:xfrm>
            <a:custGeom>
              <a:gdLst>
                <a:gd name="T0" fmla="*/ 5 w 17"/>
                <a:gd name="T1" fmla="*/ 16 h 17"/>
                <a:gd name="T2" fmla="*/ 1 w 17"/>
                <a:gd name="T3" fmla="*/ 12 h 17"/>
                <a:gd name="T4" fmla="*/ 0 w 17"/>
                <a:gd name="T5" fmla="*/ 12 h 17"/>
                <a:gd name="T6" fmla="*/ 0 w 17"/>
                <a:gd name="T7" fmla="*/ 9 h 17"/>
                <a:gd name="T8" fmla="*/ 0 w 17"/>
                <a:gd name="T9" fmla="*/ 8 h 17"/>
                <a:gd name="T10" fmla="*/ 1 w 17"/>
                <a:gd name="T11" fmla="*/ 4 h 17"/>
                <a:gd name="T12" fmla="*/ 3 w 17"/>
                <a:gd name="T13" fmla="*/ 3 h 17"/>
                <a:gd name="T14" fmla="*/ 5 w 17"/>
                <a:gd name="T15" fmla="*/ 1 h 17"/>
                <a:gd name="T16" fmla="*/ 8 w 17"/>
                <a:gd name="T17" fmla="*/ 0 h 17"/>
                <a:gd name="T18" fmla="*/ 10 w 17"/>
                <a:gd name="T19" fmla="*/ 1 h 17"/>
                <a:gd name="T20" fmla="*/ 14 w 17"/>
                <a:gd name="T21" fmla="*/ 3 h 17"/>
                <a:gd name="T22" fmla="*/ 14 w 17"/>
                <a:gd name="T23" fmla="*/ 4 h 17"/>
                <a:gd name="T24" fmla="*/ 16 w 17"/>
                <a:gd name="T25" fmla="*/ 6 h 17"/>
                <a:gd name="T26" fmla="*/ 14 w 17"/>
                <a:gd name="T27" fmla="*/ 8 h 17"/>
                <a:gd name="T28" fmla="*/ 14 w 17"/>
                <a:gd name="T29" fmla="*/ 11 h 17"/>
                <a:gd name="T30" fmla="*/ 12 w 17"/>
                <a:gd name="T31" fmla="*/ 12 h 17"/>
                <a:gd name="T32" fmla="*/ 8 w 17"/>
                <a:gd name="T33" fmla="*/ 14 h 17"/>
                <a:gd name="T34" fmla="*/ 7 w 17"/>
                <a:gd name="T35" fmla="*/ 16 h 17"/>
                <a:gd name="T36" fmla="*/ 5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5" y="16"/>
                  </a:moveTo>
                  <a:lnTo>
                    <a:pt x="1" y="12"/>
                  </a:lnTo>
                  <a:lnTo>
                    <a:pt x="0" y="12"/>
                  </a:lnTo>
                  <a:lnTo>
                    <a:pt x="0" y="9"/>
                  </a:lnTo>
                  <a:lnTo>
                    <a:pt x="0" y="8"/>
                  </a:lnTo>
                  <a:lnTo>
                    <a:pt x="1" y="4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lnTo>
                    <a:pt x="10" y="1"/>
                  </a:lnTo>
                  <a:lnTo>
                    <a:pt x="14" y="3"/>
                  </a:lnTo>
                  <a:lnTo>
                    <a:pt x="14" y="4"/>
                  </a:lnTo>
                  <a:lnTo>
                    <a:pt x="16" y="6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2" y="12"/>
                  </a:lnTo>
                  <a:lnTo>
                    <a:pt x="8" y="14"/>
                  </a:lnTo>
                  <a:lnTo>
                    <a:pt x="7" y="16"/>
                  </a:lnTo>
                  <a:lnTo>
                    <a:pt x="5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21" name="Freeform 2570"/>
            <p:cNvSpPr/>
            <p:nvPr>
              <p:custDataLst>
                <p:tags r:id="rId271"/>
              </p:custDataLst>
            </p:nvPr>
          </p:nvSpPr>
          <p:spPr bwMode="gray">
            <a:xfrm>
              <a:off x="2993" y="1417"/>
              <a:ext cx="8" cy="11"/>
            </a:xfrm>
            <a:custGeom>
              <a:gdLst>
                <a:gd name="T0" fmla="*/ 13 w 17"/>
                <a:gd name="T1" fmla="*/ 10 h 17"/>
                <a:gd name="T2" fmla="*/ 13 w 17"/>
                <a:gd name="T3" fmla="*/ 6 h 17"/>
                <a:gd name="T4" fmla="*/ 16 w 17"/>
                <a:gd name="T5" fmla="*/ 4 h 17"/>
                <a:gd name="T6" fmla="*/ 13 w 17"/>
                <a:gd name="T7" fmla="*/ 2 h 17"/>
                <a:gd name="T8" fmla="*/ 13 w 17"/>
                <a:gd name="T9" fmla="*/ 0 h 17"/>
                <a:gd name="T10" fmla="*/ 11 w 17"/>
                <a:gd name="T11" fmla="*/ 0 h 17"/>
                <a:gd name="T12" fmla="*/ 6 w 17"/>
                <a:gd name="T13" fmla="*/ 0 h 17"/>
                <a:gd name="T14" fmla="*/ 4 w 17"/>
                <a:gd name="T15" fmla="*/ 2 h 17"/>
                <a:gd name="T16" fmla="*/ 2 w 17"/>
                <a:gd name="T17" fmla="*/ 4 h 17"/>
                <a:gd name="T18" fmla="*/ 0 w 17"/>
                <a:gd name="T19" fmla="*/ 8 h 17"/>
                <a:gd name="T20" fmla="*/ 0 w 17"/>
                <a:gd name="T21" fmla="*/ 10 h 17"/>
                <a:gd name="T22" fmla="*/ 0 w 17"/>
                <a:gd name="T23" fmla="*/ 14 h 17"/>
                <a:gd name="T24" fmla="*/ 2 w 17"/>
                <a:gd name="T25" fmla="*/ 16 h 17"/>
                <a:gd name="T26" fmla="*/ 4 w 17"/>
                <a:gd name="T27" fmla="*/ 16 h 17"/>
                <a:gd name="T28" fmla="*/ 6 w 17"/>
                <a:gd name="T29" fmla="*/ 14 h 17"/>
                <a:gd name="T30" fmla="*/ 11 w 17"/>
                <a:gd name="T31" fmla="*/ 12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3" y="6"/>
                  </a:ln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6" y="14"/>
                  </a:lnTo>
                  <a:lnTo>
                    <a:pt x="11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22" name="Freeform 2571"/>
            <p:cNvSpPr/>
            <p:nvPr>
              <p:custDataLst>
                <p:tags r:id="rId272"/>
              </p:custDataLst>
            </p:nvPr>
          </p:nvSpPr>
          <p:spPr bwMode="gray">
            <a:xfrm>
              <a:off x="2993" y="1419"/>
              <a:ext cx="9" cy="10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8"/>
                  </a:lnTo>
                </a:path>
              </a:pathLst>
            </a:custGeom>
            <a:solidFill>
              <a:srgbClr val="3384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23" name="Freeform 2572"/>
            <p:cNvSpPr/>
            <p:nvPr>
              <p:custDataLst>
                <p:tags r:id="rId273"/>
              </p:custDataLst>
            </p:nvPr>
          </p:nvSpPr>
          <p:spPr bwMode="gray">
            <a:xfrm>
              <a:off x="3000" y="1384"/>
              <a:ext cx="11" cy="22"/>
            </a:xfrm>
            <a:custGeom>
              <a:gdLst>
                <a:gd name="T0" fmla="*/ 19 w 20"/>
                <a:gd name="T1" fmla="*/ 11 h 35"/>
                <a:gd name="T2" fmla="*/ 0 w 20"/>
                <a:gd name="T3" fmla="*/ 0 h 35"/>
                <a:gd name="T4" fmla="*/ 0 w 20"/>
                <a:gd name="T5" fmla="*/ 22 h 35"/>
                <a:gd name="T6" fmla="*/ 19 w 20"/>
                <a:gd name="T7" fmla="*/ 34 h 35"/>
                <a:gd name="T8" fmla="*/ 19 w 20"/>
                <a:gd name="T9" fmla="*/ 11 h 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35"/>
                <a:gd name="T17" fmla="*/ 20 w 20"/>
                <a:gd name="T18" fmla="*/ 35 h 35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35">
                  <a:moveTo>
                    <a:pt x="19" y="11"/>
                  </a:moveTo>
                  <a:lnTo>
                    <a:pt x="0" y="0"/>
                  </a:lnTo>
                  <a:lnTo>
                    <a:pt x="0" y="22"/>
                  </a:lnTo>
                  <a:lnTo>
                    <a:pt x="19" y="34"/>
                  </a:lnTo>
                  <a:lnTo>
                    <a:pt x="19" y="11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24" name="Freeform 2573"/>
            <p:cNvSpPr/>
            <p:nvPr>
              <p:custDataLst>
                <p:tags r:id="rId274"/>
              </p:custDataLst>
            </p:nvPr>
          </p:nvSpPr>
          <p:spPr bwMode="gray">
            <a:xfrm>
              <a:off x="3041" y="1382"/>
              <a:ext cx="10" cy="10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8 h 17"/>
                <a:gd name="T8" fmla="*/ 0 w 17"/>
                <a:gd name="T9" fmla="*/ 7 h 17"/>
                <a:gd name="T10" fmla="*/ 2 w 17"/>
                <a:gd name="T11" fmla="*/ 3 h 17"/>
                <a:gd name="T12" fmla="*/ 4 w 17"/>
                <a:gd name="T13" fmla="*/ 1 h 17"/>
                <a:gd name="T14" fmla="*/ 6 w 17"/>
                <a:gd name="T15" fmla="*/ 0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1 h 17"/>
                <a:gd name="T22" fmla="*/ 16 w 17"/>
                <a:gd name="T23" fmla="*/ 3 h 17"/>
                <a:gd name="T24" fmla="*/ 16 w 17"/>
                <a:gd name="T25" fmla="*/ 5 h 17"/>
                <a:gd name="T26" fmla="*/ 16 w 17"/>
                <a:gd name="T27" fmla="*/ 7 h 17"/>
                <a:gd name="T28" fmla="*/ 14 w 17"/>
                <a:gd name="T29" fmla="*/ 10 h 17"/>
                <a:gd name="T30" fmla="*/ 12 w 17"/>
                <a:gd name="T31" fmla="*/ 14 h 17"/>
                <a:gd name="T32" fmla="*/ 10 w 17"/>
                <a:gd name="T33" fmla="*/ 14 h 17"/>
                <a:gd name="T34" fmla="*/ 8 w 17"/>
                <a:gd name="T35" fmla="*/ 16 h 17"/>
                <a:gd name="T36" fmla="*/ 6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8"/>
                  </a:lnTo>
                  <a:lnTo>
                    <a:pt x="0" y="7"/>
                  </a:lnTo>
                  <a:lnTo>
                    <a:pt x="2" y="3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6" y="7"/>
                  </a:lnTo>
                  <a:lnTo>
                    <a:pt x="14" y="10"/>
                  </a:lnTo>
                  <a:lnTo>
                    <a:pt x="12" y="14"/>
                  </a:lnTo>
                  <a:lnTo>
                    <a:pt x="10" y="14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25" name="Freeform 2574"/>
            <p:cNvSpPr/>
            <p:nvPr>
              <p:custDataLst>
                <p:tags r:id="rId275"/>
              </p:custDataLst>
            </p:nvPr>
          </p:nvSpPr>
          <p:spPr bwMode="gray">
            <a:xfrm>
              <a:off x="3043" y="1383"/>
              <a:ext cx="9" cy="9"/>
            </a:xfrm>
            <a:custGeom>
              <a:gdLst>
                <a:gd name="T0" fmla="*/ 13 w 17"/>
                <a:gd name="T1" fmla="*/ 10 h 17"/>
                <a:gd name="T2" fmla="*/ 16 w 17"/>
                <a:gd name="T3" fmla="*/ 6 h 17"/>
                <a:gd name="T4" fmla="*/ 16 w 17"/>
                <a:gd name="T5" fmla="*/ 4 h 17"/>
                <a:gd name="T6" fmla="*/ 16 w 17"/>
                <a:gd name="T7" fmla="*/ 2 h 17"/>
                <a:gd name="T8" fmla="*/ 13 w 17"/>
                <a:gd name="T9" fmla="*/ 0 h 17"/>
                <a:gd name="T10" fmla="*/ 10 w 17"/>
                <a:gd name="T11" fmla="*/ 0 h 17"/>
                <a:gd name="T12" fmla="*/ 8 w 17"/>
                <a:gd name="T13" fmla="*/ 0 h 17"/>
                <a:gd name="T14" fmla="*/ 5 w 17"/>
                <a:gd name="T15" fmla="*/ 2 h 17"/>
                <a:gd name="T16" fmla="*/ 2 w 17"/>
                <a:gd name="T17" fmla="*/ 4 h 17"/>
                <a:gd name="T18" fmla="*/ 0 w 17"/>
                <a:gd name="T19" fmla="*/ 8 h 17"/>
                <a:gd name="T20" fmla="*/ 0 w 17"/>
                <a:gd name="T21" fmla="*/ 12 h 17"/>
                <a:gd name="T22" fmla="*/ 0 w 17"/>
                <a:gd name="T23" fmla="*/ 14 h 17"/>
                <a:gd name="T24" fmla="*/ 2 w 17"/>
                <a:gd name="T25" fmla="*/ 16 h 17"/>
                <a:gd name="T26" fmla="*/ 5 w 17"/>
                <a:gd name="T27" fmla="*/ 16 h 17"/>
                <a:gd name="T28" fmla="*/ 8 w 17"/>
                <a:gd name="T29" fmla="*/ 14 h 17"/>
                <a:gd name="T30" fmla="*/ 10 w 17"/>
                <a:gd name="T31" fmla="*/ 14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6" y="6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4"/>
                  </a:lnTo>
                  <a:lnTo>
                    <a:pt x="10" y="14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26" name="Freeform 2575"/>
            <p:cNvSpPr/>
            <p:nvPr>
              <p:custDataLst>
                <p:tags r:id="rId276"/>
              </p:custDataLst>
            </p:nvPr>
          </p:nvSpPr>
          <p:spPr bwMode="gray">
            <a:xfrm>
              <a:off x="3043" y="1384"/>
              <a:ext cx="10" cy="10"/>
            </a:xfrm>
            <a:custGeom>
              <a:gdLst>
                <a:gd name="T0" fmla="*/ 12 w 17"/>
                <a:gd name="T1" fmla="*/ 12 h 17"/>
                <a:gd name="T2" fmla="*/ 16 w 17"/>
                <a:gd name="T3" fmla="*/ 4 h 17"/>
                <a:gd name="T4" fmla="*/ 12 w 17"/>
                <a:gd name="T5" fmla="*/ 0 h 17"/>
                <a:gd name="T6" fmla="*/ 8 w 17"/>
                <a:gd name="T7" fmla="*/ 0 h 17"/>
                <a:gd name="T8" fmla="*/ 4 w 17"/>
                <a:gd name="T9" fmla="*/ 4 h 17"/>
                <a:gd name="T10" fmla="*/ 0 w 17"/>
                <a:gd name="T11" fmla="*/ 12 h 17"/>
                <a:gd name="T12" fmla="*/ 4 w 17"/>
                <a:gd name="T13" fmla="*/ 16 h 17"/>
                <a:gd name="T14" fmla="*/ 8 w 17"/>
                <a:gd name="T15" fmla="*/ 16 h 17"/>
                <a:gd name="T16" fmla="*/ 12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2" y="12"/>
                  </a:moveTo>
                  <a:lnTo>
                    <a:pt x="16" y="4"/>
                  </a:lnTo>
                  <a:lnTo>
                    <a:pt x="12" y="0"/>
                  </a:lnTo>
                  <a:lnTo>
                    <a:pt x="8" y="0"/>
                  </a:lnTo>
                  <a:lnTo>
                    <a:pt x="4" y="4"/>
                  </a:lnTo>
                  <a:lnTo>
                    <a:pt x="0" y="12"/>
                  </a:lnTo>
                  <a:lnTo>
                    <a:pt x="4" y="16"/>
                  </a:lnTo>
                  <a:lnTo>
                    <a:pt x="8" y="16"/>
                  </a:lnTo>
                  <a:lnTo>
                    <a:pt x="12" y="12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27" name="Freeform 2576"/>
            <p:cNvSpPr/>
            <p:nvPr>
              <p:custDataLst>
                <p:tags r:id="rId277"/>
              </p:custDataLst>
            </p:nvPr>
          </p:nvSpPr>
          <p:spPr bwMode="gray">
            <a:xfrm>
              <a:off x="3037" y="1384"/>
              <a:ext cx="9" cy="10"/>
            </a:xfrm>
            <a:custGeom>
              <a:gdLst>
                <a:gd name="T0" fmla="*/ 5 w 17"/>
                <a:gd name="T1" fmla="*/ 16 h 17"/>
                <a:gd name="T2" fmla="*/ 1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7 h 17"/>
                <a:gd name="T10" fmla="*/ 1 w 17"/>
                <a:gd name="T11" fmla="*/ 5 h 17"/>
                <a:gd name="T12" fmla="*/ 3 w 17"/>
                <a:gd name="T13" fmla="*/ 1 h 17"/>
                <a:gd name="T14" fmla="*/ 5 w 17"/>
                <a:gd name="T15" fmla="*/ 0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1 h 17"/>
                <a:gd name="T22" fmla="*/ 14 w 17"/>
                <a:gd name="T23" fmla="*/ 3 h 17"/>
                <a:gd name="T24" fmla="*/ 16 w 17"/>
                <a:gd name="T25" fmla="*/ 5 h 17"/>
                <a:gd name="T26" fmla="*/ 14 w 17"/>
                <a:gd name="T27" fmla="*/ 8 h 17"/>
                <a:gd name="T28" fmla="*/ 14 w 17"/>
                <a:gd name="T29" fmla="*/ 10 h 17"/>
                <a:gd name="T30" fmla="*/ 12 w 17"/>
                <a:gd name="T31" fmla="*/ 14 h 17"/>
                <a:gd name="T32" fmla="*/ 8 w 17"/>
                <a:gd name="T33" fmla="*/ 16 h 17"/>
                <a:gd name="T34" fmla="*/ 7 w 17"/>
                <a:gd name="T35" fmla="*/ 16 h 17"/>
                <a:gd name="T36" fmla="*/ 5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5" y="16"/>
                  </a:moveTo>
                  <a:lnTo>
                    <a:pt x="1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7"/>
                  </a:lnTo>
                  <a:lnTo>
                    <a:pt x="1" y="5"/>
                  </a:lnTo>
                  <a:lnTo>
                    <a:pt x="3" y="1"/>
                  </a:lnTo>
                  <a:lnTo>
                    <a:pt x="5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4" y="3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4" y="10"/>
                  </a:lnTo>
                  <a:lnTo>
                    <a:pt x="12" y="14"/>
                  </a:lnTo>
                  <a:lnTo>
                    <a:pt x="8" y="16"/>
                  </a:lnTo>
                  <a:lnTo>
                    <a:pt x="7" y="16"/>
                  </a:lnTo>
                  <a:lnTo>
                    <a:pt x="5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28" name="Freeform 2577"/>
            <p:cNvSpPr/>
            <p:nvPr>
              <p:custDataLst>
                <p:tags r:id="rId278"/>
              </p:custDataLst>
            </p:nvPr>
          </p:nvSpPr>
          <p:spPr bwMode="gray">
            <a:xfrm>
              <a:off x="3038" y="1384"/>
              <a:ext cx="9" cy="11"/>
            </a:xfrm>
            <a:custGeom>
              <a:gdLst>
                <a:gd name="T0" fmla="*/ 13 w 17"/>
                <a:gd name="T1" fmla="*/ 10 h 17"/>
                <a:gd name="T2" fmla="*/ 13 w 17"/>
                <a:gd name="T3" fmla="*/ 8 h 17"/>
                <a:gd name="T4" fmla="*/ 16 w 17"/>
                <a:gd name="T5" fmla="*/ 4 h 17"/>
                <a:gd name="T6" fmla="*/ 13 w 17"/>
                <a:gd name="T7" fmla="*/ 2 h 17"/>
                <a:gd name="T8" fmla="*/ 13 w 17"/>
                <a:gd name="T9" fmla="*/ 0 h 17"/>
                <a:gd name="T10" fmla="*/ 11 w 17"/>
                <a:gd name="T11" fmla="*/ 0 h 17"/>
                <a:gd name="T12" fmla="*/ 6 w 17"/>
                <a:gd name="T13" fmla="*/ 0 h 17"/>
                <a:gd name="T14" fmla="*/ 4 w 17"/>
                <a:gd name="T15" fmla="*/ 2 h 17"/>
                <a:gd name="T16" fmla="*/ 2 w 17"/>
                <a:gd name="T17" fmla="*/ 6 h 17"/>
                <a:gd name="T18" fmla="*/ 0 w 17"/>
                <a:gd name="T19" fmla="*/ 8 h 17"/>
                <a:gd name="T20" fmla="*/ 0 w 17"/>
                <a:gd name="T21" fmla="*/ 12 h 17"/>
                <a:gd name="T22" fmla="*/ 0 w 17"/>
                <a:gd name="T23" fmla="*/ 14 h 17"/>
                <a:gd name="T24" fmla="*/ 2 w 17"/>
                <a:gd name="T25" fmla="*/ 16 h 17"/>
                <a:gd name="T26" fmla="*/ 4 w 17"/>
                <a:gd name="T27" fmla="*/ 16 h 17"/>
                <a:gd name="T28" fmla="*/ 6 w 17"/>
                <a:gd name="T29" fmla="*/ 16 h 17"/>
                <a:gd name="T30" fmla="*/ 11 w 17"/>
                <a:gd name="T31" fmla="*/ 14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3" y="8"/>
                  </a:ln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6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6" y="16"/>
                  </a:lnTo>
                  <a:lnTo>
                    <a:pt x="11" y="14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29" name="Freeform 2578"/>
            <p:cNvSpPr/>
            <p:nvPr>
              <p:custDataLst>
                <p:tags r:id="rId279"/>
              </p:custDataLst>
            </p:nvPr>
          </p:nvSpPr>
          <p:spPr bwMode="gray">
            <a:xfrm>
              <a:off x="3039" y="1386"/>
              <a:ext cx="9" cy="11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8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2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30" name="Freeform 2579"/>
            <p:cNvSpPr/>
            <p:nvPr>
              <p:custDataLst>
                <p:tags r:id="rId280"/>
              </p:custDataLst>
            </p:nvPr>
          </p:nvSpPr>
          <p:spPr bwMode="gray">
            <a:xfrm>
              <a:off x="3043" y="1383"/>
              <a:ext cx="10" cy="9"/>
            </a:xfrm>
            <a:custGeom>
              <a:gdLst>
                <a:gd name="T0" fmla="*/ 5 w 17"/>
                <a:gd name="T1" fmla="*/ 16 h 17"/>
                <a:gd name="T2" fmla="*/ 1 w 17"/>
                <a:gd name="T3" fmla="*/ 12 h 17"/>
                <a:gd name="T4" fmla="*/ 0 w 17"/>
                <a:gd name="T5" fmla="*/ 12 h 17"/>
                <a:gd name="T6" fmla="*/ 0 w 17"/>
                <a:gd name="T7" fmla="*/ 9 h 17"/>
                <a:gd name="T8" fmla="*/ 0 w 17"/>
                <a:gd name="T9" fmla="*/ 8 h 17"/>
                <a:gd name="T10" fmla="*/ 1 w 17"/>
                <a:gd name="T11" fmla="*/ 4 h 17"/>
                <a:gd name="T12" fmla="*/ 3 w 17"/>
                <a:gd name="T13" fmla="*/ 3 h 17"/>
                <a:gd name="T14" fmla="*/ 5 w 17"/>
                <a:gd name="T15" fmla="*/ 1 h 17"/>
                <a:gd name="T16" fmla="*/ 8 w 17"/>
                <a:gd name="T17" fmla="*/ 0 h 17"/>
                <a:gd name="T18" fmla="*/ 10 w 17"/>
                <a:gd name="T19" fmla="*/ 1 h 17"/>
                <a:gd name="T20" fmla="*/ 14 w 17"/>
                <a:gd name="T21" fmla="*/ 3 h 17"/>
                <a:gd name="T22" fmla="*/ 14 w 17"/>
                <a:gd name="T23" fmla="*/ 4 h 17"/>
                <a:gd name="T24" fmla="*/ 16 w 17"/>
                <a:gd name="T25" fmla="*/ 6 h 17"/>
                <a:gd name="T26" fmla="*/ 14 w 17"/>
                <a:gd name="T27" fmla="*/ 8 h 17"/>
                <a:gd name="T28" fmla="*/ 14 w 17"/>
                <a:gd name="T29" fmla="*/ 11 h 17"/>
                <a:gd name="T30" fmla="*/ 12 w 17"/>
                <a:gd name="T31" fmla="*/ 12 h 17"/>
                <a:gd name="T32" fmla="*/ 8 w 17"/>
                <a:gd name="T33" fmla="*/ 14 h 17"/>
                <a:gd name="T34" fmla="*/ 7 w 17"/>
                <a:gd name="T35" fmla="*/ 16 h 17"/>
                <a:gd name="T36" fmla="*/ 5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5" y="16"/>
                  </a:moveTo>
                  <a:lnTo>
                    <a:pt x="1" y="12"/>
                  </a:lnTo>
                  <a:lnTo>
                    <a:pt x="0" y="12"/>
                  </a:lnTo>
                  <a:lnTo>
                    <a:pt x="0" y="9"/>
                  </a:lnTo>
                  <a:lnTo>
                    <a:pt x="0" y="8"/>
                  </a:lnTo>
                  <a:lnTo>
                    <a:pt x="1" y="4"/>
                  </a:lnTo>
                  <a:lnTo>
                    <a:pt x="3" y="3"/>
                  </a:lnTo>
                  <a:lnTo>
                    <a:pt x="5" y="1"/>
                  </a:lnTo>
                  <a:lnTo>
                    <a:pt x="8" y="0"/>
                  </a:lnTo>
                  <a:lnTo>
                    <a:pt x="10" y="1"/>
                  </a:lnTo>
                  <a:lnTo>
                    <a:pt x="14" y="3"/>
                  </a:lnTo>
                  <a:lnTo>
                    <a:pt x="14" y="4"/>
                  </a:lnTo>
                  <a:lnTo>
                    <a:pt x="16" y="6"/>
                  </a:lnTo>
                  <a:lnTo>
                    <a:pt x="14" y="8"/>
                  </a:lnTo>
                  <a:lnTo>
                    <a:pt x="14" y="11"/>
                  </a:lnTo>
                  <a:lnTo>
                    <a:pt x="12" y="12"/>
                  </a:lnTo>
                  <a:lnTo>
                    <a:pt x="8" y="14"/>
                  </a:lnTo>
                  <a:lnTo>
                    <a:pt x="7" y="16"/>
                  </a:lnTo>
                  <a:lnTo>
                    <a:pt x="5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31" name="Freeform 2580"/>
            <p:cNvSpPr/>
            <p:nvPr>
              <p:custDataLst>
                <p:tags r:id="rId281"/>
              </p:custDataLst>
            </p:nvPr>
          </p:nvSpPr>
          <p:spPr bwMode="gray">
            <a:xfrm>
              <a:off x="3044" y="1384"/>
              <a:ext cx="9" cy="10"/>
            </a:xfrm>
            <a:custGeom>
              <a:gdLst>
                <a:gd name="T0" fmla="*/ 13 w 17"/>
                <a:gd name="T1" fmla="*/ 10 h 17"/>
                <a:gd name="T2" fmla="*/ 13 w 17"/>
                <a:gd name="T3" fmla="*/ 6 h 17"/>
                <a:gd name="T4" fmla="*/ 16 w 17"/>
                <a:gd name="T5" fmla="*/ 4 h 17"/>
                <a:gd name="T6" fmla="*/ 13 w 17"/>
                <a:gd name="T7" fmla="*/ 2 h 17"/>
                <a:gd name="T8" fmla="*/ 13 w 17"/>
                <a:gd name="T9" fmla="*/ 0 h 17"/>
                <a:gd name="T10" fmla="*/ 11 w 17"/>
                <a:gd name="T11" fmla="*/ 0 h 17"/>
                <a:gd name="T12" fmla="*/ 6 w 17"/>
                <a:gd name="T13" fmla="*/ 0 h 17"/>
                <a:gd name="T14" fmla="*/ 4 w 17"/>
                <a:gd name="T15" fmla="*/ 2 h 17"/>
                <a:gd name="T16" fmla="*/ 2 w 17"/>
                <a:gd name="T17" fmla="*/ 4 h 17"/>
                <a:gd name="T18" fmla="*/ 0 w 17"/>
                <a:gd name="T19" fmla="*/ 8 h 17"/>
                <a:gd name="T20" fmla="*/ 0 w 17"/>
                <a:gd name="T21" fmla="*/ 12 h 17"/>
                <a:gd name="T22" fmla="*/ 0 w 17"/>
                <a:gd name="T23" fmla="*/ 14 h 17"/>
                <a:gd name="T24" fmla="*/ 2 w 17"/>
                <a:gd name="T25" fmla="*/ 16 h 17"/>
                <a:gd name="T26" fmla="*/ 4 w 17"/>
                <a:gd name="T27" fmla="*/ 16 h 17"/>
                <a:gd name="T28" fmla="*/ 6 w 17"/>
                <a:gd name="T29" fmla="*/ 14 h 17"/>
                <a:gd name="T30" fmla="*/ 11 w 17"/>
                <a:gd name="T31" fmla="*/ 12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3" y="6"/>
                  </a:lnTo>
                  <a:lnTo>
                    <a:pt x="16" y="4"/>
                  </a:lnTo>
                  <a:lnTo>
                    <a:pt x="13" y="2"/>
                  </a:lnTo>
                  <a:lnTo>
                    <a:pt x="13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6" y="14"/>
                  </a:lnTo>
                  <a:lnTo>
                    <a:pt x="11" y="12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32" name="Freeform 2581"/>
            <p:cNvSpPr/>
            <p:nvPr>
              <p:custDataLst>
                <p:tags r:id="rId282"/>
              </p:custDataLst>
            </p:nvPr>
          </p:nvSpPr>
          <p:spPr bwMode="gray">
            <a:xfrm>
              <a:off x="3045" y="1384"/>
              <a:ext cx="9" cy="11"/>
            </a:xfrm>
            <a:custGeom>
              <a:gdLst>
                <a:gd name="T0" fmla="*/ 16 w 17"/>
                <a:gd name="T1" fmla="*/ 8 h 17"/>
                <a:gd name="T2" fmla="*/ 16 w 17"/>
                <a:gd name="T3" fmla="*/ 4 h 17"/>
                <a:gd name="T4" fmla="*/ 16 w 17"/>
                <a:gd name="T5" fmla="*/ 0 h 17"/>
                <a:gd name="T6" fmla="*/ 5 w 17"/>
                <a:gd name="T7" fmla="*/ 0 h 17"/>
                <a:gd name="T8" fmla="*/ 0 w 17"/>
                <a:gd name="T9" fmla="*/ 4 h 17"/>
                <a:gd name="T10" fmla="*/ 0 w 17"/>
                <a:gd name="T11" fmla="*/ 12 h 17"/>
                <a:gd name="T12" fmla="*/ 0 w 17"/>
                <a:gd name="T13" fmla="*/ 16 h 17"/>
                <a:gd name="T14" fmla="*/ 5 w 17"/>
                <a:gd name="T15" fmla="*/ 16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5" y="0"/>
                  </a:lnTo>
                  <a:lnTo>
                    <a:pt x="0" y="4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8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33" name="Freeform 2582"/>
            <p:cNvSpPr/>
            <p:nvPr>
              <p:custDataLst>
                <p:tags r:id="rId283"/>
              </p:custDataLst>
            </p:nvPr>
          </p:nvSpPr>
          <p:spPr bwMode="gray">
            <a:xfrm>
              <a:off x="3039" y="1385"/>
              <a:ext cx="9" cy="12"/>
            </a:xfrm>
            <a:custGeom>
              <a:gdLst>
                <a:gd name="T0" fmla="*/ 6 w 17"/>
                <a:gd name="T1" fmla="*/ 16 h 17"/>
                <a:gd name="T2" fmla="*/ 2 w 17"/>
                <a:gd name="T3" fmla="*/ 14 h 17"/>
                <a:gd name="T4" fmla="*/ 0 w 17"/>
                <a:gd name="T5" fmla="*/ 12 h 17"/>
                <a:gd name="T6" fmla="*/ 0 w 17"/>
                <a:gd name="T7" fmla="*/ 10 h 17"/>
                <a:gd name="T8" fmla="*/ 0 w 17"/>
                <a:gd name="T9" fmla="*/ 7 h 17"/>
                <a:gd name="T10" fmla="*/ 2 w 17"/>
                <a:gd name="T11" fmla="*/ 5 h 17"/>
                <a:gd name="T12" fmla="*/ 4 w 17"/>
                <a:gd name="T13" fmla="*/ 1 h 17"/>
                <a:gd name="T14" fmla="*/ 6 w 17"/>
                <a:gd name="T15" fmla="*/ 0 h 17"/>
                <a:gd name="T16" fmla="*/ 8 w 17"/>
                <a:gd name="T17" fmla="*/ 0 h 17"/>
                <a:gd name="T18" fmla="*/ 10 w 17"/>
                <a:gd name="T19" fmla="*/ 0 h 17"/>
                <a:gd name="T20" fmla="*/ 14 w 17"/>
                <a:gd name="T21" fmla="*/ 1 h 17"/>
                <a:gd name="T22" fmla="*/ 16 w 17"/>
                <a:gd name="T23" fmla="*/ 3 h 17"/>
                <a:gd name="T24" fmla="*/ 16 w 17"/>
                <a:gd name="T25" fmla="*/ 5 h 17"/>
                <a:gd name="T26" fmla="*/ 16 w 17"/>
                <a:gd name="T27" fmla="*/ 8 h 17"/>
                <a:gd name="T28" fmla="*/ 14 w 17"/>
                <a:gd name="T29" fmla="*/ 10 h 17"/>
                <a:gd name="T30" fmla="*/ 12 w 17"/>
                <a:gd name="T31" fmla="*/ 14 h 17"/>
                <a:gd name="T32" fmla="*/ 10 w 17"/>
                <a:gd name="T33" fmla="*/ 16 h 17"/>
                <a:gd name="T34" fmla="*/ 8 w 17"/>
                <a:gd name="T35" fmla="*/ 16 h 17"/>
                <a:gd name="T36" fmla="*/ 6 w 17"/>
                <a:gd name="T37" fmla="*/ 16 h 1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7"/>
                <a:gd name="T58" fmla="*/ 0 h 17"/>
                <a:gd name="T59" fmla="*/ 17 w 17"/>
                <a:gd name="T60" fmla="*/ 17 h 17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7" h="17">
                  <a:moveTo>
                    <a:pt x="6" y="16"/>
                  </a:moveTo>
                  <a:lnTo>
                    <a:pt x="2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0" y="7"/>
                  </a:lnTo>
                  <a:lnTo>
                    <a:pt x="2" y="5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3"/>
                  </a:lnTo>
                  <a:lnTo>
                    <a:pt x="16" y="5"/>
                  </a:lnTo>
                  <a:lnTo>
                    <a:pt x="16" y="8"/>
                  </a:lnTo>
                  <a:lnTo>
                    <a:pt x="14" y="10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8" y="16"/>
                  </a:lnTo>
                  <a:lnTo>
                    <a:pt x="6" y="16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34" name="Freeform 2583"/>
            <p:cNvSpPr/>
            <p:nvPr>
              <p:custDataLst>
                <p:tags r:id="rId284"/>
              </p:custDataLst>
            </p:nvPr>
          </p:nvSpPr>
          <p:spPr bwMode="gray">
            <a:xfrm>
              <a:off x="3039" y="1386"/>
              <a:ext cx="11" cy="11"/>
            </a:xfrm>
            <a:custGeom>
              <a:gdLst>
                <a:gd name="T0" fmla="*/ 13 w 17"/>
                <a:gd name="T1" fmla="*/ 10 h 17"/>
                <a:gd name="T2" fmla="*/ 16 w 17"/>
                <a:gd name="T3" fmla="*/ 8 h 17"/>
                <a:gd name="T4" fmla="*/ 16 w 17"/>
                <a:gd name="T5" fmla="*/ 4 h 17"/>
                <a:gd name="T6" fmla="*/ 16 w 17"/>
                <a:gd name="T7" fmla="*/ 2 h 17"/>
                <a:gd name="T8" fmla="*/ 13 w 17"/>
                <a:gd name="T9" fmla="*/ 0 h 17"/>
                <a:gd name="T10" fmla="*/ 10 w 17"/>
                <a:gd name="T11" fmla="*/ 0 h 17"/>
                <a:gd name="T12" fmla="*/ 8 w 17"/>
                <a:gd name="T13" fmla="*/ 0 h 17"/>
                <a:gd name="T14" fmla="*/ 5 w 17"/>
                <a:gd name="T15" fmla="*/ 2 h 17"/>
                <a:gd name="T16" fmla="*/ 2 w 17"/>
                <a:gd name="T17" fmla="*/ 6 h 17"/>
                <a:gd name="T18" fmla="*/ 0 w 17"/>
                <a:gd name="T19" fmla="*/ 8 h 17"/>
                <a:gd name="T20" fmla="*/ 0 w 17"/>
                <a:gd name="T21" fmla="*/ 12 h 17"/>
                <a:gd name="T22" fmla="*/ 0 w 17"/>
                <a:gd name="T23" fmla="*/ 14 h 17"/>
                <a:gd name="T24" fmla="*/ 2 w 17"/>
                <a:gd name="T25" fmla="*/ 16 h 17"/>
                <a:gd name="T26" fmla="*/ 5 w 17"/>
                <a:gd name="T27" fmla="*/ 16 h 17"/>
                <a:gd name="T28" fmla="*/ 8 w 17"/>
                <a:gd name="T29" fmla="*/ 16 h 17"/>
                <a:gd name="T30" fmla="*/ 10 w 17"/>
                <a:gd name="T31" fmla="*/ 14 h 17"/>
                <a:gd name="T32" fmla="*/ 13 w 17"/>
                <a:gd name="T33" fmla="*/ 10 h 1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7"/>
                <a:gd name="T52" fmla="*/ 0 h 17"/>
                <a:gd name="T53" fmla="*/ 17 w 17"/>
                <a:gd name="T54" fmla="*/ 17 h 17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7" h="17">
                  <a:moveTo>
                    <a:pt x="13" y="10"/>
                  </a:moveTo>
                  <a:lnTo>
                    <a:pt x="16" y="8"/>
                  </a:lnTo>
                  <a:lnTo>
                    <a:pt x="16" y="4"/>
                  </a:lnTo>
                  <a:lnTo>
                    <a:pt x="16" y="2"/>
                  </a:lnTo>
                  <a:lnTo>
                    <a:pt x="13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2" y="6"/>
                  </a:lnTo>
                  <a:lnTo>
                    <a:pt x="0" y="8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5" y="16"/>
                  </a:lnTo>
                  <a:lnTo>
                    <a:pt x="8" y="16"/>
                  </a:lnTo>
                  <a:lnTo>
                    <a:pt x="10" y="14"/>
                  </a:lnTo>
                  <a:lnTo>
                    <a:pt x="13" y="10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35" name="Freeform 2584"/>
            <p:cNvSpPr/>
            <p:nvPr>
              <p:custDataLst>
                <p:tags r:id="rId285"/>
              </p:custDataLst>
            </p:nvPr>
          </p:nvSpPr>
          <p:spPr bwMode="gray">
            <a:xfrm>
              <a:off x="3041" y="1387"/>
              <a:ext cx="9" cy="12"/>
            </a:xfrm>
            <a:custGeom>
              <a:gdLst>
                <a:gd name="T0" fmla="*/ 16 w 17"/>
                <a:gd name="T1" fmla="*/ 12 h 17"/>
                <a:gd name="T2" fmla="*/ 16 w 17"/>
                <a:gd name="T3" fmla="*/ 4 h 17"/>
                <a:gd name="T4" fmla="*/ 16 w 17"/>
                <a:gd name="T5" fmla="*/ 0 h 17"/>
                <a:gd name="T6" fmla="*/ 10 w 17"/>
                <a:gd name="T7" fmla="*/ 0 h 17"/>
                <a:gd name="T8" fmla="*/ 5 w 17"/>
                <a:gd name="T9" fmla="*/ 8 h 17"/>
                <a:gd name="T10" fmla="*/ 0 w 17"/>
                <a:gd name="T11" fmla="*/ 12 h 17"/>
                <a:gd name="T12" fmla="*/ 5 w 17"/>
                <a:gd name="T13" fmla="*/ 16 h 17"/>
                <a:gd name="T14" fmla="*/ 10 w 17"/>
                <a:gd name="T15" fmla="*/ 16 h 17"/>
                <a:gd name="T16" fmla="*/ 16 w 17"/>
                <a:gd name="T17" fmla="*/ 12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12"/>
                  </a:moveTo>
                  <a:lnTo>
                    <a:pt x="16" y="4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5" y="8"/>
                  </a:lnTo>
                  <a:lnTo>
                    <a:pt x="0" y="12"/>
                  </a:lnTo>
                  <a:lnTo>
                    <a:pt x="5" y="16"/>
                  </a:lnTo>
                  <a:lnTo>
                    <a:pt x="10" y="16"/>
                  </a:lnTo>
                  <a:lnTo>
                    <a:pt x="16" y="12"/>
                  </a:lnTo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36" name="Freeform 2585"/>
            <p:cNvSpPr/>
            <p:nvPr>
              <p:custDataLst>
                <p:tags r:id="rId286"/>
              </p:custDataLst>
            </p:nvPr>
          </p:nvSpPr>
          <p:spPr bwMode="gray">
            <a:xfrm>
              <a:off x="3000" y="1359"/>
              <a:ext cx="53" cy="33"/>
            </a:xfrm>
            <a:custGeom>
              <a:gdLst>
                <a:gd name="T0" fmla="*/ 94 w 95"/>
                <a:gd name="T1" fmla="*/ 11 h 55"/>
                <a:gd name="T2" fmla="*/ 75 w 95"/>
                <a:gd name="T3" fmla="*/ 0 h 55"/>
                <a:gd name="T4" fmla="*/ 0 w 95"/>
                <a:gd name="T5" fmla="*/ 43 h 55"/>
                <a:gd name="T6" fmla="*/ 19 w 95"/>
                <a:gd name="T7" fmla="*/ 54 h 55"/>
                <a:gd name="T8" fmla="*/ 94 w 95"/>
                <a:gd name="T9" fmla="*/ 11 h 5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5"/>
                <a:gd name="T16" fmla="*/ 0 h 55"/>
                <a:gd name="T17" fmla="*/ 95 w 95"/>
                <a:gd name="T18" fmla="*/ 55 h 55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5" h="55">
                  <a:moveTo>
                    <a:pt x="94" y="11"/>
                  </a:moveTo>
                  <a:lnTo>
                    <a:pt x="75" y="0"/>
                  </a:lnTo>
                  <a:lnTo>
                    <a:pt x="0" y="43"/>
                  </a:lnTo>
                  <a:lnTo>
                    <a:pt x="19" y="54"/>
                  </a:lnTo>
                  <a:lnTo>
                    <a:pt x="94" y="11"/>
                  </a:lnTo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37" name="Freeform 2586"/>
            <p:cNvSpPr/>
            <p:nvPr>
              <p:custDataLst>
                <p:tags r:id="rId287"/>
              </p:custDataLst>
            </p:nvPr>
          </p:nvSpPr>
          <p:spPr bwMode="gray">
            <a:xfrm>
              <a:off x="3010" y="1365"/>
              <a:ext cx="43" cy="41"/>
            </a:xfrm>
            <a:custGeom>
              <a:gdLst>
                <a:gd name="T0" fmla="*/ 75 w 76"/>
                <a:gd name="T1" fmla="*/ 0 h 67"/>
                <a:gd name="T2" fmla="*/ 0 w 76"/>
                <a:gd name="T3" fmla="*/ 43 h 67"/>
                <a:gd name="T4" fmla="*/ 0 w 76"/>
                <a:gd name="T5" fmla="*/ 66 h 67"/>
                <a:gd name="T6" fmla="*/ 75 w 76"/>
                <a:gd name="T7" fmla="*/ 22 h 67"/>
                <a:gd name="T8" fmla="*/ 75 w 76"/>
                <a:gd name="T9" fmla="*/ 0 h 6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6"/>
                <a:gd name="T16" fmla="*/ 0 h 67"/>
                <a:gd name="T17" fmla="*/ 76 w 76"/>
                <a:gd name="T18" fmla="*/ 67 h 6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6" h="67">
                  <a:moveTo>
                    <a:pt x="75" y="0"/>
                  </a:moveTo>
                  <a:lnTo>
                    <a:pt x="0" y="43"/>
                  </a:lnTo>
                  <a:lnTo>
                    <a:pt x="0" y="66"/>
                  </a:lnTo>
                  <a:lnTo>
                    <a:pt x="75" y="22"/>
                  </a:lnTo>
                  <a:lnTo>
                    <a:pt x="75" y="0"/>
                  </a:lnTo>
                </a:path>
              </a:pathLst>
            </a:custGeom>
            <a:solidFill>
              <a:srgbClr val="7F7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38" name="Freeform 2587"/>
            <p:cNvSpPr/>
            <p:nvPr>
              <p:custDataLst>
                <p:tags r:id="rId288"/>
              </p:custDataLst>
            </p:nvPr>
          </p:nvSpPr>
          <p:spPr bwMode="gray">
            <a:xfrm>
              <a:off x="2984" y="1408"/>
              <a:ext cx="9" cy="11"/>
            </a:xfrm>
            <a:custGeom>
              <a:gdLst>
                <a:gd name="T0" fmla="*/ 11 w 17"/>
                <a:gd name="T1" fmla="*/ 0 h 17"/>
                <a:gd name="T2" fmla="*/ 0 w 17"/>
                <a:gd name="T3" fmla="*/ 9 h 17"/>
                <a:gd name="T4" fmla="*/ 2 w 17"/>
                <a:gd name="T5" fmla="*/ 16 h 17"/>
                <a:gd name="T6" fmla="*/ 16 w 17"/>
                <a:gd name="T7" fmla="*/ 4 h 17"/>
                <a:gd name="T8" fmla="*/ 11 w 17"/>
                <a:gd name="T9" fmla="*/ 0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1" y="0"/>
                  </a:moveTo>
                  <a:lnTo>
                    <a:pt x="0" y="9"/>
                  </a:lnTo>
                  <a:lnTo>
                    <a:pt x="2" y="16"/>
                  </a:lnTo>
                  <a:lnTo>
                    <a:pt x="16" y="4"/>
                  </a:lnTo>
                  <a:lnTo>
                    <a:pt x="11" y="0"/>
                  </a:lnTo>
                </a:path>
              </a:pathLst>
            </a:custGeom>
            <a:solidFill>
              <a:srgbClr val="0191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39" name="Freeform 2588"/>
            <p:cNvSpPr/>
            <p:nvPr>
              <p:custDataLst>
                <p:tags r:id="rId289"/>
              </p:custDataLst>
            </p:nvPr>
          </p:nvSpPr>
          <p:spPr bwMode="gray">
            <a:xfrm>
              <a:off x="2983" y="1410"/>
              <a:ext cx="10" cy="11"/>
            </a:xfrm>
            <a:custGeom>
              <a:gdLst>
                <a:gd name="T0" fmla="*/ 0 w 17"/>
                <a:gd name="T1" fmla="*/ 11 h 17"/>
                <a:gd name="T2" fmla="*/ 10 w 17"/>
                <a:gd name="T3" fmla="*/ 16 h 17"/>
                <a:gd name="T4" fmla="*/ 16 w 17"/>
                <a:gd name="T5" fmla="*/ 4 h 17"/>
                <a:gd name="T6" fmla="*/ 5 w 17"/>
                <a:gd name="T7" fmla="*/ 0 h 17"/>
                <a:gd name="T8" fmla="*/ 0 w 17"/>
                <a:gd name="T9" fmla="*/ 11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0" y="11"/>
                  </a:moveTo>
                  <a:lnTo>
                    <a:pt x="10" y="16"/>
                  </a:lnTo>
                  <a:lnTo>
                    <a:pt x="16" y="4"/>
                  </a:lnTo>
                  <a:lnTo>
                    <a:pt x="5" y="0"/>
                  </a:lnTo>
                  <a:lnTo>
                    <a:pt x="0" y="11"/>
                  </a:lnTo>
                </a:path>
              </a:pathLst>
            </a:custGeom>
            <a:solidFill>
              <a:srgbClr val="006C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40" name="Freeform 2589"/>
            <p:cNvSpPr/>
            <p:nvPr>
              <p:custDataLst>
                <p:tags r:id="rId290"/>
              </p:custDataLst>
            </p:nvPr>
          </p:nvSpPr>
          <p:spPr bwMode="gray">
            <a:xfrm>
              <a:off x="2982" y="1414"/>
              <a:ext cx="9" cy="12"/>
            </a:xfrm>
            <a:custGeom>
              <a:gdLst>
                <a:gd name="T0" fmla="*/ 0 w 17"/>
                <a:gd name="T1" fmla="*/ 3 h 17"/>
                <a:gd name="T2" fmla="*/ 6 w 17"/>
                <a:gd name="T3" fmla="*/ 11 h 17"/>
                <a:gd name="T4" fmla="*/ 16 w 17"/>
                <a:gd name="T5" fmla="*/ 16 h 17"/>
                <a:gd name="T6" fmla="*/ 16 w 17"/>
                <a:gd name="T7" fmla="*/ 14 h 17"/>
                <a:gd name="T8" fmla="*/ 7 w 17"/>
                <a:gd name="T9" fmla="*/ 8 h 17"/>
                <a:gd name="T10" fmla="*/ 0 w 17"/>
                <a:gd name="T11" fmla="*/ 0 h 17"/>
                <a:gd name="T12" fmla="*/ 0 w 17"/>
                <a:gd name="T13" fmla="*/ 3 h 1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7"/>
                <a:gd name="T22" fmla="*/ 0 h 17"/>
                <a:gd name="T23" fmla="*/ 17 w 17"/>
                <a:gd name="T24" fmla="*/ 17 h 17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7" h="17">
                  <a:moveTo>
                    <a:pt x="0" y="3"/>
                  </a:moveTo>
                  <a:lnTo>
                    <a:pt x="6" y="11"/>
                  </a:lnTo>
                  <a:lnTo>
                    <a:pt x="16" y="16"/>
                  </a:lnTo>
                  <a:lnTo>
                    <a:pt x="16" y="14"/>
                  </a:lnTo>
                  <a:lnTo>
                    <a:pt x="7" y="8"/>
                  </a:lnTo>
                  <a:lnTo>
                    <a:pt x="0" y="0"/>
                  </a:lnTo>
                  <a:lnTo>
                    <a:pt x="0" y="3"/>
                  </a:lnTo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41" name="Freeform 2590"/>
            <p:cNvSpPr/>
            <p:nvPr>
              <p:custDataLst>
                <p:tags r:id="rId291"/>
              </p:custDataLst>
            </p:nvPr>
          </p:nvSpPr>
          <p:spPr bwMode="gray">
            <a:xfrm>
              <a:off x="2999" y="1412"/>
              <a:ext cx="7" cy="10"/>
            </a:xfrm>
            <a:custGeom>
              <a:gdLst>
                <a:gd name="T0" fmla="*/ 11 w 17"/>
                <a:gd name="T1" fmla="*/ 0 h 17"/>
                <a:gd name="T2" fmla="*/ 0 w 17"/>
                <a:gd name="T3" fmla="*/ 12 h 17"/>
                <a:gd name="T4" fmla="*/ 3 w 17"/>
                <a:gd name="T5" fmla="*/ 16 h 17"/>
                <a:gd name="T6" fmla="*/ 16 w 17"/>
                <a:gd name="T7" fmla="*/ 4 h 17"/>
                <a:gd name="T8" fmla="*/ 11 w 17"/>
                <a:gd name="T9" fmla="*/ 0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1" y="0"/>
                  </a:moveTo>
                  <a:lnTo>
                    <a:pt x="0" y="12"/>
                  </a:lnTo>
                  <a:lnTo>
                    <a:pt x="3" y="16"/>
                  </a:lnTo>
                  <a:lnTo>
                    <a:pt x="16" y="4"/>
                  </a:lnTo>
                  <a:lnTo>
                    <a:pt x="11" y="0"/>
                  </a:lnTo>
                </a:path>
              </a:pathLst>
            </a:custGeom>
            <a:solidFill>
              <a:srgbClr val="0191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42" name="Freeform 2591"/>
            <p:cNvSpPr/>
            <p:nvPr>
              <p:custDataLst>
                <p:tags r:id="rId292"/>
              </p:custDataLst>
            </p:nvPr>
          </p:nvSpPr>
          <p:spPr bwMode="gray">
            <a:xfrm>
              <a:off x="3000" y="1413"/>
              <a:ext cx="8" cy="10"/>
            </a:xfrm>
            <a:custGeom>
              <a:gdLst>
                <a:gd name="T0" fmla="*/ 16 w 17"/>
                <a:gd name="T1" fmla="*/ 4 h 17"/>
                <a:gd name="T2" fmla="*/ 0 w 17"/>
                <a:gd name="T3" fmla="*/ 16 h 17"/>
                <a:gd name="T4" fmla="*/ 0 w 17"/>
                <a:gd name="T5" fmla="*/ 12 h 17"/>
                <a:gd name="T6" fmla="*/ 16 w 17"/>
                <a:gd name="T7" fmla="*/ 0 h 17"/>
                <a:gd name="T8" fmla="*/ 16 w 17"/>
                <a:gd name="T9" fmla="*/ 4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4"/>
                  </a:moveTo>
                  <a:lnTo>
                    <a:pt x="0" y="16"/>
                  </a:lnTo>
                  <a:lnTo>
                    <a:pt x="0" y="12"/>
                  </a:lnTo>
                  <a:lnTo>
                    <a:pt x="16" y="0"/>
                  </a:lnTo>
                  <a:lnTo>
                    <a:pt x="16" y="4"/>
                  </a:lnTo>
                </a:path>
              </a:pathLst>
            </a:custGeom>
            <a:solidFill>
              <a:srgbClr val="003B3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43" name="Freeform 2592"/>
            <p:cNvSpPr/>
            <p:nvPr>
              <p:custDataLst>
                <p:tags r:id="rId293"/>
              </p:custDataLst>
            </p:nvPr>
          </p:nvSpPr>
          <p:spPr bwMode="gray">
            <a:xfrm>
              <a:off x="2999" y="1414"/>
              <a:ext cx="7" cy="12"/>
            </a:xfrm>
            <a:custGeom>
              <a:gdLst>
                <a:gd name="T0" fmla="*/ 0 w 17"/>
                <a:gd name="T1" fmla="*/ 8 h 17"/>
                <a:gd name="T2" fmla="*/ 16 w 17"/>
                <a:gd name="T3" fmla="*/ 16 h 17"/>
                <a:gd name="T4" fmla="*/ 16 w 17"/>
                <a:gd name="T5" fmla="*/ 8 h 17"/>
                <a:gd name="T6" fmla="*/ 0 w 17"/>
                <a:gd name="T7" fmla="*/ 0 h 17"/>
                <a:gd name="T8" fmla="*/ 0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0" y="8"/>
                  </a:moveTo>
                  <a:lnTo>
                    <a:pt x="16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0" y="8"/>
                  </a:lnTo>
                </a:path>
              </a:pathLst>
            </a:custGeom>
            <a:solidFill>
              <a:srgbClr val="006C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44" name="Freeform 2593"/>
            <p:cNvSpPr/>
            <p:nvPr>
              <p:custDataLst>
                <p:tags r:id="rId294"/>
              </p:custDataLst>
            </p:nvPr>
          </p:nvSpPr>
          <p:spPr bwMode="gray">
            <a:xfrm>
              <a:off x="2993" y="1392"/>
              <a:ext cx="14" cy="11"/>
            </a:xfrm>
            <a:custGeom>
              <a:gdLst>
                <a:gd name="T0" fmla="*/ 9 w 28"/>
                <a:gd name="T1" fmla="*/ 0 h 17"/>
                <a:gd name="T2" fmla="*/ 0 w 28"/>
                <a:gd name="T3" fmla="*/ 6 h 17"/>
                <a:gd name="T4" fmla="*/ 17 w 28"/>
                <a:gd name="T5" fmla="*/ 16 h 17"/>
                <a:gd name="T6" fmla="*/ 27 w 28"/>
                <a:gd name="T7" fmla="*/ 10 h 17"/>
                <a:gd name="T8" fmla="*/ 9 w 28"/>
                <a:gd name="T9" fmla="*/ 0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7"/>
                <a:gd name="T17" fmla="*/ 28 w 28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7">
                  <a:moveTo>
                    <a:pt x="9" y="0"/>
                  </a:moveTo>
                  <a:lnTo>
                    <a:pt x="0" y="6"/>
                  </a:lnTo>
                  <a:lnTo>
                    <a:pt x="17" y="16"/>
                  </a:lnTo>
                  <a:lnTo>
                    <a:pt x="27" y="10"/>
                  </a:lnTo>
                  <a:lnTo>
                    <a:pt x="9" y="0"/>
                  </a:lnTo>
                </a:path>
              </a:pathLst>
            </a:custGeom>
            <a:solidFill>
              <a:srgbClr val="66BC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45" name="Freeform 2594"/>
            <p:cNvSpPr/>
            <p:nvPr>
              <p:custDataLst>
                <p:tags r:id="rId295"/>
              </p:custDataLst>
            </p:nvPr>
          </p:nvSpPr>
          <p:spPr bwMode="gray">
            <a:xfrm>
              <a:off x="3001" y="1400"/>
              <a:ext cx="10" cy="14"/>
            </a:xfrm>
            <a:custGeom>
              <a:gdLst>
                <a:gd name="T0" fmla="*/ 16 w 17"/>
                <a:gd name="T1" fmla="*/ 20 h 27"/>
                <a:gd name="T2" fmla="*/ 0 w 17"/>
                <a:gd name="T3" fmla="*/ 26 h 27"/>
                <a:gd name="T4" fmla="*/ 0 w 17"/>
                <a:gd name="T5" fmla="*/ 6 h 27"/>
                <a:gd name="T6" fmla="*/ 16 w 17"/>
                <a:gd name="T7" fmla="*/ 0 h 27"/>
                <a:gd name="T8" fmla="*/ 16 w 17"/>
                <a:gd name="T9" fmla="*/ 20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27"/>
                <a:gd name="T17" fmla="*/ 17 w 17"/>
                <a:gd name="T18" fmla="*/ 27 h 2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27">
                  <a:moveTo>
                    <a:pt x="16" y="20"/>
                  </a:moveTo>
                  <a:lnTo>
                    <a:pt x="0" y="26"/>
                  </a:lnTo>
                  <a:lnTo>
                    <a:pt x="0" y="6"/>
                  </a:lnTo>
                  <a:lnTo>
                    <a:pt x="16" y="0"/>
                  </a:lnTo>
                  <a:lnTo>
                    <a:pt x="16" y="20"/>
                  </a:lnTo>
                </a:path>
              </a:pathLst>
            </a:custGeom>
            <a:solidFill>
              <a:srgbClr val="0051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46" name="Freeform 2595"/>
            <p:cNvSpPr/>
            <p:nvPr>
              <p:custDataLst>
                <p:tags r:id="rId296"/>
              </p:custDataLst>
            </p:nvPr>
          </p:nvSpPr>
          <p:spPr bwMode="gray">
            <a:xfrm>
              <a:off x="2993" y="1397"/>
              <a:ext cx="9" cy="17"/>
            </a:xfrm>
            <a:custGeom>
              <a:gdLst>
                <a:gd name="T0" fmla="*/ 0 w 18"/>
                <a:gd name="T1" fmla="*/ 20 h 31"/>
                <a:gd name="T2" fmla="*/ 17 w 18"/>
                <a:gd name="T3" fmla="*/ 30 h 31"/>
                <a:gd name="T4" fmla="*/ 17 w 18"/>
                <a:gd name="T5" fmla="*/ 10 h 31"/>
                <a:gd name="T6" fmla="*/ 0 w 18"/>
                <a:gd name="T7" fmla="*/ 0 h 31"/>
                <a:gd name="T8" fmla="*/ 0 w 18"/>
                <a:gd name="T9" fmla="*/ 20 h 3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"/>
                <a:gd name="T16" fmla="*/ 0 h 31"/>
                <a:gd name="T17" fmla="*/ 18 w 18"/>
                <a:gd name="T18" fmla="*/ 31 h 3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" h="31">
                  <a:moveTo>
                    <a:pt x="0" y="20"/>
                  </a:moveTo>
                  <a:lnTo>
                    <a:pt x="17" y="30"/>
                  </a:lnTo>
                  <a:lnTo>
                    <a:pt x="17" y="10"/>
                  </a:lnTo>
                  <a:lnTo>
                    <a:pt x="0" y="0"/>
                  </a:lnTo>
                  <a:lnTo>
                    <a:pt x="0" y="20"/>
                  </a:lnTo>
                </a:path>
              </a:pathLst>
            </a:custGeom>
            <a:solidFill>
              <a:srgbClr val="3384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47" name="Freeform 2596"/>
            <p:cNvSpPr/>
            <p:nvPr>
              <p:custDataLst>
                <p:tags r:id="rId297"/>
              </p:custDataLst>
            </p:nvPr>
          </p:nvSpPr>
          <p:spPr bwMode="gray">
            <a:xfrm>
              <a:off x="2991" y="1401"/>
              <a:ext cx="10" cy="8"/>
            </a:xfrm>
            <a:custGeom>
              <a:gdLst>
                <a:gd name="T0" fmla="*/ 6 w 21"/>
                <a:gd name="T1" fmla="*/ 0 h 17"/>
                <a:gd name="T2" fmla="*/ 0 w 21"/>
                <a:gd name="T3" fmla="*/ 4 h 17"/>
                <a:gd name="T4" fmla="*/ 3 w 21"/>
                <a:gd name="T5" fmla="*/ 13 h 17"/>
                <a:gd name="T6" fmla="*/ 13 w 21"/>
                <a:gd name="T7" fmla="*/ 16 h 17"/>
                <a:gd name="T8" fmla="*/ 20 w 21"/>
                <a:gd name="T9" fmla="*/ 10 h 17"/>
                <a:gd name="T10" fmla="*/ 6 w 21"/>
                <a:gd name="T11" fmla="*/ 0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21"/>
                <a:gd name="T19" fmla="*/ 0 h 17"/>
                <a:gd name="T20" fmla="*/ 21 w 21"/>
                <a:gd name="T21" fmla="*/ 17 h 17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" h="17">
                  <a:moveTo>
                    <a:pt x="6" y="0"/>
                  </a:moveTo>
                  <a:lnTo>
                    <a:pt x="0" y="4"/>
                  </a:lnTo>
                  <a:lnTo>
                    <a:pt x="3" y="13"/>
                  </a:lnTo>
                  <a:lnTo>
                    <a:pt x="13" y="16"/>
                  </a:lnTo>
                  <a:lnTo>
                    <a:pt x="20" y="10"/>
                  </a:lnTo>
                  <a:lnTo>
                    <a:pt x="6" y="0"/>
                  </a:lnTo>
                </a:path>
              </a:pathLst>
            </a:custGeom>
            <a:solidFill>
              <a:srgbClr val="0191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48" name="Freeform 2597"/>
            <p:cNvSpPr/>
            <p:nvPr>
              <p:custDataLst>
                <p:tags r:id="rId298"/>
              </p:custDataLst>
            </p:nvPr>
          </p:nvSpPr>
          <p:spPr bwMode="gray">
            <a:xfrm>
              <a:off x="2997" y="1404"/>
              <a:ext cx="7" cy="14"/>
            </a:xfrm>
            <a:custGeom>
              <a:gdLst>
                <a:gd name="T0" fmla="*/ 16 w 17"/>
                <a:gd name="T1" fmla="*/ 16 h 23"/>
                <a:gd name="T2" fmla="*/ 0 w 17"/>
                <a:gd name="T3" fmla="*/ 22 h 23"/>
                <a:gd name="T4" fmla="*/ 0 w 17"/>
                <a:gd name="T5" fmla="*/ 10 h 23"/>
                <a:gd name="T6" fmla="*/ 4 w 17"/>
                <a:gd name="T7" fmla="*/ 4 h 23"/>
                <a:gd name="T8" fmla="*/ 16 w 17"/>
                <a:gd name="T9" fmla="*/ 0 h 23"/>
                <a:gd name="T10" fmla="*/ 16 w 17"/>
                <a:gd name="T11" fmla="*/ 16 h 2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7"/>
                <a:gd name="T19" fmla="*/ 0 h 23"/>
                <a:gd name="T20" fmla="*/ 17 w 17"/>
                <a:gd name="T21" fmla="*/ 23 h 23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7" h="23">
                  <a:moveTo>
                    <a:pt x="16" y="16"/>
                  </a:moveTo>
                  <a:lnTo>
                    <a:pt x="0" y="22"/>
                  </a:lnTo>
                  <a:lnTo>
                    <a:pt x="0" y="10"/>
                  </a:lnTo>
                  <a:lnTo>
                    <a:pt x="4" y="4"/>
                  </a:lnTo>
                  <a:lnTo>
                    <a:pt x="16" y="0"/>
                  </a:lnTo>
                  <a:lnTo>
                    <a:pt x="16" y="16"/>
                  </a:lnTo>
                </a:path>
              </a:pathLst>
            </a:custGeom>
            <a:solidFill>
              <a:srgbClr val="0051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49" name="Freeform 2598"/>
            <p:cNvSpPr/>
            <p:nvPr>
              <p:custDataLst>
                <p:tags r:id="rId299"/>
              </p:custDataLst>
            </p:nvPr>
          </p:nvSpPr>
          <p:spPr bwMode="gray">
            <a:xfrm>
              <a:off x="2990" y="1410"/>
              <a:ext cx="9" cy="11"/>
            </a:xfrm>
            <a:custGeom>
              <a:gdLst>
                <a:gd name="T0" fmla="*/ 16 w 17"/>
                <a:gd name="T1" fmla="*/ 12 h 18"/>
                <a:gd name="T2" fmla="*/ 14 w 17"/>
                <a:gd name="T3" fmla="*/ 9 h 18"/>
                <a:gd name="T4" fmla="*/ 6 w 17"/>
                <a:gd name="T5" fmla="*/ 11 h 18"/>
                <a:gd name="T6" fmla="*/ 1 w 17"/>
                <a:gd name="T7" fmla="*/ 17 h 18"/>
                <a:gd name="T8" fmla="*/ 0 w 17"/>
                <a:gd name="T9" fmla="*/ 16 h 18"/>
                <a:gd name="T10" fmla="*/ 2 w 17"/>
                <a:gd name="T11" fmla="*/ 7 h 18"/>
                <a:gd name="T12" fmla="*/ 16 w 17"/>
                <a:gd name="T13" fmla="*/ 0 h 18"/>
                <a:gd name="T14" fmla="*/ 16 w 17"/>
                <a:gd name="T15" fmla="*/ 12 h 1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7"/>
                <a:gd name="T25" fmla="*/ 0 h 18"/>
                <a:gd name="T26" fmla="*/ 17 w 17"/>
                <a:gd name="T27" fmla="*/ 18 h 18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7" h="18">
                  <a:moveTo>
                    <a:pt x="16" y="12"/>
                  </a:moveTo>
                  <a:lnTo>
                    <a:pt x="14" y="9"/>
                  </a:lnTo>
                  <a:lnTo>
                    <a:pt x="6" y="11"/>
                  </a:lnTo>
                  <a:lnTo>
                    <a:pt x="1" y="17"/>
                  </a:lnTo>
                  <a:lnTo>
                    <a:pt x="0" y="16"/>
                  </a:lnTo>
                  <a:lnTo>
                    <a:pt x="2" y="7"/>
                  </a:lnTo>
                  <a:lnTo>
                    <a:pt x="16" y="0"/>
                  </a:lnTo>
                  <a:lnTo>
                    <a:pt x="16" y="12"/>
                  </a:lnTo>
                </a:path>
              </a:pathLst>
            </a:custGeom>
            <a:solidFill>
              <a:srgbClr val="0051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50" name="Freeform 2599"/>
            <p:cNvSpPr/>
            <p:nvPr>
              <p:custDataLst>
                <p:tags r:id="rId300"/>
              </p:custDataLst>
            </p:nvPr>
          </p:nvSpPr>
          <p:spPr bwMode="gray">
            <a:xfrm>
              <a:off x="2984" y="1411"/>
              <a:ext cx="9" cy="11"/>
            </a:xfrm>
            <a:custGeom>
              <a:gdLst>
                <a:gd name="T0" fmla="*/ 0 w 17"/>
                <a:gd name="T1" fmla="*/ 11 h 17"/>
                <a:gd name="T2" fmla="*/ 13 w 17"/>
                <a:gd name="T3" fmla="*/ 16 h 17"/>
                <a:gd name="T4" fmla="*/ 16 w 17"/>
                <a:gd name="T5" fmla="*/ 5 h 17"/>
                <a:gd name="T6" fmla="*/ 5 w 17"/>
                <a:gd name="T7" fmla="*/ 3 h 17"/>
                <a:gd name="T8" fmla="*/ 1 w 17"/>
                <a:gd name="T9" fmla="*/ 0 h 17"/>
                <a:gd name="T10" fmla="*/ 0 w 17"/>
                <a:gd name="T11" fmla="*/ 11 h 1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7"/>
                <a:gd name="T19" fmla="*/ 0 h 17"/>
                <a:gd name="T20" fmla="*/ 17 w 17"/>
                <a:gd name="T21" fmla="*/ 17 h 17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7" h="17">
                  <a:moveTo>
                    <a:pt x="0" y="11"/>
                  </a:moveTo>
                  <a:lnTo>
                    <a:pt x="13" y="16"/>
                  </a:lnTo>
                  <a:lnTo>
                    <a:pt x="16" y="5"/>
                  </a:lnTo>
                  <a:lnTo>
                    <a:pt x="5" y="3"/>
                  </a:lnTo>
                  <a:lnTo>
                    <a:pt x="1" y="0"/>
                  </a:lnTo>
                  <a:lnTo>
                    <a:pt x="0" y="11"/>
                  </a:lnTo>
                </a:path>
              </a:pathLst>
            </a:custGeom>
            <a:solidFill>
              <a:srgbClr val="3384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51" name="Freeform 2600"/>
            <p:cNvSpPr/>
            <p:nvPr>
              <p:custDataLst>
                <p:tags r:id="rId301"/>
              </p:custDataLst>
            </p:nvPr>
          </p:nvSpPr>
          <p:spPr bwMode="gray">
            <a:xfrm>
              <a:off x="2991" y="1413"/>
              <a:ext cx="9" cy="10"/>
            </a:xfrm>
            <a:custGeom>
              <a:gdLst>
                <a:gd name="T0" fmla="*/ 13 w 17"/>
                <a:gd name="T1" fmla="*/ 0 h 17"/>
                <a:gd name="T2" fmla="*/ 0 w 17"/>
                <a:gd name="T3" fmla="*/ 13 h 17"/>
                <a:gd name="T4" fmla="*/ 5 w 17"/>
                <a:gd name="T5" fmla="*/ 16 h 17"/>
                <a:gd name="T6" fmla="*/ 16 w 17"/>
                <a:gd name="T7" fmla="*/ 4 h 17"/>
                <a:gd name="T8" fmla="*/ 13 w 17"/>
                <a:gd name="T9" fmla="*/ 0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3" y="0"/>
                  </a:moveTo>
                  <a:lnTo>
                    <a:pt x="0" y="13"/>
                  </a:lnTo>
                  <a:lnTo>
                    <a:pt x="5" y="16"/>
                  </a:lnTo>
                  <a:lnTo>
                    <a:pt x="16" y="4"/>
                  </a:lnTo>
                  <a:lnTo>
                    <a:pt x="13" y="0"/>
                  </a:lnTo>
                </a:path>
              </a:pathLst>
            </a:custGeom>
            <a:solidFill>
              <a:srgbClr val="0191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52" name="Freeform 2601"/>
            <p:cNvSpPr/>
            <p:nvPr>
              <p:custDataLst>
                <p:tags r:id="rId302"/>
              </p:custDataLst>
            </p:nvPr>
          </p:nvSpPr>
          <p:spPr bwMode="gray">
            <a:xfrm>
              <a:off x="2992" y="1414"/>
              <a:ext cx="8" cy="10"/>
            </a:xfrm>
            <a:custGeom>
              <a:gdLst>
                <a:gd name="T0" fmla="*/ 16 w 17"/>
                <a:gd name="T1" fmla="*/ 8 h 17"/>
                <a:gd name="T2" fmla="*/ 13 w 17"/>
                <a:gd name="T3" fmla="*/ 9 h 17"/>
                <a:gd name="T4" fmla="*/ 11 w 17"/>
                <a:gd name="T5" fmla="*/ 3 h 17"/>
                <a:gd name="T6" fmla="*/ 4 w 17"/>
                <a:gd name="T7" fmla="*/ 8 h 17"/>
                <a:gd name="T8" fmla="*/ 2 w 17"/>
                <a:gd name="T9" fmla="*/ 14 h 17"/>
                <a:gd name="T10" fmla="*/ 0 w 17"/>
                <a:gd name="T11" fmla="*/ 16 h 17"/>
                <a:gd name="T12" fmla="*/ 2 w 17"/>
                <a:gd name="T13" fmla="*/ 8 h 17"/>
                <a:gd name="T14" fmla="*/ 14 w 17"/>
                <a:gd name="T15" fmla="*/ 0 h 17"/>
                <a:gd name="T16" fmla="*/ 16 w 17"/>
                <a:gd name="T17" fmla="*/ 8 h 1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7"/>
                <a:gd name="T28" fmla="*/ 0 h 17"/>
                <a:gd name="T29" fmla="*/ 17 w 17"/>
                <a:gd name="T30" fmla="*/ 17 h 17"/>
              </a:gdLst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7" h="17">
                  <a:moveTo>
                    <a:pt x="16" y="8"/>
                  </a:moveTo>
                  <a:lnTo>
                    <a:pt x="13" y="9"/>
                  </a:lnTo>
                  <a:lnTo>
                    <a:pt x="11" y="3"/>
                  </a:lnTo>
                  <a:lnTo>
                    <a:pt x="4" y="8"/>
                  </a:lnTo>
                  <a:lnTo>
                    <a:pt x="2" y="14"/>
                  </a:lnTo>
                  <a:lnTo>
                    <a:pt x="0" y="16"/>
                  </a:lnTo>
                  <a:lnTo>
                    <a:pt x="2" y="8"/>
                  </a:lnTo>
                  <a:lnTo>
                    <a:pt x="14" y="0"/>
                  </a:lnTo>
                  <a:lnTo>
                    <a:pt x="16" y="8"/>
                  </a:lnTo>
                </a:path>
              </a:pathLst>
            </a:custGeom>
            <a:solidFill>
              <a:srgbClr val="003B3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53" name="Freeform 2602"/>
            <p:cNvSpPr/>
            <p:nvPr>
              <p:custDataLst>
                <p:tags r:id="rId303"/>
              </p:custDataLst>
            </p:nvPr>
          </p:nvSpPr>
          <p:spPr bwMode="gray">
            <a:xfrm>
              <a:off x="2990" y="1417"/>
              <a:ext cx="10" cy="10"/>
            </a:xfrm>
            <a:custGeom>
              <a:gdLst>
                <a:gd name="T0" fmla="*/ 0 w 17"/>
                <a:gd name="T1" fmla="*/ 13 h 17"/>
                <a:gd name="T2" fmla="*/ 9 w 17"/>
                <a:gd name="T3" fmla="*/ 16 h 17"/>
                <a:gd name="T4" fmla="*/ 16 w 17"/>
                <a:gd name="T5" fmla="*/ 2 h 17"/>
                <a:gd name="T6" fmla="*/ 3 w 17"/>
                <a:gd name="T7" fmla="*/ 0 h 17"/>
                <a:gd name="T8" fmla="*/ 0 w 17"/>
                <a:gd name="T9" fmla="*/ 13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0" y="13"/>
                  </a:moveTo>
                  <a:lnTo>
                    <a:pt x="9" y="16"/>
                  </a:lnTo>
                  <a:lnTo>
                    <a:pt x="16" y="2"/>
                  </a:lnTo>
                  <a:lnTo>
                    <a:pt x="3" y="0"/>
                  </a:lnTo>
                  <a:lnTo>
                    <a:pt x="0" y="13"/>
                  </a:lnTo>
                </a:path>
              </a:pathLst>
            </a:custGeom>
            <a:solidFill>
              <a:srgbClr val="006C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54" name="Freeform 2603"/>
            <p:cNvSpPr/>
            <p:nvPr>
              <p:custDataLst>
                <p:tags r:id="rId304"/>
              </p:custDataLst>
            </p:nvPr>
          </p:nvSpPr>
          <p:spPr bwMode="gray">
            <a:xfrm>
              <a:off x="2998" y="1405"/>
              <a:ext cx="8" cy="9"/>
            </a:xfrm>
            <a:custGeom>
              <a:gdLst>
                <a:gd name="T0" fmla="*/ 13 w 17"/>
                <a:gd name="T1" fmla="*/ 8 h 17"/>
                <a:gd name="T2" fmla="*/ 0 w 17"/>
                <a:gd name="T3" fmla="*/ 16 h 17"/>
                <a:gd name="T4" fmla="*/ 4 w 17"/>
                <a:gd name="T5" fmla="*/ 5 h 17"/>
                <a:gd name="T6" fmla="*/ 16 w 17"/>
                <a:gd name="T7" fmla="*/ 0 h 17"/>
                <a:gd name="T8" fmla="*/ 13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3" y="8"/>
                  </a:moveTo>
                  <a:lnTo>
                    <a:pt x="0" y="16"/>
                  </a:lnTo>
                  <a:lnTo>
                    <a:pt x="4" y="5"/>
                  </a:lnTo>
                  <a:lnTo>
                    <a:pt x="16" y="0"/>
                  </a:lnTo>
                  <a:lnTo>
                    <a:pt x="13" y="8"/>
                  </a:lnTo>
                </a:path>
              </a:pathLst>
            </a:custGeom>
            <a:solidFill>
              <a:srgbClr val="6E87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55" name="Freeform 2604"/>
            <p:cNvSpPr/>
            <p:nvPr>
              <p:custDataLst>
                <p:tags r:id="rId305"/>
              </p:custDataLst>
            </p:nvPr>
          </p:nvSpPr>
          <p:spPr bwMode="gray">
            <a:xfrm>
              <a:off x="2986" y="1409"/>
              <a:ext cx="11" cy="10"/>
            </a:xfrm>
            <a:custGeom>
              <a:gdLst>
                <a:gd name="T0" fmla="*/ 0 w 19"/>
                <a:gd name="T1" fmla="*/ 12 h 17"/>
                <a:gd name="T2" fmla="*/ 7 w 19"/>
                <a:gd name="T3" fmla="*/ 16 h 17"/>
                <a:gd name="T4" fmla="*/ 18 w 19"/>
                <a:gd name="T5" fmla="*/ 3 h 17"/>
                <a:gd name="T6" fmla="*/ 8 w 19"/>
                <a:gd name="T7" fmla="*/ 0 h 17"/>
                <a:gd name="T8" fmla="*/ 0 w 19"/>
                <a:gd name="T9" fmla="*/ 12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17"/>
                <a:gd name="T17" fmla="*/ 19 w 19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17">
                  <a:moveTo>
                    <a:pt x="0" y="12"/>
                  </a:moveTo>
                  <a:lnTo>
                    <a:pt x="7" y="16"/>
                  </a:lnTo>
                  <a:lnTo>
                    <a:pt x="18" y="3"/>
                  </a:lnTo>
                  <a:lnTo>
                    <a:pt x="8" y="0"/>
                  </a:lnTo>
                  <a:lnTo>
                    <a:pt x="0" y="12"/>
                  </a:lnTo>
                </a:path>
              </a:pathLst>
            </a:custGeom>
            <a:solidFill>
              <a:srgbClr val="0191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56" name="Freeform 2605"/>
            <p:cNvSpPr/>
            <p:nvPr>
              <p:custDataLst>
                <p:tags r:id="rId306"/>
              </p:custDataLst>
            </p:nvPr>
          </p:nvSpPr>
          <p:spPr bwMode="gray">
            <a:xfrm>
              <a:off x="2985" y="1405"/>
              <a:ext cx="9" cy="10"/>
            </a:xfrm>
            <a:custGeom>
              <a:gdLst>
                <a:gd name="T0" fmla="*/ 16 w 17"/>
                <a:gd name="T1" fmla="*/ 6 h 17"/>
                <a:gd name="T2" fmla="*/ 13 w 17"/>
                <a:gd name="T3" fmla="*/ 0 h 17"/>
                <a:gd name="T4" fmla="*/ 0 w 17"/>
                <a:gd name="T5" fmla="*/ 12 h 17"/>
                <a:gd name="T6" fmla="*/ 4 w 17"/>
                <a:gd name="T7" fmla="*/ 16 h 17"/>
                <a:gd name="T8" fmla="*/ 16 w 17"/>
                <a:gd name="T9" fmla="*/ 6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6"/>
                  </a:moveTo>
                  <a:lnTo>
                    <a:pt x="13" y="0"/>
                  </a:lnTo>
                  <a:lnTo>
                    <a:pt x="0" y="12"/>
                  </a:lnTo>
                  <a:lnTo>
                    <a:pt x="4" y="16"/>
                  </a:lnTo>
                  <a:lnTo>
                    <a:pt x="16" y="6"/>
                  </a:lnTo>
                </a:path>
              </a:pathLst>
            </a:custGeom>
            <a:solidFill>
              <a:srgbClr val="66BC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57" name="Freeform 2606"/>
            <p:cNvSpPr/>
            <p:nvPr>
              <p:custDataLst>
                <p:tags r:id="rId307"/>
              </p:custDataLst>
            </p:nvPr>
          </p:nvSpPr>
          <p:spPr bwMode="gray">
            <a:xfrm>
              <a:off x="2990" y="1401"/>
              <a:ext cx="10" cy="10"/>
            </a:xfrm>
            <a:custGeom>
              <a:gdLst>
                <a:gd name="T0" fmla="*/ 16 w 17"/>
                <a:gd name="T1" fmla="*/ 8 h 17"/>
                <a:gd name="T2" fmla="*/ 6 w 17"/>
                <a:gd name="T3" fmla="*/ 0 h 17"/>
                <a:gd name="T4" fmla="*/ 0 w 17"/>
                <a:gd name="T5" fmla="*/ 9 h 17"/>
                <a:gd name="T6" fmla="*/ 6 w 17"/>
                <a:gd name="T7" fmla="*/ 16 h 17"/>
                <a:gd name="T8" fmla="*/ 16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8"/>
                  </a:moveTo>
                  <a:lnTo>
                    <a:pt x="6" y="0"/>
                  </a:lnTo>
                  <a:lnTo>
                    <a:pt x="0" y="9"/>
                  </a:lnTo>
                  <a:lnTo>
                    <a:pt x="6" y="16"/>
                  </a:lnTo>
                  <a:lnTo>
                    <a:pt x="16" y="8"/>
                  </a:lnTo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58" name="Freeform 2607"/>
            <p:cNvSpPr/>
            <p:nvPr>
              <p:custDataLst>
                <p:tags r:id="rId308"/>
              </p:custDataLst>
            </p:nvPr>
          </p:nvSpPr>
          <p:spPr bwMode="gray">
            <a:xfrm>
              <a:off x="2991" y="1405"/>
              <a:ext cx="9" cy="9"/>
            </a:xfrm>
            <a:custGeom>
              <a:gdLst>
                <a:gd name="T0" fmla="*/ 0 w 17"/>
                <a:gd name="T1" fmla="*/ 12 h 17"/>
                <a:gd name="T2" fmla="*/ 12 w 17"/>
                <a:gd name="T3" fmla="*/ 16 h 17"/>
                <a:gd name="T4" fmla="*/ 16 w 17"/>
                <a:gd name="T5" fmla="*/ 4 h 17"/>
                <a:gd name="T6" fmla="*/ 3 w 17"/>
                <a:gd name="T7" fmla="*/ 0 h 17"/>
                <a:gd name="T8" fmla="*/ 0 w 17"/>
                <a:gd name="T9" fmla="*/ 12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0" y="12"/>
                  </a:moveTo>
                  <a:lnTo>
                    <a:pt x="12" y="16"/>
                  </a:lnTo>
                  <a:lnTo>
                    <a:pt x="16" y="4"/>
                  </a:lnTo>
                  <a:lnTo>
                    <a:pt x="3" y="0"/>
                  </a:lnTo>
                  <a:lnTo>
                    <a:pt x="0" y="12"/>
                  </a:lnTo>
                </a:path>
              </a:pathLst>
            </a:custGeom>
            <a:solidFill>
              <a:srgbClr val="9DB9D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59" name="Freeform 2608"/>
            <p:cNvSpPr/>
            <p:nvPr>
              <p:custDataLst>
                <p:tags r:id="rId309"/>
              </p:custDataLst>
            </p:nvPr>
          </p:nvSpPr>
          <p:spPr bwMode="gray">
            <a:xfrm>
              <a:off x="2982" y="1414"/>
              <a:ext cx="10" cy="10"/>
            </a:xfrm>
            <a:custGeom>
              <a:gdLst>
                <a:gd name="T0" fmla="*/ 2 w 18"/>
                <a:gd name="T1" fmla="*/ 0 h 17"/>
                <a:gd name="T2" fmla="*/ 0 w 18"/>
                <a:gd name="T3" fmla="*/ 1 h 17"/>
                <a:gd name="T4" fmla="*/ 7 w 18"/>
                <a:gd name="T5" fmla="*/ 9 h 17"/>
                <a:gd name="T6" fmla="*/ 15 w 18"/>
                <a:gd name="T7" fmla="*/ 16 h 17"/>
                <a:gd name="T8" fmla="*/ 17 w 18"/>
                <a:gd name="T9" fmla="*/ 14 h 17"/>
                <a:gd name="T10" fmla="*/ 8 w 18"/>
                <a:gd name="T11" fmla="*/ 8 h 17"/>
                <a:gd name="T12" fmla="*/ 2 w 18"/>
                <a:gd name="T13" fmla="*/ 0 h 1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8"/>
                <a:gd name="T22" fmla="*/ 0 h 17"/>
                <a:gd name="T23" fmla="*/ 18 w 18"/>
                <a:gd name="T24" fmla="*/ 17 h 17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8" h="17">
                  <a:moveTo>
                    <a:pt x="2" y="0"/>
                  </a:moveTo>
                  <a:lnTo>
                    <a:pt x="0" y="1"/>
                  </a:lnTo>
                  <a:lnTo>
                    <a:pt x="7" y="9"/>
                  </a:lnTo>
                  <a:lnTo>
                    <a:pt x="15" y="16"/>
                  </a:lnTo>
                  <a:lnTo>
                    <a:pt x="17" y="14"/>
                  </a:lnTo>
                  <a:lnTo>
                    <a:pt x="8" y="8"/>
                  </a:lnTo>
                  <a:lnTo>
                    <a:pt x="2" y="0"/>
                  </a:lnTo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60" name="Freeform 2609"/>
            <p:cNvSpPr/>
            <p:nvPr>
              <p:custDataLst>
                <p:tags r:id="rId310"/>
              </p:custDataLst>
            </p:nvPr>
          </p:nvSpPr>
          <p:spPr bwMode="gray">
            <a:xfrm>
              <a:off x="2990" y="1420"/>
              <a:ext cx="10" cy="10"/>
            </a:xfrm>
            <a:custGeom>
              <a:gdLst>
                <a:gd name="T0" fmla="*/ 16 w 17"/>
                <a:gd name="T1" fmla="*/ 8 h 17"/>
                <a:gd name="T2" fmla="*/ 0 w 17"/>
                <a:gd name="T3" fmla="*/ 16 h 17"/>
                <a:gd name="T4" fmla="*/ 0 w 17"/>
                <a:gd name="T5" fmla="*/ 8 h 17"/>
                <a:gd name="T6" fmla="*/ 16 w 17"/>
                <a:gd name="T7" fmla="*/ 0 h 17"/>
                <a:gd name="T8" fmla="*/ 16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16" y="8"/>
                  </a:moveTo>
                  <a:lnTo>
                    <a:pt x="0" y="16"/>
                  </a:lnTo>
                  <a:lnTo>
                    <a:pt x="0" y="8"/>
                  </a:lnTo>
                  <a:lnTo>
                    <a:pt x="16" y="0"/>
                  </a:lnTo>
                  <a:lnTo>
                    <a:pt x="16" y="8"/>
                  </a:lnTo>
                </a:path>
              </a:pathLst>
            </a:custGeom>
            <a:solidFill>
              <a:srgbClr val="66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61" name="Freeform 2610"/>
            <p:cNvSpPr/>
            <p:nvPr>
              <p:custDataLst>
                <p:tags r:id="rId311"/>
              </p:custDataLst>
            </p:nvPr>
          </p:nvSpPr>
          <p:spPr bwMode="gray">
            <a:xfrm>
              <a:off x="2991" y="1417"/>
              <a:ext cx="9" cy="10"/>
            </a:xfrm>
            <a:custGeom>
              <a:gdLst>
                <a:gd name="T0" fmla="*/ 0 w 17"/>
                <a:gd name="T1" fmla="*/ 8 h 17"/>
                <a:gd name="T2" fmla="*/ 12 w 17"/>
                <a:gd name="T3" fmla="*/ 16 h 17"/>
                <a:gd name="T4" fmla="*/ 16 w 17"/>
                <a:gd name="T5" fmla="*/ 8 h 17"/>
                <a:gd name="T6" fmla="*/ 4 w 17"/>
                <a:gd name="T7" fmla="*/ 0 h 17"/>
                <a:gd name="T8" fmla="*/ 0 w 17"/>
                <a:gd name="T9" fmla="*/ 8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0" y="8"/>
                  </a:moveTo>
                  <a:lnTo>
                    <a:pt x="12" y="16"/>
                  </a:lnTo>
                  <a:lnTo>
                    <a:pt x="16" y="8"/>
                  </a:lnTo>
                  <a:lnTo>
                    <a:pt x="4" y="0"/>
                  </a:lnTo>
                  <a:lnTo>
                    <a:pt x="0" y="8"/>
                  </a:lnTo>
                </a:path>
              </a:pathLst>
            </a:custGeom>
            <a:solidFill>
              <a:srgbClr val="66BC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  <p:sp>
          <p:nvSpPr>
            <p:cNvPr id="462" name="Freeform 2611"/>
            <p:cNvSpPr/>
            <p:nvPr>
              <p:custDataLst>
                <p:tags r:id="rId312"/>
              </p:custDataLst>
            </p:nvPr>
          </p:nvSpPr>
          <p:spPr bwMode="gray">
            <a:xfrm>
              <a:off x="2983" y="1411"/>
              <a:ext cx="10" cy="11"/>
            </a:xfrm>
            <a:custGeom>
              <a:gdLst>
                <a:gd name="T0" fmla="*/ 0 w 17"/>
                <a:gd name="T1" fmla="*/ 5 h 17"/>
                <a:gd name="T2" fmla="*/ 16 w 17"/>
                <a:gd name="T3" fmla="*/ 16 h 17"/>
                <a:gd name="T4" fmla="*/ 16 w 17"/>
                <a:gd name="T5" fmla="*/ 10 h 17"/>
                <a:gd name="T6" fmla="*/ 8 w 17"/>
                <a:gd name="T7" fmla="*/ 0 h 17"/>
                <a:gd name="T8" fmla="*/ 0 w 17"/>
                <a:gd name="T9" fmla="*/ 5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17"/>
                <a:gd name="T17" fmla="*/ 17 w 17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17">
                  <a:moveTo>
                    <a:pt x="0" y="5"/>
                  </a:moveTo>
                  <a:lnTo>
                    <a:pt x="16" y="16"/>
                  </a:lnTo>
                  <a:lnTo>
                    <a:pt x="16" y="10"/>
                  </a:lnTo>
                  <a:lnTo>
                    <a:pt x="8" y="0"/>
                  </a:lnTo>
                  <a:lnTo>
                    <a:pt x="0" y="5"/>
                  </a:lnTo>
                </a:path>
              </a:pathLst>
            </a:custGeom>
            <a:solidFill>
              <a:srgbClr val="66BCA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rnd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none" lIns="19212" tIns="9606" rIns="19212" bIns="9606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896112">
                <a:spcAft>
                  <a:spcPct val="0"/>
                </a:spcAft>
                <a:buClrTx/>
              </a:pPr>
              <a:endParaRPr lang="en-US" sz="1200">
                <a:latin typeface="华文细黑" pitchFamily="2" charset="-122"/>
                <a:ea typeface="华文细黑" pitchFamily="2" charset="-122"/>
                <a:cs typeface="Arial" pitchFamily="34" charset="0"/>
              </a:endParaRPr>
            </a:p>
          </p:txBody>
        </p:sp>
      </p:grpSp>
      <p:pic>
        <p:nvPicPr>
          <p:cNvPr id="463" name="Picture 2"/>
          <p:cNvPicPr>
            <a:picLocks noChangeAspect="1" noChangeArrowheads="1"/>
          </p:cNvPicPr>
          <p:nvPr/>
        </p:nvPicPr>
        <p:blipFill>
          <a:blip r:embed="rId3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360000">
            <a:off x="2832991" y="1730823"/>
            <a:ext cx="397964" cy="1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64" name="组合 463"/>
          <p:cNvGrpSpPr/>
          <p:nvPr/>
        </p:nvGrpSpPr>
        <p:grpSpPr>
          <a:xfrm>
            <a:off x="1443129" y="1758728"/>
            <a:ext cx="314706" cy="136721"/>
            <a:chOff x="1272743" y="1710733"/>
            <a:chExt cx="971582" cy="800254"/>
          </a:xfrm>
        </p:grpSpPr>
        <p:pic>
          <p:nvPicPr>
            <p:cNvPr id="465" name="图片 464"/>
            <p:cNvPicPr>
              <a:picLocks noChangeAspect="1"/>
            </p:cNvPicPr>
            <p:nvPr/>
          </p:nvPicPr>
          <p:blipFill>
            <a:blip r:embed="rId3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49701" y="1710733"/>
              <a:ext cx="894624" cy="800254"/>
            </a:xfrm>
            <a:prstGeom prst="rect">
              <a:avLst/>
            </a:prstGeom>
          </p:spPr>
        </p:pic>
        <p:sp>
          <p:nvSpPr>
            <p:cNvPr id="466" name="矩形 465"/>
            <p:cNvSpPr/>
            <p:nvPr/>
          </p:nvSpPr>
          <p:spPr>
            <a:xfrm>
              <a:off x="1272743" y="1840407"/>
              <a:ext cx="335720" cy="266669"/>
            </a:xfrm>
            <a:prstGeom prst="rect">
              <a:avLst/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467" name="Picture 2"/>
            <p:cNvPicPr>
              <a:picLocks noChangeAspect="1" noChangeArrowheads="1"/>
            </p:cNvPicPr>
            <p:nvPr/>
          </p:nvPicPr>
          <p:blipFill>
            <a:blip r:embed="rId3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292588" y="1916454"/>
              <a:ext cx="321082" cy="104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68" name="矩形 467"/>
          <p:cNvSpPr/>
          <p:nvPr/>
        </p:nvSpPr>
        <p:spPr bwMode="auto">
          <a:xfrm>
            <a:off x="688509" y="2452237"/>
            <a:ext cx="3163411" cy="252000"/>
          </a:xfrm>
          <a:prstGeom prst="rect">
            <a:avLst/>
          </a:prstGeom>
          <a:solidFill>
            <a:srgbClr val="ECEDF4"/>
          </a:solidFill>
          <a:ln w="9525" cap="flat" cmpd="sng" algn="ctr">
            <a:solidFill>
              <a:schemeClr val="bg1">
                <a:lumMod val="9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05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cxnSp>
        <p:nvCxnSpPr>
          <p:cNvPr id="469" name="直接连接符 468"/>
          <p:cNvCxnSpPr/>
          <p:nvPr/>
        </p:nvCxnSpPr>
        <p:spPr>
          <a:xfrm flipH="1">
            <a:off x="1493338" y="2463766"/>
            <a:ext cx="0" cy="252000"/>
          </a:xfrm>
          <a:prstGeom prst="line">
            <a:avLst/>
          </a:prstGeom>
          <a:ln>
            <a:solidFill>
              <a:srgbClr val="373C6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0" name="直接连接符 469"/>
          <p:cNvCxnSpPr/>
          <p:nvPr/>
        </p:nvCxnSpPr>
        <p:spPr>
          <a:xfrm flipH="1">
            <a:off x="2184427" y="2463766"/>
            <a:ext cx="0" cy="252000"/>
          </a:xfrm>
          <a:prstGeom prst="line">
            <a:avLst/>
          </a:prstGeom>
          <a:ln>
            <a:solidFill>
              <a:srgbClr val="373C6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1" name="直接连接符 470"/>
          <p:cNvCxnSpPr/>
          <p:nvPr/>
        </p:nvCxnSpPr>
        <p:spPr>
          <a:xfrm flipH="1">
            <a:off x="2927761" y="2463766"/>
            <a:ext cx="0" cy="252000"/>
          </a:xfrm>
          <a:prstGeom prst="line">
            <a:avLst/>
          </a:prstGeom>
          <a:ln>
            <a:solidFill>
              <a:srgbClr val="373C6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2" name="TextBox 471"/>
          <p:cNvSpPr txBox="1"/>
          <p:nvPr/>
        </p:nvSpPr>
        <p:spPr>
          <a:xfrm>
            <a:off x="812551" y="2463276"/>
            <a:ext cx="50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细黑" pitchFamily="2" charset="-122"/>
                <a:ea typeface="华文细黑" pitchFamily="2" charset="-122"/>
              </a:rPr>
              <a:t>营销</a:t>
            </a:r>
          </a:p>
        </p:txBody>
      </p:sp>
      <p:sp>
        <p:nvSpPr>
          <p:cNvPr id="473" name="TextBox 472"/>
          <p:cNvSpPr txBox="1"/>
          <p:nvPr/>
        </p:nvSpPr>
        <p:spPr>
          <a:xfrm>
            <a:off x="1634084" y="2463276"/>
            <a:ext cx="50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细黑" pitchFamily="2" charset="-122"/>
                <a:ea typeface="华文细黑" pitchFamily="2" charset="-122"/>
              </a:rPr>
              <a:t>揽收</a:t>
            </a:r>
          </a:p>
        </p:txBody>
      </p:sp>
      <p:sp>
        <p:nvSpPr>
          <p:cNvPr id="474" name="TextBox 473"/>
          <p:cNvSpPr txBox="1"/>
          <p:nvPr/>
        </p:nvSpPr>
        <p:spPr>
          <a:xfrm>
            <a:off x="2358297" y="2463276"/>
            <a:ext cx="50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细黑" pitchFamily="2" charset="-122"/>
                <a:ea typeface="华文细黑" pitchFamily="2" charset="-122"/>
              </a:rPr>
              <a:t>售后</a:t>
            </a:r>
          </a:p>
        </p:txBody>
      </p:sp>
      <p:sp>
        <p:nvSpPr>
          <p:cNvPr id="475" name="TextBox 474"/>
          <p:cNvSpPr txBox="1"/>
          <p:nvPr/>
        </p:nvSpPr>
        <p:spPr>
          <a:xfrm>
            <a:off x="3105030" y="2463276"/>
            <a:ext cx="50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细黑" pitchFamily="2" charset="-122"/>
                <a:ea typeface="华文细黑" pitchFamily="2" charset="-122"/>
              </a:rPr>
              <a:t>运输</a:t>
            </a:r>
          </a:p>
        </p:txBody>
      </p:sp>
      <p:sp>
        <p:nvSpPr>
          <p:cNvPr id="476" name="TextBox 475"/>
          <p:cNvSpPr txBox="1"/>
          <p:nvPr/>
        </p:nvSpPr>
        <p:spPr>
          <a:xfrm>
            <a:off x="572137" y="3205014"/>
            <a:ext cx="50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经理</a:t>
            </a:r>
          </a:p>
        </p:txBody>
      </p:sp>
      <p:grpSp>
        <p:nvGrpSpPr>
          <p:cNvPr id="477" name="组合 476"/>
          <p:cNvGrpSpPr/>
          <p:nvPr/>
        </p:nvGrpSpPr>
        <p:grpSpPr>
          <a:xfrm>
            <a:off x="942828" y="2765143"/>
            <a:ext cx="684000" cy="670703"/>
            <a:chOff x="845361" y="2993900"/>
            <a:chExt cx="684000" cy="670703"/>
          </a:xfrm>
        </p:grpSpPr>
        <p:pic>
          <p:nvPicPr>
            <p:cNvPr id="478" name="图片 1"/>
            <p:cNvPicPr>
              <a:picLocks noChangeAspect="1" noChangeArrowheads="1"/>
            </p:cNvPicPr>
            <p:nvPr/>
          </p:nvPicPr>
          <p:blipFill>
            <a:blip r:embed="rId3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948778" y="2993900"/>
              <a:ext cx="468000" cy="4836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79" name="TextBox 478"/>
            <p:cNvSpPr txBox="1"/>
            <p:nvPr/>
          </p:nvSpPr>
          <p:spPr>
            <a:xfrm>
              <a:off x="845361" y="3433771"/>
              <a:ext cx="68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销售员</a:t>
              </a:r>
            </a:p>
          </p:txBody>
        </p:sp>
      </p:grpSp>
      <p:sp>
        <p:nvSpPr>
          <p:cNvPr id="480" name="TextBox 479"/>
          <p:cNvSpPr txBox="1"/>
          <p:nvPr/>
        </p:nvSpPr>
        <p:spPr>
          <a:xfrm>
            <a:off x="1517477" y="3205014"/>
            <a:ext cx="61046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快递员</a:t>
            </a:r>
          </a:p>
        </p:txBody>
      </p:sp>
      <p:sp>
        <p:nvSpPr>
          <p:cNvPr id="481" name="TextBox 480"/>
          <p:cNvSpPr txBox="1"/>
          <p:nvPr/>
        </p:nvSpPr>
        <p:spPr>
          <a:xfrm>
            <a:off x="2368240" y="3205014"/>
            <a:ext cx="5723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营业员</a:t>
            </a:r>
          </a:p>
        </p:txBody>
      </p:sp>
      <p:sp>
        <p:nvSpPr>
          <p:cNvPr id="484" name="TextBox 483"/>
          <p:cNvSpPr txBox="1"/>
          <p:nvPr/>
        </p:nvSpPr>
        <p:spPr>
          <a:xfrm>
            <a:off x="1390203" y="4161938"/>
            <a:ext cx="68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900">
                <a:latin typeface="华文细黑" pitchFamily="2" charset="-122"/>
                <a:ea typeface="华文细黑" pitchFamily="2" charset="-122"/>
              </a:rPr>
              <a:t>3.3W</a:t>
            </a:r>
            <a:endParaRPr lang="zh-CN" altLang="en-US" sz="9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85" name="TextBox 484"/>
          <p:cNvSpPr txBox="1"/>
          <p:nvPr/>
        </p:nvSpPr>
        <p:spPr>
          <a:xfrm>
            <a:off x="2175123" y="4161938"/>
            <a:ext cx="68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900">
                <a:latin typeface="华文细黑" pitchFamily="2" charset="-122"/>
                <a:ea typeface="华文细黑" pitchFamily="2" charset="-122"/>
              </a:rPr>
              <a:t>0.1W</a:t>
            </a:r>
            <a:endParaRPr lang="zh-CN" altLang="en-US" sz="9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86" name="TextBox 485"/>
          <p:cNvSpPr txBox="1"/>
          <p:nvPr/>
        </p:nvSpPr>
        <p:spPr>
          <a:xfrm>
            <a:off x="2920395" y="4161938"/>
            <a:ext cx="68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900">
                <a:latin typeface="华文细黑" pitchFamily="2" charset="-122"/>
                <a:ea typeface="华文细黑" pitchFamily="2" charset="-122"/>
              </a:rPr>
              <a:t>1.9W</a:t>
            </a:r>
            <a:endParaRPr lang="zh-CN" altLang="en-US" sz="9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87" name="TextBox 486"/>
          <p:cNvSpPr txBox="1"/>
          <p:nvPr/>
        </p:nvSpPr>
        <p:spPr>
          <a:xfrm>
            <a:off x="1387928" y="3801898"/>
            <a:ext cx="68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900">
                <a:latin typeface="华文细黑" pitchFamily="2" charset="-122"/>
                <a:ea typeface="华文细黑" pitchFamily="2" charset="-122"/>
              </a:rPr>
              <a:t>2H/</a:t>
            </a:r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人</a:t>
            </a:r>
            <a:r>
              <a:rPr lang="en-US" altLang="zh-CN" sz="90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天</a:t>
            </a:r>
          </a:p>
        </p:txBody>
      </p:sp>
      <p:sp>
        <p:nvSpPr>
          <p:cNvPr id="488" name="TextBox 487"/>
          <p:cNvSpPr txBox="1"/>
          <p:nvPr/>
        </p:nvSpPr>
        <p:spPr>
          <a:xfrm>
            <a:off x="2170573" y="3801898"/>
            <a:ext cx="68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900">
                <a:latin typeface="华文细黑" pitchFamily="2" charset="-122"/>
                <a:ea typeface="华文细黑" pitchFamily="2" charset="-122"/>
              </a:rPr>
              <a:t>2.5H/</a:t>
            </a:r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天</a:t>
            </a:r>
          </a:p>
        </p:txBody>
      </p:sp>
      <p:sp>
        <p:nvSpPr>
          <p:cNvPr id="489" name="TextBox 488"/>
          <p:cNvSpPr txBox="1"/>
          <p:nvPr/>
        </p:nvSpPr>
        <p:spPr>
          <a:xfrm>
            <a:off x="2941562" y="3801898"/>
            <a:ext cx="68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900">
                <a:latin typeface="华文细黑" pitchFamily="2" charset="-122"/>
                <a:ea typeface="华文细黑" pitchFamily="2" charset="-122"/>
              </a:rPr>
              <a:t>3H/</a:t>
            </a:r>
            <a:r>
              <a:rPr lang="zh-CN" altLang="en-US" sz="900">
                <a:latin typeface="华文细黑" pitchFamily="2" charset="-122"/>
                <a:ea typeface="华文细黑" pitchFamily="2" charset="-122"/>
              </a:rPr>
              <a:t>天</a:t>
            </a:r>
          </a:p>
        </p:txBody>
      </p:sp>
      <p:pic>
        <p:nvPicPr>
          <p:cNvPr id="490" name="Picture 5"/>
          <p:cNvPicPr preferRelativeResize="0">
            <a:picLocks noChangeArrowheads="1"/>
          </p:cNvPicPr>
          <p:nvPr/>
        </p:nvPicPr>
        <p:blipFill>
          <a:blip r:embed="rId3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87623" y="1323437"/>
            <a:ext cx="360000" cy="3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1" name="Picture 6"/>
          <p:cNvPicPr preferRelativeResize="0">
            <a:picLocks noChangeArrowheads="1"/>
          </p:cNvPicPr>
          <p:nvPr/>
        </p:nvPicPr>
        <p:blipFill>
          <a:blip r:embed="rId3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12541" y="1323437"/>
            <a:ext cx="360000" cy="3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92" name="组合 491"/>
          <p:cNvGrpSpPr/>
          <p:nvPr/>
        </p:nvGrpSpPr>
        <p:grpSpPr>
          <a:xfrm>
            <a:off x="4788724" y="1275606"/>
            <a:ext cx="3959040" cy="3323400"/>
            <a:chOff x="4860032" y="1643866"/>
            <a:chExt cx="3959040" cy="3323400"/>
          </a:xfrm>
        </p:grpSpPr>
        <p:sp>
          <p:nvSpPr>
            <p:cNvPr id="493" name="矩形 492"/>
            <p:cNvSpPr/>
            <p:nvPr/>
          </p:nvSpPr>
          <p:spPr bwMode="auto">
            <a:xfrm>
              <a:off x="4860032" y="1643866"/>
              <a:ext cx="3959040" cy="3323400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494" name="TextBox 493"/>
            <p:cNvSpPr txBox="1"/>
            <p:nvPr/>
          </p:nvSpPr>
          <p:spPr>
            <a:xfrm>
              <a:off x="4860032" y="1650965"/>
              <a:ext cx="943779" cy="261610"/>
            </a:xfrm>
            <a:prstGeom prst="rect">
              <a:avLst/>
            </a:prstGeom>
            <a:solidFill>
              <a:srgbClr val="373C64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1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大客户模式</a:t>
              </a:r>
            </a:p>
          </p:txBody>
        </p:sp>
        <p:grpSp>
          <p:nvGrpSpPr>
            <p:cNvPr id="495" name="Group 2"/>
            <p:cNvGrpSpPr>
              <a:grpSpLocks noChangeAspect="1"/>
            </p:cNvGrpSpPr>
            <p:nvPr>
              <p:custDataLst>
                <p:tags r:id="rId319"/>
              </p:custDataLst>
            </p:nvPr>
          </p:nvGrpSpPr>
          <p:grpSpPr>
            <a:xfrm>
              <a:off x="5512058" y="2052835"/>
              <a:ext cx="755592" cy="342461"/>
              <a:chOff x="2919" y="1222"/>
              <a:chExt cx="274" cy="208"/>
            </a:xfrm>
          </p:grpSpPr>
          <p:sp>
            <p:nvSpPr>
              <p:cNvPr id="659" name="Line 2460"/>
              <p:cNvSpPr>
                <a:spLocks noChangeShapeType="1"/>
              </p:cNvSpPr>
              <p:nvPr>
                <p:custDataLst>
                  <p:tags r:id="rId320"/>
                </p:custDataLst>
              </p:nvPr>
            </p:nvSpPr>
            <p:spPr bwMode="gray">
              <a:xfrm flipH="1" flipV="1">
                <a:off x="3158" y="1307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660" name="Freeform 2461"/>
              <p:cNvSpPr/>
              <p:nvPr>
                <p:custDataLst>
                  <p:tags r:id="rId321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61" name="Freeform 2462"/>
              <p:cNvSpPr/>
              <p:nvPr>
                <p:custDataLst>
                  <p:tags r:id="rId322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62" name="Freeform 2463"/>
              <p:cNvSpPr/>
              <p:nvPr>
                <p:custDataLst>
                  <p:tags r:id="rId323"/>
                </p:custDataLst>
              </p:nvPr>
            </p:nvSpPr>
            <p:spPr bwMode="gray">
              <a:xfrm>
                <a:off x="3142" y="1294"/>
                <a:ext cx="10" cy="19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63" name="Freeform 2464"/>
              <p:cNvSpPr/>
              <p:nvPr>
                <p:custDataLst>
                  <p:tags r:id="rId324"/>
                </p:custDataLst>
              </p:nvPr>
            </p:nvSpPr>
            <p:spPr bwMode="gray">
              <a:xfrm>
                <a:off x="3179" y="1291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2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64" name="Freeform 2465"/>
              <p:cNvSpPr/>
              <p:nvPr>
                <p:custDataLst>
                  <p:tags r:id="rId325"/>
                </p:custDataLst>
              </p:nvPr>
            </p:nvSpPr>
            <p:spPr bwMode="gray">
              <a:xfrm>
                <a:off x="3179" y="1293"/>
                <a:ext cx="10" cy="9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6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65" name="Freeform 2466"/>
              <p:cNvSpPr/>
              <p:nvPr>
                <p:custDataLst>
                  <p:tags r:id="rId326"/>
                </p:custDataLst>
              </p:nvPr>
            </p:nvSpPr>
            <p:spPr bwMode="gray">
              <a:xfrm>
                <a:off x="3180" y="1294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66" name="Freeform 2467"/>
              <p:cNvSpPr/>
              <p:nvPr>
                <p:custDataLst>
                  <p:tags r:id="rId327"/>
                </p:custDataLst>
              </p:nvPr>
            </p:nvSpPr>
            <p:spPr bwMode="gray">
              <a:xfrm>
                <a:off x="3175" y="1294"/>
                <a:ext cx="9" cy="9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2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67" name="Freeform 2468"/>
              <p:cNvSpPr/>
              <p:nvPr>
                <p:custDataLst>
                  <p:tags r:id="rId328"/>
                </p:custDataLst>
              </p:nvPr>
            </p:nvSpPr>
            <p:spPr bwMode="gray">
              <a:xfrm>
                <a:off x="3176" y="129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0 w 17"/>
                  <a:gd name="T25" fmla="*/ 12 h 17"/>
                  <a:gd name="T26" fmla="*/ 13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68" name="Freeform 2469"/>
              <p:cNvSpPr/>
              <p:nvPr>
                <p:custDataLst>
                  <p:tags r:id="rId329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69" name="Freeform 2470"/>
              <p:cNvSpPr/>
              <p:nvPr>
                <p:custDataLst>
                  <p:tags r:id="rId330"/>
                </p:custDataLst>
              </p:nvPr>
            </p:nvSpPr>
            <p:spPr bwMode="gray">
              <a:xfrm>
                <a:off x="3180" y="1294"/>
                <a:ext cx="10" cy="8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70" name="Freeform 2471"/>
              <p:cNvSpPr/>
              <p:nvPr>
                <p:custDataLst>
                  <p:tags r:id="rId331"/>
                </p:custDataLst>
              </p:nvPr>
            </p:nvSpPr>
            <p:spPr bwMode="gray">
              <a:xfrm>
                <a:off x="3180" y="1294"/>
                <a:ext cx="12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71" name="Freeform 2472"/>
              <p:cNvSpPr/>
              <p:nvPr>
                <p:custDataLst>
                  <p:tags r:id="rId332"/>
                </p:custDataLst>
              </p:nvPr>
            </p:nvSpPr>
            <p:spPr bwMode="gray">
              <a:xfrm>
                <a:off x="3181" y="1294"/>
                <a:ext cx="12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72" name="Freeform 2473"/>
              <p:cNvSpPr/>
              <p:nvPr>
                <p:custDataLst>
                  <p:tags r:id="rId333"/>
                </p:custDataLst>
              </p:nvPr>
            </p:nvSpPr>
            <p:spPr bwMode="gray">
              <a:xfrm>
                <a:off x="3177" y="1295"/>
                <a:ext cx="10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73" name="Freeform 2474"/>
              <p:cNvSpPr/>
              <p:nvPr>
                <p:custDataLst>
                  <p:tags r:id="rId334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74" name="Freeform 2475"/>
              <p:cNvSpPr/>
              <p:nvPr>
                <p:custDataLst>
                  <p:tags r:id="rId335"/>
                </p:custDataLst>
              </p:nvPr>
            </p:nvSpPr>
            <p:spPr bwMode="gray">
              <a:xfrm>
                <a:off x="3179" y="1297"/>
                <a:ext cx="9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75" name="Freeform 2476"/>
              <p:cNvSpPr/>
              <p:nvPr>
                <p:custDataLst>
                  <p:tags r:id="rId336"/>
                </p:custDataLst>
              </p:nvPr>
            </p:nvSpPr>
            <p:spPr bwMode="gray">
              <a:xfrm>
                <a:off x="3142" y="1270"/>
                <a:ext cx="48" cy="31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76" name="Freeform 2477"/>
              <p:cNvSpPr/>
              <p:nvPr>
                <p:custDataLst>
                  <p:tags r:id="rId337"/>
                </p:custDataLst>
              </p:nvPr>
            </p:nvSpPr>
            <p:spPr bwMode="gray">
              <a:xfrm>
                <a:off x="3152" y="1276"/>
                <a:ext cx="38" cy="37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77" name="Line 2478"/>
              <p:cNvSpPr>
                <a:spLocks noChangeShapeType="1"/>
              </p:cNvSpPr>
              <p:nvPr>
                <p:custDataLst>
                  <p:tags r:id="rId338"/>
                </p:custDataLst>
              </p:nvPr>
            </p:nvSpPr>
            <p:spPr bwMode="gray">
              <a:xfrm flipH="1" flipV="1">
                <a:off x="3123" y="1285"/>
                <a:ext cx="0" cy="4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678" name="Freeform 2479"/>
              <p:cNvSpPr/>
              <p:nvPr>
                <p:custDataLst>
                  <p:tags r:id="rId339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79" name="Freeform 2480"/>
              <p:cNvSpPr/>
              <p:nvPr>
                <p:custDataLst>
                  <p:tags r:id="rId340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80" name="Freeform 2481"/>
              <p:cNvSpPr/>
              <p:nvPr>
                <p:custDataLst>
                  <p:tags r:id="rId341"/>
                </p:custDataLst>
              </p:nvPr>
            </p:nvSpPr>
            <p:spPr bwMode="gray">
              <a:xfrm>
                <a:off x="3108" y="1271"/>
                <a:ext cx="10" cy="22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81" name="Freeform 2482"/>
              <p:cNvSpPr/>
              <p:nvPr>
                <p:custDataLst>
                  <p:tags r:id="rId342"/>
                </p:custDataLst>
              </p:nvPr>
            </p:nvSpPr>
            <p:spPr bwMode="gray">
              <a:xfrm>
                <a:off x="3146" y="1269"/>
                <a:ext cx="9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82" name="Freeform 2483"/>
              <p:cNvSpPr/>
              <p:nvPr>
                <p:custDataLst>
                  <p:tags r:id="rId343"/>
                </p:custDataLst>
              </p:nvPr>
            </p:nvSpPr>
            <p:spPr bwMode="gray">
              <a:xfrm>
                <a:off x="3146" y="1270"/>
                <a:ext cx="9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6 h 17"/>
                  <a:gd name="T20" fmla="*/ 5 w 17"/>
                  <a:gd name="T21" fmla="*/ 16 h 17"/>
                  <a:gd name="T22" fmla="*/ 8 w 17"/>
                  <a:gd name="T23" fmla="*/ 16 h 17"/>
                  <a:gd name="T24" fmla="*/ 13 w 17"/>
                  <a:gd name="T25" fmla="*/ 13 h 17"/>
                  <a:gd name="T26" fmla="*/ 16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83" name="Freeform 2484"/>
              <p:cNvSpPr/>
              <p:nvPr>
                <p:custDataLst>
                  <p:tags r:id="rId344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84" name="Freeform 2485"/>
              <p:cNvSpPr/>
              <p:nvPr>
                <p:custDataLst>
                  <p:tags r:id="rId345"/>
                </p:custDataLst>
              </p:nvPr>
            </p:nvSpPr>
            <p:spPr bwMode="gray">
              <a:xfrm>
                <a:off x="3142" y="1270"/>
                <a:ext cx="10" cy="11"/>
              </a:xfrm>
              <a:custGeom>
                <a:gdLst>
                  <a:gd name="T0" fmla="*/ 4 w 17"/>
                  <a:gd name="T1" fmla="*/ 14 h 17"/>
                  <a:gd name="T2" fmla="*/ 0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0 w 17"/>
                  <a:gd name="T9" fmla="*/ 3 h 17"/>
                  <a:gd name="T10" fmla="*/ 2 w 17"/>
                  <a:gd name="T11" fmla="*/ 1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2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4"/>
                    </a:moveTo>
                    <a:lnTo>
                      <a:pt x="0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2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85" name="Freeform 2486"/>
              <p:cNvSpPr/>
              <p:nvPr>
                <p:custDataLst>
                  <p:tags r:id="rId346"/>
                </p:custDataLst>
              </p:nvPr>
            </p:nvSpPr>
            <p:spPr bwMode="gray">
              <a:xfrm>
                <a:off x="3143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3 w 17"/>
                  <a:gd name="T25" fmla="*/ 12 h 17"/>
                  <a:gd name="T26" fmla="*/ 16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2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86" name="Freeform 2487"/>
              <p:cNvSpPr/>
              <p:nvPr>
                <p:custDataLst>
                  <p:tags r:id="rId347"/>
                </p:custDataLst>
              </p:nvPr>
            </p:nvSpPr>
            <p:spPr bwMode="gray">
              <a:xfrm>
                <a:off x="3144" y="1272"/>
                <a:ext cx="9" cy="12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87" name="Freeform 2488"/>
              <p:cNvSpPr/>
              <p:nvPr>
                <p:custDataLst>
                  <p:tags r:id="rId348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4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88" name="Freeform 2489"/>
              <p:cNvSpPr/>
              <p:nvPr>
                <p:custDataLst>
                  <p:tags r:id="rId349"/>
                </p:custDataLst>
              </p:nvPr>
            </p:nvSpPr>
            <p:spPr bwMode="gray">
              <a:xfrm>
                <a:off x="3149" y="1270"/>
                <a:ext cx="10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2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89" name="Freeform 2490"/>
              <p:cNvSpPr/>
              <p:nvPr>
                <p:custDataLst>
                  <p:tags r:id="rId350"/>
                </p:custDataLst>
              </p:nvPr>
            </p:nvSpPr>
            <p:spPr bwMode="gray">
              <a:xfrm>
                <a:off x="3150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90" name="Freeform 2491"/>
              <p:cNvSpPr/>
              <p:nvPr>
                <p:custDataLst>
                  <p:tags r:id="rId351"/>
                </p:custDataLst>
              </p:nvPr>
            </p:nvSpPr>
            <p:spPr bwMode="gray">
              <a:xfrm>
                <a:off x="3144" y="1272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7"/>
                  <a:gd name="T49" fmla="*/ 0 h 17"/>
                  <a:gd name="T50" fmla="*/ 17 w 17"/>
                  <a:gd name="T51" fmla="*/ 17 h 17"/>
                </a:gdLst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91" name="Freeform 2492"/>
              <p:cNvSpPr/>
              <p:nvPr>
                <p:custDataLst>
                  <p:tags r:id="rId352"/>
                </p:custDataLst>
              </p:nvPr>
            </p:nvSpPr>
            <p:spPr bwMode="gray">
              <a:xfrm>
                <a:off x="3145" y="1272"/>
                <a:ext cx="9" cy="12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92" name="Freeform 2493"/>
              <p:cNvSpPr/>
              <p:nvPr>
                <p:custDataLst>
                  <p:tags r:id="rId353"/>
                </p:custDataLst>
              </p:nvPr>
            </p:nvSpPr>
            <p:spPr bwMode="gray">
              <a:xfrm>
                <a:off x="3146" y="1275"/>
                <a:ext cx="8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93" name="Freeform 2494"/>
              <p:cNvSpPr/>
              <p:nvPr>
                <p:custDataLst>
                  <p:tags r:id="rId354"/>
                </p:custDataLst>
              </p:nvPr>
            </p:nvSpPr>
            <p:spPr bwMode="gray">
              <a:xfrm>
                <a:off x="3108" y="1248"/>
                <a:ext cx="49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94" name="Freeform 2495"/>
              <p:cNvSpPr/>
              <p:nvPr>
                <p:custDataLst>
                  <p:tags r:id="rId355"/>
                </p:custDataLst>
              </p:nvPr>
            </p:nvSpPr>
            <p:spPr bwMode="gray">
              <a:xfrm>
                <a:off x="3117" y="1253"/>
                <a:ext cx="40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95" name="Freeform 2496"/>
              <p:cNvSpPr/>
              <p:nvPr>
                <p:custDataLst>
                  <p:tags r:id="rId356"/>
                </p:custDataLst>
              </p:nvPr>
            </p:nvSpPr>
            <p:spPr bwMode="gray">
              <a:xfrm>
                <a:off x="2946" y="1280"/>
                <a:ext cx="115" cy="113"/>
              </a:xfrm>
              <a:custGeom>
                <a:gdLst>
                  <a:gd name="T0" fmla="*/ 0 w 212"/>
                  <a:gd name="T1" fmla="*/ 61 h 184"/>
                  <a:gd name="T2" fmla="*/ 0 w 212"/>
                  <a:gd name="T3" fmla="*/ 0 h 184"/>
                  <a:gd name="T4" fmla="*/ 211 w 212"/>
                  <a:gd name="T5" fmla="*/ 121 h 184"/>
                  <a:gd name="T6" fmla="*/ 211 w 212"/>
                  <a:gd name="T7" fmla="*/ 183 h 184"/>
                  <a:gd name="T8" fmla="*/ 0 w 212"/>
                  <a:gd name="T9" fmla="*/ 61 h 18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12"/>
                  <a:gd name="T16" fmla="*/ 0 h 184"/>
                  <a:gd name="T17" fmla="*/ 212 w 212"/>
                  <a:gd name="T18" fmla="*/ 184 h 18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11" h="184">
                    <a:moveTo>
                      <a:pt x="0" y="61"/>
                    </a:moveTo>
                    <a:lnTo>
                      <a:pt x="0" y="0"/>
                    </a:lnTo>
                    <a:lnTo>
                      <a:pt x="211" y="121"/>
                    </a:lnTo>
                    <a:lnTo>
                      <a:pt x="211" y="183"/>
                    </a:lnTo>
                    <a:lnTo>
                      <a:pt x="0" y="61"/>
                    </a:lnTo>
                  </a:path>
                </a:pathLst>
              </a:custGeom>
              <a:solidFill>
                <a:srgbClr val="FF99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96" name="Freeform 2497"/>
              <p:cNvSpPr/>
              <p:nvPr>
                <p:custDataLst>
                  <p:tags r:id="rId357"/>
                </p:custDataLst>
              </p:nvPr>
            </p:nvSpPr>
            <p:spPr bwMode="gray">
              <a:xfrm>
                <a:off x="2993" y="1222"/>
                <a:ext cx="160" cy="90"/>
              </a:xfrm>
              <a:custGeom>
                <a:gdLst>
                  <a:gd name="T0" fmla="*/ 85 w 297"/>
                  <a:gd name="T1" fmla="*/ 0 h 147"/>
                  <a:gd name="T2" fmla="*/ 296 w 297"/>
                  <a:gd name="T3" fmla="*/ 121 h 147"/>
                  <a:gd name="T4" fmla="*/ 211 w 297"/>
                  <a:gd name="T5" fmla="*/ 146 h 147"/>
                  <a:gd name="T6" fmla="*/ 0 w 297"/>
                  <a:gd name="T7" fmla="*/ 24 h 147"/>
                  <a:gd name="T8" fmla="*/ 85 w 297"/>
                  <a:gd name="T9" fmla="*/ 0 h 14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7"/>
                  <a:gd name="T16" fmla="*/ 0 h 147"/>
                  <a:gd name="T17" fmla="*/ 297 w 297"/>
                  <a:gd name="T18" fmla="*/ 147 h 14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7" h="147">
                    <a:moveTo>
                      <a:pt x="85" y="0"/>
                    </a:moveTo>
                    <a:lnTo>
                      <a:pt x="296" y="121"/>
                    </a:lnTo>
                    <a:lnTo>
                      <a:pt x="211" y="146"/>
                    </a:lnTo>
                    <a:lnTo>
                      <a:pt x="0" y="24"/>
                    </a:lnTo>
                    <a:lnTo>
                      <a:pt x="85" y="0"/>
                    </a:lnTo>
                  </a:path>
                </a:pathLst>
              </a:custGeom>
              <a:solidFill>
                <a:srgbClr val="FF99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97" name="Freeform 2498"/>
              <p:cNvSpPr/>
              <p:nvPr>
                <p:custDataLst>
                  <p:tags r:id="rId358"/>
                </p:custDataLst>
              </p:nvPr>
            </p:nvSpPr>
            <p:spPr bwMode="gray">
              <a:xfrm>
                <a:off x="2946" y="1237"/>
                <a:ext cx="161" cy="118"/>
              </a:xfrm>
              <a:custGeom>
                <a:gdLst>
                  <a:gd name="T0" fmla="*/ 84 w 296"/>
                  <a:gd name="T1" fmla="*/ 0 h 195"/>
                  <a:gd name="T2" fmla="*/ 0 w 296"/>
                  <a:gd name="T3" fmla="*/ 73 h 195"/>
                  <a:gd name="T4" fmla="*/ 211 w 296"/>
                  <a:gd name="T5" fmla="*/ 194 h 195"/>
                  <a:gd name="T6" fmla="*/ 295 w 296"/>
                  <a:gd name="T7" fmla="*/ 122 h 195"/>
                  <a:gd name="T8" fmla="*/ 84 w 296"/>
                  <a:gd name="T9" fmla="*/ 0 h 19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6"/>
                  <a:gd name="T16" fmla="*/ 0 h 195"/>
                  <a:gd name="T17" fmla="*/ 296 w 296"/>
                  <a:gd name="T18" fmla="*/ 195 h 19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6" h="195">
                    <a:moveTo>
                      <a:pt x="84" y="0"/>
                    </a:moveTo>
                    <a:lnTo>
                      <a:pt x="0" y="73"/>
                    </a:lnTo>
                    <a:lnTo>
                      <a:pt x="211" y="194"/>
                    </a:lnTo>
                    <a:lnTo>
                      <a:pt x="295" y="122"/>
                    </a:lnTo>
                    <a:lnTo>
                      <a:pt x="84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98" name="Freeform 2499"/>
              <p:cNvSpPr/>
              <p:nvPr>
                <p:custDataLst>
                  <p:tags r:id="rId359"/>
                </p:custDataLst>
              </p:nvPr>
            </p:nvSpPr>
            <p:spPr bwMode="gray">
              <a:xfrm>
                <a:off x="2951" y="1296"/>
                <a:ext cx="8" cy="21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99" name="Freeform 2500"/>
              <p:cNvSpPr/>
              <p:nvPr>
                <p:custDataLst>
                  <p:tags r:id="rId360"/>
                </p:custDataLst>
              </p:nvPr>
            </p:nvSpPr>
            <p:spPr bwMode="gray">
              <a:xfrm>
                <a:off x="2951" y="1316"/>
                <a:ext cx="16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00" name="Freeform 2501"/>
              <p:cNvSpPr/>
              <p:nvPr>
                <p:custDataLst>
                  <p:tags r:id="rId361"/>
                </p:custDataLst>
              </p:nvPr>
            </p:nvSpPr>
            <p:spPr bwMode="gray">
              <a:xfrm>
                <a:off x="2954" y="1298"/>
                <a:ext cx="13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01" name="Freeform 2502"/>
              <p:cNvSpPr/>
              <p:nvPr>
                <p:custDataLst>
                  <p:tags r:id="rId362"/>
                </p:custDataLst>
              </p:nvPr>
            </p:nvSpPr>
            <p:spPr bwMode="gray">
              <a:xfrm>
                <a:off x="3060" y="1296"/>
                <a:ext cx="93" cy="97"/>
              </a:xfrm>
              <a:custGeom>
                <a:gdLst>
                  <a:gd name="T0" fmla="*/ 0 w 170"/>
                  <a:gd name="T1" fmla="*/ 159 h 160"/>
                  <a:gd name="T2" fmla="*/ 169 w 170"/>
                  <a:gd name="T3" fmla="*/ 61 h 160"/>
                  <a:gd name="T4" fmla="*/ 169 w 170"/>
                  <a:gd name="T5" fmla="*/ 0 h 160"/>
                  <a:gd name="T6" fmla="*/ 84 w 170"/>
                  <a:gd name="T7" fmla="*/ 25 h 160"/>
                  <a:gd name="T8" fmla="*/ 0 w 170"/>
                  <a:gd name="T9" fmla="*/ 97 h 160"/>
                  <a:gd name="T10" fmla="*/ 0 w 170"/>
                  <a:gd name="T11" fmla="*/ 159 h 16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0"/>
                  <a:gd name="T19" fmla="*/ 0 h 160"/>
                  <a:gd name="T20" fmla="*/ 170 w 170"/>
                  <a:gd name="T21" fmla="*/ 160 h 160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0" h="160">
                    <a:moveTo>
                      <a:pt x="0" y="159"/>
                    </a:moveTo>
                    <a:lnTo>
                      <a:pt x="169" y="61"/>
                    </a:lnTo>
                    <a:lnTo>
                      <a:pt x="169" y="0"/>
                    </a:lnTo>
                    <a:lnTo>
                      <a:pt x="84" y="25"/>
                    </a:lnTo>
                    <a:lnTo>
                      <a:pt x="0" y="97"/>
                    </a:lnTo>
                    <a:lnTo>
                      <a:pt x="0" y="159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02" name="Freeform 2503"/>
              <p:cNvSpPr/>
              <p:nvPr>
                <p:custDataLst>
                  <p:tags r:id="rId363"/>
                </p:custDataLst>
              </p:nvPr>
            </p:nvSpPr>
            <p:spPr bwMode="gray">
              <a:xfrm>
                <a:off x="2979" y="1313"/>
                <a:ext cx="7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03" name="Freeform 2504"/>
              <p:cNvSpPr/>
              <p:nvPr>
                <p:custDataLst>
                  <p:tags r:id="rId364"/>
                </p:custDataLst>
              </p:nvPr>
            </p:nvSpPr>
            <p:spPr bwMode="gray">
              <a:xfrm>
                <a:off x="2979" y="1332"/>
                <a:ext cx="14" cy="14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04" name="Freeform 2505"/>
              <p:cNvSpPr/>
              <p:nvPr>
                <p:custDataLst>
                  <p:tags r:id="rId365"/>
                </p:custDataLst>
              </p:nvPr>
            </p:nvSpPr>
            <p:spPr bwMode="gray">
              <a:xfrm>
                <a:off x="2981" y="1315"/>
                <a:ext cx="12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05" name="Freeform 2506"/>
              <p:cNvSpPr/>
              <p:nvPr>
                <p:custDataLst>
                  <p:tags r:id="rId366"/>
                </p:custDataLst>
              </p:nvPr>
            </p:nvSpPr>
            <p:spPr bwMode="gray">
              <a:xfrm>
                <a:off x="3003" y="1330"/>
                <a:ext cx="9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06" name="Freeform 2507"/>
              <p:cNvSpPr/>
              <p:nvPr>
                <p:custDataLst>
                  <p:tags r:id="rId367"/>
                </p:custDataLst>
              </p:nvPr>
            </p:nvSpPr>
            <p:spPr bwMode="gray">
              <a:xfrm>
                <a:off x="3003" y="1351"/>
                <a:ext cx="16" cy="10"/>
              </a:xfrm>
              <a:custGeom>
                <a:gdLst>
                  <a:gd name="T0" fmla="*/ 6 w 29"/>
                  <a:gd name="T1" fmla="*/ 0 h 19"/>
                  <a:gd name="T2" fmla="*/ 28 w 29"/>
                  <a:gd name="T3" fmla="*/ 12 h 19"/>
                  <a:gd name="T4" fmla="*/ 28 w 29"/>
                  <a:gd name="T5" fmla="*/ 18 h 19"/>
                  <a:gd name="T6" fmla="*/ 0 w 29"/>
                  <a:gd name="T7" fmla="*/ 3 h 19"/>
                  <a:gd name="T8" fmla="*/ 6 w 29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"/>
                  <a:gd name="T16" fmla="*/ 0 h 19"/>
                  <a:gd name="T17" fmla="*/ 29 w 29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6" y="0"/>
                    </a:moveTo>
                    <a:lnTo>
                      <a:pt x="28" y="12"/>
                    </a:lnTo>
                    <a:lnTo>
                      <a:pt x="28" y="18"/>
                    </a:lnTo>
                    <a:lnTo>
                      <a:pt x="0" y="3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07" name="Freeform 2508"/>
              <p:cNvSpPr/>
              <p:nvPr>
                <p:custDataLst>
                  <p:tags r:id="rId368"/>
                </p:custDataLst>
              </p:nvPr>
            </p:nvSpPr>
            <p:spPr bwMode="gray">
              <a:xfrm>
                <a:off x="3006" y="1331"/>
                <a:ext cx="13" cy="27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08" name="Freeform 2509"/>
              <p:cNvSpPr/>
              <p:nvPr>
                <p:custDataLst>
                  <p:tags r:id="rId369"/>
                </p:custDataLst>
              </p:nvPr>
            </p:nvSpPr>
            <p:spPr bwMode="gray">
              <a:xfrm>
                <a:off x="3038" y="1352"/>
                <a:ext cx="9" cy="23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09" name="Freeform 2510"/>
              <p:cNvSpPr/>
              <p:nvPr>
                <p:custDataLst>
                  <p:tags r:id="rId370"/>
                </p:custDataLst>
              </p:nvPr>
            </p:nvSpPr>
            <p:spPr bwMode="gray">
              <a:xfrm>
                <a:off x="3038" y="1372"/>
                <a:ext cx="15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10" name="Freeform 2511"/>
              <p:cNvSpPr/>
              <p:nvPr>
                <p:custDataLst>
                  <p:tags r:id="rId371"/>
                </p:custDataLst>
              </p:nvPr>
            </p:nvSpPr>
            <p:spPr bwMode="gray">
              <a:xfrm>
                <a:off x="3041" y="1353"/>
                <a:ext cx="12" cy="26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11" name="Freeform 2512"/>
              <p:cNvSpPr/>
              <p:nvPr>
                <p:custDataLst>
                  <p:tags r:id="rId372"/>
                </p:custDataLst>
              </p:nvPr>
            </p:nvSpPr>
            <p:spPr bwMode="gray">
              <a:xfrm>
                <a:off x="2973" y="1257"/>
                <a:ext cx="28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1 h 41"/>
                  <a:gd name="T4" fmla="*/ 21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1"/>
                    </a:lnTo>
                    <a:lnTo>
                      <a:pt x="21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12" name="Freeform 2513"/>
              <p:cNvSpPr/>
              <p:nvPr>
                <p:custDataLst>
                  <p:tags r:id="rId373"/>
                </p:custDataLst>
              </p:nvPr>
            </p:nvSpPr>
            <p:spPr bwMode="gray">
              <a:xfrm>
                <a:off x="3006" y="1279"/>
                <a:ext cx="30" cy="26"/>
              </a:xfrm>
              <a:custGeom>
                <a:gdLst>
                  <a:gd name="T0" fmla="*/ 33 w 54"/>
                  <a:gd name="T1" fmla="*/ 0 h 42"/>
                  <a:gd name="T2" fmla="*/ 53 w 54"/>
                  <a:gd name="T3" fmla="*/ 12 h 42"/>
                  <a:gd name="T4" fmla="*/ 20 w 54"/>
                  <a:gd name="T5" fmla="*/ 41 h 42"/>
                  <a:gd name="T6" fmla="*/ 0 w 54"/>
                  <a:gd name="T7" fmla="*/ 29 h 42"/>
                  <a:gd name="T8" fmla="*/ 33 w 54"/>
                  <a:gd name="T9" fmla="*/ 0 h 4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4"/>
                  <a:gd name="T16" fmla="*/ 0 h 42"/>
                  <a:gd name="T17" fmla="*/ 54 w 54"/>
                  <a:gd name="T18" fmla="*/ 42 h 4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4" h="42">
                    <a:moveTo>
                      <a:pt x="33" y="0"/>
                    </a:moveTo>
                    <a:lnTo>
                      <a:pt x="53" y="12"/>
                    </a:lnTo>
                    <a:lnTo>
                      <a:pt x="20" y="41"/>
                    </a:lnTo>
                    <a:lnTo>
                      <a:pt x="0" y="29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13" name="Freeform 2514"/>
              <p:cNvSpPr/>
              <p:nvPr>
                <p:custDataLst>
                  <p:tags r:id="rId374"/>
                </p:custDataLst>
              </p:nvPr>
            </p:nvSpPr>
            <p:spPr bwMode="gray">
              <a:xfrm>
                <a:off x="3047" y="1306"/>
                <a:ext cx="31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2 h 41"/>
                  <a:gd name="T4" fmla="*/ 20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2"/>
                    </a:lnTo>
                    <a:lnTo>
                      <a:pt x="20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14" name="Freeform 2515"/>
              <p:cNvSpPr/>
              <p:nvPr>
                <p:custDataLst>
                  <p:tags r:id="rId375"/>
                </p:custDataLst>
              </p:nvPr>
            </p:nvSpPr>
            <p:spPr bwMode="gray">
              <a:xfrm>
                <a:off x="3053" y="1255"/>
                <a:ext cx="33" cy="15"/>
              </a:xfrm>
              <a:custGeom>
                <a:gdLst>
                  <a:gd name="T0" fmla="*/ 39 w 61"/>
                  <a:gd name="T1" fmla="*/ 0 h 25"/>
                  <a:gd name="T2" fmla="*/ 60 w 61"/>
                  <a:gd name="T3" fmla="*/ 12 h 25"/>
                  <a:gd name="T4" fmla="*/ 21 w 61"/>
                  <a:gd name="T5" fmla="*/ 24 h 25"/>
                  <a:gd name="T6" fmla="*/ 0 w 61"/>
                  <a:gd name="T7" fmla="*/ 12 h 25"/>
                  <a:gd name="T8" fmla="*/ 39 w 61"/>
                  <a:gd name="T9" fmla="*/ 0 h 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5"/>
                  <a:gd name="T17" fmla="*/ 61 w 61"/>
                  <a:gd name="T18" fmla="*/ 25 h 2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5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4"/>
                    </a:lnTo>
                    <a:lnTo>
                      <a:pt x="0" y="12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15" name="Freeform 2516"/>
              <p:cNvSpPr/>
              <p:nvPr>
                <p:custDataLst>
                  <p:tags r:id="rId376"/>
                </p:custDataLst>
              </p:nvPr>
            </p:nvSpPr>
            <p:spPr bwMode="gray">
              <a:xfrm>
                <a:off x="3017" y="1234"/>
                <a:ext cx="34" cy="14"/>
              </a:xfrm>
              <a:custGeom>
                <a:gdLst>
                  <a:gd name="T0" fmla="*/ 39 w 61"/>
                  <a:gd name="T1" fmla="*/ 0 h 24"/>
                  <a:gd name="T2" fmla="*/ 60 w 61"/>
                  <a:gd name="T3" fmla="*/ 12 h 24"/>
                  <a:gd name="T4" fmla="*/ 21 w 61"/>
                  <a:gd name="T5" fmla="*/ 23 h 24"/>
                  <a:gd name="T6" fmla="*/ 0 w 61"/>
                  <a:gd name="T7" fmla="*/ 11 h 24"/>
                  <a:gd name="T8" fmla="*/ 39 w 61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4"/>
                  <a:gd name="T17" fmla="*/ 61 w 61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4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3"/>
                    </a:lnTo>
                    <a:lnTo>
                      <a:pt x="0" y="11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16" name="Freeform 2517"/>
              <p:cNvSpPr/>
              <p:nvPr>
                <p:custDataLst>
                  <p:tags r:id="rId377"/>
                </p:custDataLst>
              </p:nvPr>
            </p:nvSpPr>
            <p:spPr bwMode="gray">
              <a:xfrm>
                <a:off x="3092" y="1281"/>
                <a:ext cx="32" cy="16"/>
              </a:xfrm>
              <a:custGeom>
                <a:gdLst>
                  <a:gd name="T0" fmla="*/ 38 w 60"/>
                  <a:gd name="T1" fmla="*/ 0 h 24"/>
                  <a:gd name="T2" fmla="*/ 59 w 60"/>
                  <a:gd name="T3" fmla="*/ 12 h 24"/>
                  <a:gd name="T4" fmla="*/ 20 w 60"/>
                  <a:gd name="T5" fmla="*/ 23 h 24"/>
                  <a:gd name="T6" fmla="*/ 0 w 60"/>
                  <a:gd name="T7" fmla="*/ 12 h 24"/>
                  <a:gd name="T8" fmla="*/ 38 w 60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24"/>
                  <a:gd name="T17" fmla="*/ 60 w 60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24">
                    <a:moveTo>
                      <a:pt x="38" y="0"/>
                    </a:moveTo>
                    <a:lnTo>
                      <a:pt x="59" y="12"/>
                    </a:lnTo>
                    <a:lnTo>
                      <a:pt x="20" y="23"/>
                    </a:lnTo>
                    <a:lnTo>
                      <a:pt x="0" y="12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17" name="Line 2518"/>
              <p:cNvSpPr>
                <a:spLocks noChangeShapeType="1"/>
              </p:cNvSpPr>
              <p:nvPr>
                <p:custDataLst>
                  <p:tags r:id="rId378"/>
                </p:custDataLst>
              </p:nvPr>
            </p:nvSpPr>
            <p:spPr bwMode="gray">
              <a:xfrm flipH="1" flipV="1">
                <a:off x="2986" y="1375"/>
                <a:ext cx="0" cy="2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718" name="Freeform 2519"/>
              <p:cNvSpPr/>
              <p:nvPr>
                <p:custDataLst>
                  <p:tags r:id="rId379"/>
                </p:custDataLst>
              </p:nvPr>
            </p:nvSpPr>
            <p:spPr bwMode="gray">
              <a:xfrm>
                <a:off x="2986" y="1377"/>
                <a:ext cx="8" cy="11"/>
              </a:xfrm>
              <a:custGeom>
                <a:gdLst>
                  <a:gd name="T0" fmla="*/ 8 w 17"/>
                  <a:gd name="T1" fmla="*/ 16 h 17"/>
                  <a:gd name="T2" fmla="*/ 4 w 17"/>
                  <a:gd name="T3" fmla="*/ 16 h 17"/>
                  <a:gd name="T4" fmla="*/ 0 w 17"/>
                  <a:gd name="T5" fmla="*/ 10 h 17"/>
                  <a:gd name="T6" fmla="*/ 4 w 17"/>
                  <a:gd name="T7" fmla="*/ 5 h 17"/>
                  <a:gd name="T8" fmla="*/ 8 w 17"/>
                  <a:gd name="T9" fmla="*/ 0 h 17"/>
                  <a:gd name="T10" fmla="*/ 12 w 17"/>
                  <a:gd name="T11" fmla="*/ 0 h 17"/>
                  <a:gd name="T12" fmla="*/ 16 w 17"/>
                  <a:gd name="T13" fmla="*/ 5 h 17"/>
                  <a:gd name="T14" fmla="*/ 12 w 17"/>
                  <a:gd name="T15" fmla="*/ 10 h 17"/>
                  <a:gd name="T16" fmla="*/ 8 w 17"/>
                  <a:gd name="T17" fmla="*/ 1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8" y="16"/>
                    </a:moveTo>
                    <a:lnTo>
                      <a:pt x="4" y="16"/>
                    </a:lnTo>
                    <a:lnTo>
                      <a:pt x="0" y="10"/>
                    </a:lnTo>
                    <a:lnTo>
                      <a:pt x="4" y="5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5"/>
                    </a:lnTo>
                    <a:lnTo>
                      <a:pt x="12" y="10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19" name="Freeform 2520"/>
              <p:cNvSpPr/>
              <p:nvPr>
                <p:custDataLst>
                  <p:tags r:id="rId380"/>
                </p:custDataLst>
              </p:nvPr>
            </p:nvSpPr>
            <p:spPr bwMode="gray">
              <a:xfrm>
                <a:off x="2986" y="1377"/>
                <a:ext cx="9" cy="11"/>
              </a:xfrm>
              <a:custGeom>
                <a:gdLst>
                  <a:gd name="T0" fmla="*/ 10 w 17"/>
                  <a:gd name="T1" fmla="*/ 10 h 17"/>
                  <a:gd name="T2" fmla="*/ 16 w 17"/>
                  <a:gd name="T3" fmla="*/ 5 h 17"/>
                  <a:gd name="T4" fmla="*/ 10 w 17"/>
                  <a:gd name="T5" fmla="*/ 0 h 17"/>
                  <a:gd name="T6" fmla="*/ 5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0 h 17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7"/>
                  <a:gd name="T26" fmla="*/ 17 w 17"/>
                  <a:gd name="T27" fmla="*/ 17 h 17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7">
                    <a:moveTo>
                      <a:pt x="10" y="10"/>
                    </a:moveTo>
                    <a:lnTo>
                      <a:pt x="16" y="5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20" name="Freeform 2521"/>
              <p:cNvSpPr/>
              <p:nvPr>
                <p:custDataLst>
                  <p:tags r:id="rId381"/>
                </p:custDataLst>
              </p:nvPr>
            </p:nvSpPr>
            <p:spPr bwMode="gray">
              <a:xfrm>
                <a:off x="2971" y="1361"/>
                <a:ext cx="10" cy="21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21" name="Freeform 2522"/>
              <p:cNvSpPr/>
              <p:nvPr>
                <p:custDataLst>
                  <p:tags r:id="rId382"/>
                </p:custDataLst>
              </p:nvPr>
            </p:nvSpPr>
            <p:spPr bwMode="gray">
              <a:xfrm>
                <a:off x="3007" y="1359"/>
                <a:ext cx="10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22" name="Freeform 2523"/>
              <p:cNvSpPr/>
              <p:nvPr>
                <p:custDataLst>
                  <p:tags r:id="rId383"/>
                </p:custDataLst>
              </p:nvPr>
            </p:nvSpPr>
            <p:spPr bwMode="gray">
              <a:xfrm>
                <a:off x="3008" y="135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23" name="Freeform 2524"/>
              <p:cNvSpPr/>
              <p:nvPr>
                <p:custDataLst>
                  <p:tags r:id="rId384"/>
                </p:custDataLst>
              </p:nvPr>
            </p:nvSpPr>
            <p:spPr bwMode="gray">
              <a:xfrm>
                <a:off x="3009" y="1360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24" name="Freeform 2525"/>
              <p:cNvSpPr/>
              <p:nvPr>
                <p:custDataLst>
                  <p:tags r:id="rId385"/>
                </p:custDataLst>
              </p:nvPr>
            </p:nvSpPr>
            <p:spPr bwMode="gray">
              <a:xfrm>
                <a:off x="3003" y="1361"/>
                <a:ext cx="9" cy="11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25" name="Freeform 2526"/>
              <p:cNvSpPr/>
              <p:nvPr>
                <p:custDataLst>
                  <p:tags r:id="rId386"/>
                </p:custDataLst>
              </p:nvPr>
            </p:nvSpPr>
            <p:spPr bwMode="gray">
              <a:xfrm>
                <a:off x="3004" y="1361"/>
                <a:ext cx="9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26" name="Freeform 2527"/>
              <p:cNvSpPr/>
              <p:nvPr>
                <p:custDataLst>
                  <p:tags r:id="rId387"/>
                </p:custDataLst>
              </p:nvPr>
            </p:nvSpPr>
            <p:spPr bwMode="gray">
              <a:xfrm>
                <a:off x="3006" y="1362"/>
                <a:ext cx="7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27" name="Freeform 2528"/>
              <p:cNvSpPr/>
              <p:nvPr>
                <p:custDataLst>
                  <p:tags r:id="rId388"/>
                </p:custDataLst>
              </p:nvPr>
            </p:nvSpPr>
            <p:spPr bwMode="gray">
              <a:xfrm>
                <a:off x="3009" y="1360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28" name="Freeform 2529"/>
              <p:cNvSpPr/>
              <p:nvPr>
                <p:custDataLst>
                  <p:tags r:id="rId389"/>
                </p:custDataLst>
              </p:nvPr>
            </p:nvSpPr>
            <p:spPr bwMode="gray">
              <a:xfrm>
                <a:off x="3010" y="1360"/>
                <a:ext cx="9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29" name="Freeform 2530"/>
              <p:cNvSpPr/>
              <p:nvPr>
                <p:custDataLst>
                  <p:tags r:id="rId390"/>
                </p:custDataLst>
              </p:nvPr>
            </p:nvSpPr>
            <p:spPr bwMode="gray">
              <a:xfrm>
                <a:off x="3011" y="1361"/>
                <a:ext cx="8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0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0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30" name="Freeform 2531"/>
              <p:cNvSpPr/>
              <p:nvPr>
                <p:custDataLst>
                  <p:tags r:id="rId391"/>
                </p:custDataLst>
              </p:nvPr>
            </p:nvSpPr>
            <p:spPr bwMode="gray">
              <a:xfrm>
                <a:off x="3006" y="1361"/>
                <a:ext cx="7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31" name="Freeform 2532"/>
              <p:cNvSpPr/>
              <p:nvPr>
                <p:custDataLst>
                  <p:tags r:id="rId392"/>
                </p:custDataLst>
              </p:nvPr>
            </p:nvSpPr>
            <p:spPr bwMode="gray">
              <a:xfrm>
                <a:off x="3006" y="1362"/>
                <a:ext cx="10" cy="11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32" name="Freeform 2533"/>
              <p:cNvSpPr/>
              <p:nvPr>
                <p:custDataLst>
                  <p:tags r:id="rId393"/>
                </p:custDataLst>
              </p:nvPr>
            </p:nvSpPr>
            <p:spPr bwMode="gray">
              <a:xfrm>
                <a:off x="3007" y="1364"/>
                <a:ext cx="9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6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6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33" name="Freeform 2534"/>
              <p:cNvSpPr/>
              <p:nvPr>
                <p:custDataLst>
                  <p:tags r:id="rId394"/>
                </p:custDataLst>
              </p:nvPr>
            </p:nvSpPr>
            <p:spPr bwMode="gray">
              <a:xfrm>
                <a:off x="2971" y="1338"/>
                <a:ext cx="47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34" name="Freeform 2535"/>
              <p:cNvSpPr/>
              <p:nvPr>
                <p:custDataLst>
                  <p:tags r:id="rId395"/>
                </p:custDataLst>
              </p:nvPr>
            </p:nvSpPr>
            <p:spPr bwMode="gray">
              <a:xfrm>
                <a:off x="2980" y="1344"/>
                <a:ext cx="38" cy="38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35" name="Line 2536"/>
              <p:cNvSpPr>
                <a:spLocks noChangeShapeType="1"/>
              </p:cNvSpPr>
              <p:nvPr>
                <p:custDataLst>
                  <p:tags r:id="rId396"/>
                </p:custDataLst>
              </p:nvPr>
            </p:nvSpPr>
            <p:spPr bwMode="gray">
              <a:xfrm flipH="1" flipV="1">
                <a:off x="2933" y="1340"/>
                <a:ext cx="0" cy="6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736" name="Freeform 2537"/>
              <p:cNvSpPr/>
              <p:nvPr>
                <p:custDataLst>
                  <p:tags r:id="rId397"/>
                </p:custDataLst>
              </p:nvPr>
            </p:nvSpPr>
            <p:spPr bwMode="gray">
              <a:xfrm>
                <a:off x="2933" y="1346"/>
                <a:ext cx="9" cy="7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4 h 17"/>
                  <a:gd name="T16" fmla="*/ 16 w 17"/>
                  <a:gd name="T17" fmla="*/ 12 h 17"/>
                  <a:gd name="T18" fmla="*/ 10 w 17"/>
                  <a:gd name="T19" fmla="*/ 12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4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37" name="Freeform 2538"/>
              <p:cNvSpPr/>
              <p:nvPr>
                <p:custDataLst>
                  <p:tags r:id="rId398"/>
                </p:custDataLst>
              </p:nvPr>
            </p:nvSpPr>
            <p:spPr bwMode="gray">
              <a:xfrm>
                <a:off x="2933" y="1346"/>
                <a:ext cx="11" cy="7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8 w 17"/>
                  <a:gd name="T7" fmla="*/ 4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8 w 17"/>
                  <a:gd name="T15" fmla="*/ 12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8" y="12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38" name="Freeform 2539"/>
              <p:cNvSpPr/>
              <p:nvPr>
                <p:custDataLst>
                  <p:tags r:id="rId399"/>
                </p:custDataLst>
              </p:nvPr>
            </p:nvSpPr>
            <p:spPr bwMode="gray">
              <a:xfrm>
                <a:off x="2919" y="1328"/>
                <a:ext cx="10" cy="20"/>
              </a:xfrm>
              <a:custGeom>
                <a:gdLst>
                  <a:gd name="T0" fmla="*/ 18 w 19"/>
                  <a:gd name="T1" fmla="*/ 11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1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1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39" name="Freeform 2540"/>
              <p:cNvSpPr/>
              <p:nvPr>
                <p:custDataLst>
                  <p:tags r:id="rId400"/>
                </p:custDataLst>
              </p:nvPr>
            </p:nvSpPr>
            <p:spPr bwMode="gray">
              <a:xfrm>
                <a:off x="2955" y="1324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40" name="Freeform 2541"/>
              <p:cNvSpPr/>
              <p:nvPr>
                <p:custDataLst>
                  <p:tags r:id="rId401"/>
                </p:custDataLst>
              </p:nvPr>
            </p:nvSpPr>
            <p:spPr bwMode="gray">
              <a:xfrm>
                <a:off x="2956" y="1324"/>
                <a:ext cx="10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2 h 17"/>
                  <a:gd name="T12" fmla="*/ 5 w 17"/>
                  <a:gd name="T13" fmla="*/ 4 h 17"/>
                  <a:gd name="T14" fmla="*/ 2 w 17"/>
                  <a:gd name="T15" fmla="*/ 6 h 17"/>
                  <a:gd name="T16" fmla="*/ 0 w 17"/>
                  <a:gd name="T17" fmla="*/ 12 h 17"/>
                  <a:gd name="T18" fmla="*/ 2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3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2"/>
                    </a:lnTo>
                    <a:lnTo>
                      <a:pt x="5" y="4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41" name="Freeform 2542"/>
              <p:cNvSpPr/>
              <p:nvPr>
                <p:custDataLst>
                  <p:tags r:id="rId402"/>
                </p:custDataLst>
              </p:nvPr>
            </p:nvSpPr>
            <p:spPr bwMode="gray">
              <a:xfrm>
                <a:off x="2957" y="1326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42" name="Freeform 2543"/>
              <p:cNvSpPr/>
              <p:nvPr>
                <p:custDataLst>
                  <p:tags r:id="rId403"/>
                </p:custDataLst>
              </p:nvPr>
            </p:nvSpPr>
            <p:spPr bwMode="gray">
              <a:xfrm>
                <a:off x="2951" y="1326"/>
                <a:ext cx="10" cy="12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43" name="Freeform 2544"/>
              <p:cNvSpPr/>
              <p:nvPr>
                <p:custDataLst>
                  <p:tags r:id="rId404"/>
                </p:custDataLst>
              </p:nvPr>
            </p:nvSpPr>
            <p:spPr bwMode="gray">
              <a:xfrm>
                <a:off x="2951" y="1328"/>
                <a:ext cx="11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2 w 17"/>
                  <a:gd name="T9" fmla="*/ 0 h 17"/>
                  <a:gd name="T10" fmla="*/ 6 w 17"/>
                  <a:gd name="T11" fmla="*/ 2 h 17"/>
                  <a:gd name="T12" fmla="*/ 3 w 17"/>
                  <a:gd name="T13" fmla="*/ 4 h 17"/>
                  <a:gd name="T14" fmla="*/ 0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0 w 17"/>
                  <a:gd name="T21" fmla="*/ 16 h 17"/>
                  <a:gd name="T22" fmla="*/ 3 w 17"/>
                  <a:gd name="T23" fmla="*/ 16 h 17"/>
                  <a:gd name="T24" fmla="*/ 6 w 17"/>
                  <a:gd name="T25" fmla="*/ 16 h 17"/>
                  <a:gd name="T26" fmla="*/ 12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3" y="4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6"/>
                    </a:lnTo>
                    <a:lnTo>
                      <a:pt x="3" y="16"/>
                    </a:lnTo>
                    <a:lnTo>
                      <a:pt x="6" y="16"/>
                    </a:lnTo>
                    <a:lnTo>
                      <a:pt x="12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44" name="Freeform 2545"/>
              <p:cNvSpPr/>
              <p:nvPr>
                <p:custDataLst>
                  <p:tags r:id="rId405"/>
                </p:custDataLst>
              </p:nvPr>
            </p:nvSpPr>
            <p:spPr bwMode="gray">
              <a:xfrm>
                <a:off x="2953" y="1329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45" name="Freeform 2546"/>
              <p:cNvSpPr/>
              <p:nvPr>
                <p:custDataLst>
                  <p:tags r:id="rId406"/>
                </p:custDataLst>
              </p:nvPr>
            </p:nvSpPr>
            <p:spPr bwMode="gray">
              <a:xfrm>
                <a:off x="2957" y="1325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46" name="Freeform 2547"/>
              <p:cNvSpPr/>
              <p:nvPr>
                <p:custDataLst>
                  <p:tags r:id="rId407"/>
                </p:custDataLst>
              </p:nvPr>
            </p:nvSpPr>
            <p:spPr bwMode="gray">
              <a:xfrm>
                <a:off x="2958" y="1326"/>
                <a:ext cx="10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47" name="Freeform 2548"/>
              <p:cNvSpPr/>
              <p:nvPr>
                <p:custDataLst>
                  <p:tags r:id="rId408"/>
                </p:custDataLst>
              </p:nvPr>
            </p:nvSpPr>
            <p:spPr bwMode="gray">
              <a:xfrm>
                <a:off x="2958" y="1328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48" name="Freeform 2549"/>
              <p:cNvSpPr/>
              <p:nvPr>
                <p:custDataLst>
                  <p:tags r:id="rId409"/>
                </p:custDataLst>
              </p:nvPr>
            </p:nvSpPr>
            <p:spPr bwMode="gray">
              <a:xfrm>
                <a:off x="2953" y="1328"/>
                <a:ext cx="10" cy="11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49" name="Freeform 2550"/>
              <p:cNvSpPr/>
              <p:nvPr>
                <p:custDataLst>
                  <p:tags r:id="rId410"/>
                </p:custDataLst>
              </p:nvPr>
            </p:nvSpPr>
            <p:spPr bwMode="gray">
              <a:xfrm>
                <a:off x="2954" y="132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2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2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50" name="Freeform 2551"/>
              <p:cNvSpPr/>
              <p:nvPr>
                <p:custDataLst>
                  <p:tags r:id="rId411"/>
                </p:custDataLst>
              </p:nvPr>
            </p:nvSpPr>
            <p:spPr bwMode="gray">
              <a:xfrm>
                <a:off x="2955" y="1330"/>
                <a:ext cx="9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51" name="Freeform 2552"/>
              <p:cNvSpPr/>
              <p:nvPr>
                <p:custDataLst>
                  <p:tags r:id="rId412"/>
                </p:custDataLst>
              </p:nvPr>
            </p:nvSpPr>
            <p:spPr bwMode="gray">
              <a:xfrm>
                <a:off x="2919" y="1303"/>
                <a:ext cx="47" cy="31"/>
              </a:xfrm>
              <a:custGeom>
                <a:gdLst>
                  <a:gd name="T0" fmla="*/ 88 w 89"/>
                  <a:gd name="T1" fmla="*/ 10 h 52"/>
                  <a:gd name="T2" fmla="*/ 70 w 89"/>
                  <a:gd name="T3" fmla="*/ 0 h 52"/>
                  <a:gd name="T4" fmla="*/ 0 w 89"/>
                  <a:gd name="T5" fmla="*/ 40 h 52"/>
                  <a:gd name="T6" fmla="*/ 18 w 89"/>
                  <a:gd name="T7" fmla="*/ 51 h 52"/>
                  <a:gd name="T8" fmla="*/ 88 w 89"/>
                  <a:gd name="T9" fmla="*/ 10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2"/>
                  <a:gd name="T17" fmla="*/ 89 w 89"/>
                  <a:gd name="T18" fmla="*/ 52 h 5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2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1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52" name="Freeform 2553"/>
              <p:cNvSpPr/>
              <p:nvPr>
                <p:custDataLst>
                  <p:tags r:id="rId413"/>
                </p:custDataLst>
              </p:nvPr>
            </p:nvSpPr>
            <p:spPr bwMode="gray">
              <a:xfrm>
                <a:off x="2928" y="1308"/>
                <a:ext cx="38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1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1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53" name="Line 2554"/>
              <p:cNvSpPr>
                <a:spLocks noChangeShapeType="1"/>
              </p:cNvSpPr>
              <p:nvPr>
                <p:custDataLst>
                  <p:tags r:id="rId414"/>
                </p:custDataLst>
              </p:nvPr>
            </p:nvSpPr>
            <p:spPr bwMode="gray">
              <a:xfrm flipH="1" flipV="1">
                <a:off x="3017" y="1401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754" name="Freeform 2555"/>
              <p:cNvSpPr/>
              <p:nvPr>
                <p:custDataLst>
                  <p:tags r:id="rId415"/>
                </p:custDataLst>
              </p:nvPr>
            </p:nvSpPr>
            <p:spPr bwMode="gray">
              <a:xfrm>
                <a:off x="3016" y="1403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4 w 17"/>
                  <a:gd name="T9" fmla="*/ 0 h 17"/>
                  <a:gd name="T10" fmla="*/ 8 w 17"/>
                  <a:gd name="T11" fmla="*/ 0 h 17"/>
                  <a:gd name="T12" fmla="*/ 12 w 17"/>
                  <a:gd name="T13" fmla="*/ 0 h 17"/>
                  <a:gd name="T14" fmla="*/ 16 w 17"/>
                  <a:gd name="T15" fmla="*/ 4 h 17"/>
                  <a:gd name="T16" fmla="*/ 12 w 17"/>
                  <a:gd name="T17" fmla="*/ 8 h 17"/>
                  <a:gd name="T18" fmla="*/ 8 w 17"/>
                  <a:gd name="T19" fmla="*/ 12 h 17"/>
                  <a:gd name="T20" fmla="*/ 4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4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2" y="8"/>
                    </a:lnTo>
                    <a:lnTo>
                      <a:pt x="8" y="12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55" name="Freeform 2556"/>
              <p:cNvSpPr/>
              <p:nvPr>
                <p:custDataLst>
                  <p:tags r:id="rId416"/>
                </p:custDataLst>
              </p:nvPr>
            </p:nvSpPr>
            <p:spPr bwMode="gray">
              <a:xfrm>
                <a:off x="3017" y="1403"/>
                <a:ext cx="10" cy="10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56" name="Freeform 2557"/>
              <p:cNvSpPr/>
              <p:nvPr>
                <p:custDataLst>
                  <p:tags r:id="rId417"/>
                </p:custDataLst>
              </p:nvPr>
            </p:nvSpPr>
            <p:spPr bwMode="gray">
              <a:xfrm>
                <a:off x="3008" y="1403"/>
                <a:ext cx="10" cy="9"/>
              </a:xfrm>
              <a:custGeom>
                <a:gdLst>
                  <a:gd name="T0" fmla="*/ 5 w 17"/>
                  <a:gd name="T1" fmla="*/ 14 h 17"/>
                  <a:gd name="T2" fmla="*/ 1 w 17"/>
                  <a:gd name="T3" fmla="*/ 12 h 17"/>
                  <a:gd name="T4" fmla="*/ 1 w 17"/>
                  <a:gd name="T5" fmla="*/ 11 h 17"/>
                  <a:gd name="T6" fmla="*/ 0 w 17"/>
                  <a:gd name="T7" fmla="*/ 9 h 17"/>
                  <a:gd name="T8" fmla="*/ 1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6 h 17"/>
                  <a:gd name="T24" fmla="*/ 14 w 17"/>
                  <a:gd name="T25" fmla="*/ 8 h 17"/>
                  <a:gd name="T26" fmla="*/ 14 w 17"/>
                  <a:gd name="T27" fmla="*/ 11 h 17"/>
                  <a:gd name="T28" fmla="*/ 12 w 17"/>
                  <a:gd name="T29" fmla="*/ 12 h 17"/>
                  <a:gd name="T30" fmla="*/ 8 w 17"/>
                  <a:gd name="T31" fmla="*/ 14 h 17"/>
                  <a:gd name="T32" fmla="*/ 7 w 17"/>
                  <a:gd name="T33" fmla="*/ 16 h 17"/>
                  <a:gd name="T34" fmla="*/ 5 w 17"/>
                  <a:gd name="T35" fmla="*/ 14 h 17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7"/>
                  <a:gd name="T55" fmla="*/ 0 h 17"/>
                  <a:gd name="T56" fmla="*/ 17 w 17"/>
                  <a:gd name="T57" fmla="*/ 17 h 17"/>
                </a:gdLst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7" h="17">
                    <a:moveTo>
                      <a:pt x="5" y="14"/>
                    </a:moveTo>
                    <a:lnTo>
                      <a:pt x="1" y="12"/>
                    </a:lnTo>
                    <a:lnTo>
                      <a:pt x="1" y="11"/>
                    </a:lnTo>
                    <a:lnTo>
                      <a:pt x="0" y="9"/>
                    </a:lnTo>
                    <a:lnTo>
                      <a:pt x="1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57" name="Freeform 2558"/>
              <p:cNvSpPr/>
              <p:nvPr>
                <p:custDataLst>
                  <p:tags r:id="rId418"/>
                </p:custDataLst>
              </p:nvPr>
            </p:nvSpPr>
            <p:spPr bwMode="gray">
              <a:xfrm>
                <a:off x="3009" y="1403"/>
                <a:ext cx="10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7 h 17"/>
                  <a:gd name="T4" fmla="*/ 16 w 17"/>
                  <a:gd name="T5" fmla="*/ 5 h 17"/>
                  <a:gd name="T6" fmla="*/ 13 w 17"/>
                  <a:gd name="T7" fmla="*/ 1 h 17"/>
                  <a:gd name="T8" fmla="*/ 11 w 17"/>
                  <a:gd name="T9" fmla="*/ 0 h 17"/>
                  <a:gd name="T10" fmla="*/ 9 w 17"/>
                  <a:gd name="T11" fmla="*/ 1 h 17"/>
                  <a:gd name="T12" fmla="*/ 4 w 17"/>
                  <a:gd name="T13" fmla="*/ 3 h 17"/>
                  <a:gd name="T14" fmla="*/ 2 w 17"/>
                  <a:gd name="T15" fmla="*/ 5 h 17"/>
                  <a:gd name="T16" fmla="*/ 2 w 17"/>
                  <a:gd name="T17" fmla="*/ 8 h 17"/>
                  <a:gd name="T18" fmla="*/ 0 w 17"/>
                  <a:gd name="T19" fmla="*/ 10 h 17"/>
                  <a:gd name="T20" fmla="*/ 2 w 17"/>
                  <a:gd name="T21" fmla="*/ 14 h 17"/>
                  <a:gd name="T22" fmla="*/ 4 w 17"/>
                  <a:gd name="T23" fmla="*/ 16 h 17"/>
                  <a:gd name="T24" fmla="*/ 6 w 17"/>
                  <a:gd name="T25" fmla="*/ 14 h 17"/>
                  <a:gd name="T26" fmla="*/ 11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3" y="7"/>
                    </a:lnTo>
                    <a:lnTo>
                      <a:pt x="16" y="5"/>
                    </a:lnTo>
                    <a:lnTo>
                      <a:pt x="13" y="1"/>
                    </a:lnTo>
                    <a:lnTo>
                      <a:pt x="11" y="0"/>
                    </a:lnTo>
                    <a:lnTo>
                      <a:pt x="9" y="1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2" y="8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58" name="Freeform 2559"/>
              <p:cNvSpPr/>
              <p:nvPr>
                <p:custDataLst>
                  <p:tags r:id="rId419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59" name="Freeform 2560"/>
              <p:cNvSpPr/>
              <p:nvPr>
                <p:custDataLst>
                  <p:tags r:id="rId420"/>
                </p:custDataLst>
              </p:nvPr>
            </p:nvSpPr>
            <p:spPr bwMode="gray">
              <a:xfrm>
                <a:off x="3004" y="1405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60" name="Freeform 2561"/>
              <p:cNvSpPr/>
              <p:nvPr>
                <p:custDataLst>
                  <p:tags r:id="rId421"/>
                </p:custDataLst>
              </p:nvPr>
            </p:nvSpPr>
            <p:spPr bwMode="gray">
              <a:xfrm>
                <a:off x="3006" y="1405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61" name="Freeform 2562"/>
              <p:cNvSpPr/>
              <p:nvPr>
                <p:custDataLst>
                  <p:tags r:id="rId422"/>
                </p:custDataLst>
              </p:nvPr>
            </p:nvSpPr>
            <p:spPr bwMode="gray">
              <a:xfrm>
                <a:off x="3006" y="1408"/>
                <a:ext cx="10" cy="9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62" name="Freeform 2563"/>
              <p:cNvSpPr/>
              <p:nvPr>
                <p:custDataLst>
                  <p:tags r:id="rId423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1 h 17"/>
                  <a:gd name="T6" fmla="*/ 0 w 17"/>
                  <a:gd name="T7" fmla="*/ 9 h 17"/>
                  <a:gd name="T8" fmla="*/ 0 w 17"/>
                  <a:gd name="T9" fmla="*/ 8 h 17"/>
                  <a:gd name="T10" fmla="*/ 2 w 17"/>
                  <a:gd name="T11" fmla="*/ 4 h 17"/>
                  <a:gd name="T12" fmla="*/ 4 w 17"/>
                  <a:gd name="T13" fmla="*/ 3 h 17"/>
                  <a:gd name="T14" fmla="*/ 6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3 h 17"/>
                  <a:gd name="T24" fmla="*/ 16 w 17"/>
                  <a:gd name="T25" fmla="*/ 6 h 17"/>
                  <a:gd name="T26" fmla="*/ 16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4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4" y="3"/>
                    </a:lnTo>
                    <a:lnTo>
                      <a:pt x="6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63" name="Freeform 2564"/>
              <p:cNvSpPr/>
              <p:nvPr>
                <p:custDataLst>
                  <p:tags r:id="rId424"/>
                </p:custDataLst>
              </p:nvPr>
            </p:nvSpPr>
            <p:spPr bwMode="gray">
              <a:xfrm>
                <a:off x="3012" y="140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7 h 17"/>
                  <a:gd name="T4" fmla="*/ 16 w 17"/>
                  <a:gd name="T5" fmla="*/ 5 h 17"/>
                  <a:gd name="T6" fmla="*/ 16 w 17"/>
                  <a:gd name="T7" fmla="*/ 1 h 17"/>
                  <a:gd name="T8" fmla="*/ 13 w 17"/>
                  <a:gd name="T9" fmla="*/ 1 h 17"/>
                  <a:gd name="T10" fmla="*/ 10 w 17"/>
                  <a:gd name="T11" fmla="*/ 0 h 17"/>
                  <a:gd name="T12" fmla="*/ 8 w 17"/>
                  <a:gd name="T13" fmla="*/ 1 h 17"/>
                  <a:gd name="T14" fmla="*/ 5 w 17"/>
                  <a:gd name="T15" fmla="*/ 3 h 17"/>
                  <a:gd name="T16" fmla="*/ 2 w 17"/>
                  <a:gd name="T17" fmla="*/ 5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4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7"/>
                    </a:lnTo>
                    <a:lnTo>
                      <a:pt x="16" y="5"/>
                    </a:lnTo>
                    <a:lnTo>
                      <a:pt x="16" y="1"/>
                    </a:lnTo>
                    <a:lnTo>
                      <a:pt x="13" y="1"/>
                    </a:lnTo>
                    <a:lnTo>
                      <a:pt x="10" y="0"/>
                    </a:lnTo>
                    <a:lnTo>
                      <a:pt x="8" y="1"/>
                    </a:lnTo>
                    <a:lnTo>
                      <a:pt x="5" y="3"/>
                    </a:lnTo>
                    <a:lnTo>
                      <a:pt x="2" y="5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64" name="Freeform 2565"/>
              <p:cNvSpPr/>
              <p:nvPr>
                <p:custDataLst>
                  <p:tags r:id="rId425"/>
                </p:custDataLst>
              </p:nvPr>
            </p:nvSpPr>
            <p:spPr bwMode="gray">
              <a:xfrm>
                <a:off x="3012" y="1405"/>
                <a:ext cx="10" cy="10"/>
              </a:xfrm>
              <a:custGeom>
                <a:gdLst>
                  <a:gd name="T0" fmla="*/ 12 w 17"/>
                  <a:gd name="T1" fmla="*/ 8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2 h 17"/>
                  <a:gd name="T16" fmla="*/ 12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8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2"/>
                    </a:lnTo>
                    <a:lnTo>
                      <a:pt x="12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65" name="Freeform 2566"/>
              <p:cNvSpPr/>
              <p:nvPr>
                <p:custDataLst>
                  <p:tags r:id="rId426"/>
                </p:custDataLst>
              </p:nvPr>
            </p:nvSpPr>
            <p:spPr bwMode="gray">
              <a:xfrm>
                <a:off x="3006" y="1406"/>
                <a:ext cx="10" cy="11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3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66" name="Freeform 2567"/>
              <p:cNvSpPr/>
              <p:nvPr>
                <p:custDataLst>
                  <p:tags r:id="rId427"/>
                </p:custDataLst>
              </p:nvPr>
            </p:nvSpPr>
            <p:spPr bwMode="gray">
              <a:xfrm>
                <a:off x="3007" y="1408"/>
                <a:ext cx="10" cy="9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67" name="Freeform 2568"/>
              <p:cNvSpPr/>
              <p:nvPr>
                <p:custDataLst>
                  <p:tags r:id="rId428"/>
                </p:custDataLst>
              </p:nvPr>
            </p:nvSpPr>
            <p:spPr bwMode="gray">
              <a:xfrm>
                <a:off x="3008" y="1408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68" name="Freeform 2569"/>
              <p:cNvSpPr/>
              <p:nvPr>
                <p:custDataLst>
                  <p:tags r:id="rId429"/>
                </p:custDataLst>
              </p:nvPr>
            </p:nvSpPr>
            <p:spPr bwMode="gray">
              <a:xfrm>
                <a:off x="2992" y="1415"/>
                <a:ext cx="8" cy="12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69" name="Freeform 2570"/>
              <p:cNvSpPr/>
              <p:nvPr>
                <p:custDataLst>
                  <p:tags r:id="rId430"/>
                </p:custDataLst>
              </p:nvPr>
            </p:nvSpPr>
            <p:spPr bwMode="gray">
              <a:xfrm>
                <a:off x="2993" y="1417"/>
                <a:ext cx="8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70" name="Freeform 2571"/>
              <p:cNvSpPr/>
              <p:nvPr>
                <p:custDataLst>
                  <p:tags r:id="rId431"/>
                </p:custDataLst>
              </p:nvPr>
            </p:nvSpPr>
            <p:spPr bwMode="gray">
              <a:xfrm>
                <a:off x="2993" y="1419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71" name="Freeform 2572"/>
              <p:cNvSpPr/>
              <p:nvPr>
                <p:custDataLst>
                  <p:tags r:id="rId432"/>
                </p:custDataLst>
              </p:nvPr>
            </p:nvSpPr>
            <p:spPr bwMode="gray">
              <a:xfrm>
                <a:off x="3000" y="1384"/>
                <a:ext cx="11" cy="22"/>
              </a:xfrm>
              <a:custGeom>
                <a:gdLst>
                  <a:gd name="T0" fmla="*/ 19 w 20"/>
                  <a:gd name="T1" fmla="*/ 11 h 35"/>
                  <a:gd name="T2" fmla="*/ 0 w 20"/>
                  <a:gd name="T3" fmla="*/ 0 h 35"/>
                  <a:gd name="T4" fmla="*/ 0 w 20"/>
                  <a:gd name="T5" fmla="*/ 22 h 35"/>
                  <a:gd name="T6" fmla="*/ 19 w 20"/>
                  <a:gd name="T7" fmla="*/ 34 h 35"/>
                  <a:gd name="T8" fmla="*/ 19 w 20"/>
                  <a:gd name="T9" fmla="*/ 11 h 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35"/>
                  <a:gd name="T17" fmla="*/ 20 w 20"/>
                  <a:gd name="T18" fmla="*/ 35 h 3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35">
                    <a:moveTo>
                      <a:pt x="19" y="11"/>
                    </a:moveTo>
                    <a:lnTo>
                      <a:pt x="0" y="0"/>
                    </a:lnTo>
                    <a:lnTo>
                      <a:pt x="0" y="22"/>
                    </a:lnTo>
                    <a:lnTo>
                      <a:pt x="19" y="34"/>
                    </a:lnTo>
                    <a:lnTo>
                      <a:pt x="19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72" name="Freeform 2573"/>
              <p:cNvSpPr/>
              <p:nvPr>
                <p:custDataLst>
                  <p:tags r:id="rId433"/>
                </p:custDataLst>
              </p:nvPr>
            </p:nvSpPr>
            <p:spPr bwMode="gray">
              <a:xfrm>
                <a:off x="3041" y="1382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8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7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7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73" name="Freeform 2574"/>
              <p:cNvSpPr/>
              <p:nvPr>
                <p:custDataLst>
                  <p:tags r:id="rId434"/>
                </p:custDataLst>
              </p:nvPr>
            </p:nvSpPr>
            <p:spPr bwMode="gray">
              <a:xfrm>
                <a:off x="3043" y="1383"/>
                <a:ext cx="9" cy="9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6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6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74" name="Freeform 2575"/>
              <p:cNvSpPr/>
              <p:nvPr>
                <p:custDataLst>
                  <p:tags r:id="rId435"/>
                </p:custDataLst>
              </p:nvPr>
            </p:nvSpPr>
            <p:spPr bwMode="gray">
              <a:xfrm>
                <a:off x="3043" y="1384"/>
                <a:ext cx="10" cy="10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75" name="Freeform 2576"/>
              <p:cNvSpPr/>
              <p:nvPr>
                <p:custDataLst>
                  <p:tags r:id="rId436"/>
                </p:custDataLst>
              </p:nvPr>
            </p:nvSpPr>
            <p:spPr bwMode="gray">
              <a:xfrm>
                <a:off x="3037" y="1384"/>
                <a:ext cx="9" cy="10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5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5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76" name="Freeform 2577"/>
              <p:cNvSpPr/>
              <p:nvPr>
                <p:custDataLst>
                  <p:tags r:id="rId437"/>
                </p:custDataLst>
              </p:nvPr>
            </p:nvSpPr>
            <p:spPr bwMode="gray">
              <a:xfrm>
                <a:off x="3038" y="1384"/>
                <a:ext cx="9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77" name="Freeform 2578"/>
              <p:cNvSpPr/>
              <p:nvPr>
                <p:custDataLst>
                  <p:tags r:id="rId438"/>
                </p:custDataLst>
              </p:nvPr>
            </p:nvSpPr>
            <p:spPr bwMode="gray">
              <a:xfrm>
                <a:off x="3039" y="1386"/>
                <a:ext cx="9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78" name="Freeform 2579"/>
              <p:cNvSpPr/>
              <p:nvPr>
                <p:custDataLst>
                  <p:tags r:id="rId439"/>
                </p:custDataLst>
              </p:nvPr>
            </p:nvSpPr>
            <p:spPr bwMode="gray">
              <a:xfrm>
                <a:off x="3043" y="1383"/>
                <a:ext cx="10" cy="9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79" name="Freeform 2580"/>
              <p:cNvSpPr/>
              <p:nvPr>
                <p:custDataLst>
                  <p:tags r:id="rId440"/>
                </p:custDataLst>
              </p:nvPr>
            </p:nvSpPr>
            <p:spPr bwMode="gray">
              <a:xfrm>
                <a:off x="3044" y="1384"/>
                <a:ext cx="9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80" name="Freeform 2581"/>
              <p:cNvSpPr/>
              <p:nvPr>
                <p:custDataLst>
                  <p:tags r:id="rId441"/>
                </p:custDataLst>
              </p:nvPr>
            </p:nvSpPr>
            <p:spPr bwMode="gray">
              <a:xfrm>
                <a:off x="3045" y="1384"/>
                <a:ext cx="9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81" name="Freeform 2582"/>
              <p:cNvSpPr/>
              <p:nvPr>
                <p:custDataLst>
                  <p:tags r:id="rId442"/>
                </p:custDataLst>
              </p:nvPr>
            </p:nvSpPr>
            <p:spPr bwMode="gray">
              <a:xfrm>
                <a:off x="3039" y="1385"/>
                <a:ext cx="9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5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82" name="Freeform 2583"/>
              <p:cNvSpPr/>
              <p:nvPr>
                <p:custDataLst>
                  <p:tags r:id="rId443"/>
                </p:custDataLst>
              </p:nvPr>
            </p:nvSpPr>
            <p:spPr bwMode="gray">
              <a:xfrm>
                <a:off x="3039" y="1386"/>
                <a:ext cx="11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83" name="Freeform 2584"/>
              <p:cNvSpPr/>
              <p:nvPr>
                <p:custDataLst>
                  <p:tags r:id="rId444"/>
                </p:custDataLst>
              </p:nvPr>
            </p:nvSpPr>
            <p:spPr bwMode="gray">
              <a:xfrm>
                <a:off x="3041" y="1387"/>
                <a:ext cx="9" cy="12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8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8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84" name="Freeform 2585"/>
              <p:cNvSpPr/>
              <p:nvPr>
                <p:custDataLst>
                  <p:tags r:id="rId445"/>
                </p:custDataLst>
              </p:nvPr>
            </p:nvSpPr>
            <p:spPr bwMode="gray">
              <a:xfrm>
                <a:off x="3000" y="1359"/>
                <a:ext cx="53" cy="33"/>
              </a:xfrm>
              <a:custGeom>
                <a:gdLst>
                  <a:gd name="T0" fmla="*/ 94 w 95"/>
                  <a:gd name="T1" fmla="*/ 11 h 55"/>
                  <a:gd name="T2" fmla="*/ 75 w 95"/>
                  <a:gd name="T3" fmla="*/ 0 h 55"/>
                  <a:gd name="T4" fmla="*/ 0 w 95"/>
                  <a:gd name="T5" fmla="*/ 43 h 55"/>
                  <a:gd name="T6" fmla="*/ 19 w 95"/>
                  <a:gd name="T7" fmla="*/ 54 h 55"/>
                  <a:gd name="T8" fmla="*/ 94 w 95"/>
                  <a:gd name="T9" fmla="*/ 11 h 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5"/>
                  <a:gd name="T16" fmla="*/ 0 h 55"/>
                  <a:gd name="T17" fmla="*/ 95 w 95"/>
                  <a:gd name="T18" fmla="*/ 55 h 5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5" h="55">
                    <a:moveTo>
                      <a:pt x="94" y="11"/>
                    </a:moveTo>
                    <a:lnTo>
                      <a:pt x="75" y="0"/>
                    </a:lnTo>
                    <a:lnTo>
                      <a:pt x="0" y="43"/>
                    </a:lnTo>
                    <a:lnTo>
                      <a:pt x="19" y="54"/>
                    </a:lnTo>
                    <a:lnTo>
                      <a:pt x="94" y="11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85" name="Freeform 2586"/>
              <p:cNvSpPr/>
              <p:nvPr>
                <p:custDataLst>
                  <p:tags r:id="rId446"/>
                </p:custDataLst>
              </p:nvPr>
            </p:nvSpPr>
            <p:spPr bwMode="gray">
              <a:xfrm>
                <a:off x="3010" y="1365"/>
                <a:ext cx="43" cy="41"/>
              </a:xfrm>
              <a:custGeom>
                <a:gdLst>
                  <a:gd name="T0" fmla="*/ 75 w 76"/>
                  <a:gd name="T1" fmla="*/ 0 h 67"/>
                  <a:gd name="T2" fmla="*/ 0 w 76"/>
                  <a:gd name="T3" fmla="*/ 43 h 67"/>
                  <a:gd name="T4" fmla="*/ 0 w 76"/>
                  <a:gd name="T5" fmla="*/ 66 h 67"/>
                  <a:gd name="T6" fmla="*/ 75 w 76"/>
                  <a:gd name="T7" fmla="*/ 22 h 67"/>
                  <a:gd name="T8" fmla="*/ 75 w 76"/>
                  <a:gd name="T9" fmla="*/ 0 h 6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6"/>
                  <a:gd name="T16" fmla="*/ 0 h 67"/>
                  <a:gd name="T17" fmla="*/ 76 w 76"/>
                  <a:gd name="T18" fmla="*/ 67 h 6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6" h="67">
                    <a:moveTo>
                      <a:pt x="75" y="0"/>
                    </a:moveTo>
                    <a:lnTo>
                      <a:pt x="0" y="43"/>
                    </a:lnTo>
                    <a:lnTo>
                      <a:pt x="0" y="66"/>
                    </a:lnTo>
                    <a:lnTo>
                      <a:pt x="75" y="22"/>
                    </a:lnTo>
                    <a:lnTo>
                      <a:pt x="75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86" name="Freeform 2587"/>
              <p:cNvSpPr/>
              <p:nvPr>
                <p:custDataLst>
                  <p:tags r:id="rId447"/>
                </p:custDataLst>
              </p:nvPr>
            </p:nvSpPr>
            <p:spPr bwMode="gray">
              <a:xfrm>
                <a:off x="2984" y="1408"/>
                <a:ext cx="9" cy="11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9 h 17"/>
                  <a:gd name="T4" fmla="*/ 2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9"/>
                    </a:lnTo>
                    <a:lnTo>
                      <a:pt x="2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87" name="Freeform 2588"/>
              <p:cNvSpPr/>
              <p:nvPr>
                <p:custDataLst>
                  <p:tags r:id="rId448"/>
                </p:custDataLst>
              </p:nvPr>
            </p:nvSpPr>
            <p:spPr bwMode="gray">
              <a:xfrm>
                <a:off x="2983" y="1410"/>
                <a:ext cx="10" cy="11"/>
              </a:xfrm>
              <a:custGeom>
                <a:gdLst>
                  <a:gd name="T0" fmla="*/ 0 w 17"/>
                  <a:gd name="T1" fmla="*/ 11 h 17"/>
                  <a:gd name="T2" fmla="*/ 10 w 17"/>
                  <a:gd name="T3" fmla="*/ 16 h 17"/>
                  <a:gd name="T4" fmla="*/ 16 w 17"/>
                  <a:gd name="T5" fmla="*/ 4 h 17"/>
                  <a:gd name="T6" fmla="*/ 5 w 17"/>
                  <a:gd name="T7" fmla="*/ 0 h 17"/>
                  <a:gd name="T8" fmla="*/ 0 w 17"/>
                  <a:gd name="T9" fmla="*/ 11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1"/>
                    </a:moveTo>
                    <a:lnTo>
                      <a:pt x="10" y="16"/>
                    </a:lnTo>
                    <a:lnTo>
                      <a:pt x="16" y="4"/>
                    </a:lnTo>
                    <a:lnTo>
                      <a:pt x="5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88" name="Freeform 2589"/>
              <p:cNvSpPr/>
              <p:nvPr>
                <p:custDataLst>
                  <p:tags r:id="rId449"/>
                </p:custDataLst>
              </p:nvPr>
            </p:nvSpPr>
            <p:spPr bwMode="gray">
              <a:xfrm>
                <a:off x="2982" y="1414"/>
                <a:ext cx="9" cy="12"/>
              </a:xfrm>
              <a:custGeom>
                <a:gdLst>
                  <a:gd name="T0" fmla="*/ 0 w 17"/>
                  <a:gd name="T1" fmla="*/ 3 h 17"/>
                  <a:gd name="T2" fmla="*/ 6 w 17"/>
                  <a:gd name="T3" fmla="*/ 11 h 17"/>
                  <a:gd name="T4" fmla="*/ 16 w 17"/>
                  <a:gd name="T5" fmla="*/ 16 h 17"/>
                  <a:gd name="T6" fmla="*/ 16 w 17"/>
                  <a:gd name="T7" fmla="*/ 14 h 17"/>
                  <a:gd name="T8" fmla="*/ 7 w 17"/>
                  <a:gd name="T9" fmla="*/ 8 h 17"/>
                  <a:gd name="T10" fmla="*/ 0 w 17"/>
                  <a:gd name="T11" fmla="*/ 0 h 17"/>
                  <a:gd name="T12" fmla="*/ 0 w 17"/>
                  <a:gd name="T13" fmla="*/ 3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7"/>
                  <a:gd name="T22" fmla="*/ 0 h 17"/>
                  <a:gd name="T23" fmla="*/ 17 w 17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7" h="17">
                    <a:moveTo>
                      <a:pt x="0" y="3"/>
                    </a:moveTo>
                    <a:lnTo>
                      <a:pt x="6" y="11"/>
                    </a:lnTo>
                    <a:lnTo>
                      <a:pt x="16" y="16"/>
                    </a:lnTo>
                    <a:lnTo>
                      <a:pt x="16" y="14"/>
                    </a:lnTo>
                    <a:lnTo>
                      <a:pt x="7" y="8"/>
                    </a:lnTo>
                    <a:lnTo>
                      <a:pt x="0" y="0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89" name="Freeform 2590"/>
              <p:cNvSpPr/>
              <p:nvPr>
                <p:custDataLst>
                  <p:tags r:id="rId450"/>
                </p:custDataLst>
              </p:nvPr>
            </p:nvSpPr>
            <p:spPr bwMode="gray">
              <a:xfrm>
                <a:off x="2999" y="1412"/>
                <a:ext cx="7" cy="10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12 h 17"/>
                  <a:gd name="T4" fmla="*/ 3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12"/>
                    </a:lnTo>
                    <a:lnTo>
                      <a:pt x="3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90" name="Freeform 2591"/>
              <p:cNvSpPr/>
              <p:nvPr>
                <p:custDataLst>
                  <p:tags r:id="rId451"/>
                </p:custDataLst>
              </p:nvPr>
            </p:nvSpPr>
            <p:spPr bwMode="gray">
              <a:xfrm>
                <a:off x="3000" y="1413"/>
                <a:ext cx="8" cy="10"/>
              </a:xfrm>
              <a:custGeom>
                <a:gdLst>
                  <a:gd name="T0" fmla="*/ 16 w 17"/>
                  <a:gd name="T1" fmla="*/ 4 h 17"/>
                  <a:gd name="T2" fmla="*/ 0 w 17"/>
                  <a:gd name="T3" fmla="*/ 16 h 17"/>
                  <a:gd name="T4" fmla="*/ 0 w 17"/>
                  <a:gd name="T5" fmla="*/ 12 h 17"/>
                  <a:gd name="T6" fmla="*/ 16 w 17"/>
                  <a:gd name="T7" fmla="*/ 0 h 17"/>
                  <a:gd name="T8" fmla="*/ 16 w 17"/>
                  <a:gd name="T9" fmla="*/ 4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4"/>
                    </a:moveTo>
                    <a:lnTo>
                      <a:pt x="0" y="16"/>
                    </a:lnTo>
                    <a:lnTo>
                      <a:pt x="0" y="12"/>
                    </a:lnTo>
                    <a:lnTo>
                      <a:pt x="16" y="0"/>
                    </a:lnTo>
                    <a:lnTo>
                      <a:pt x="16" y="4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91" name="Freeform 2592"/>
              <p:cNvSpPr/>
              <p:nvPr>
                <p:custDataLst>
                  <p:tags r:id="rId452"/>
                </p:custDataLst>
              </p:nvPr>
            </p:nvSpPr>
            <p:spPr bwMode="gray">
              <a:xfrm>
                <a:off x="2999" y="1414"/>
                <a:ext cx="7" cy="12"/>
              </a:xfrm>
              <a:custGeom>
                <a:gdLst>
                  <a:gd name="T0" fmla="*/ 0 w 17"/>
                  <a:gd name="T1" fmla="*/ 8 h 17"/>
                  <a:gd name="T2" fmla="*/ 16 w 17"/>
                  <a:gd name="T3" fmla="*/ 16 h 17"/>
                  <a:gd name="T4" fmla="*/ 16 w 17"/>
                  <a:gd name="T5" fmla="*/ 8 h 17"/>
                  <a:gd name="T6" fmla="*/ 0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6" y="16"/>
                    </a:lnTo>
                    <a:lnTo>
                      <a:pt x="16" y="8"/>
                    </a:lnTo>
                    <a:lnTo>
                      <a:pt x="0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92" name="Freeform 2593"/>
              <p:cNvSpPr/>
              <p:nvPr>
                <p:custDataLst>
                  <p:tags r:id="rId453"/>
                </p:custDataLst>
              </p:nvPr>
            </p:nvSpPr>
            <p:spPr bwMode="gray">
              <a:xfrm>
                <a:off x="2993" y="1392"/>
                <a:ext cx="14" cy="11"/>
              </a:xfrm>
              <a:custGeom>
                <a:gdLst>
                  <a:gd name="T0" fmla="*/ 9 w 28"/>
                  <a:gd name="T1" fmla="*/ 0 h 17"/>
                  <a:gd name="T2" fmla="*/ 0 w 28"/>
                  <a:gd name="T3" fmla="*/ 6 h 17"/>
                  <a:gd name="T4" fmla="*/ 17 w 28"/>
                  <a:gd name="T5" fmla="*/ 16 h 17"/>
                  <a:gd name="T6" fmla="*/ 27 w 28"/>
                  <a:gd name="T7" fmla="*/ 10 h 17"/>
                  <a:gd name="T8" fmla="*/ 9 w 28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7"/>
                  <a:gd name="T17" fmla="*/ 28 w 28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7">
                    <a:moveTo>
                      <a:pt x="9" y="0"/>
                    </a:moveTo>
                    <a:lnTo>
                      <a:pt x="0" y="6"/>
                    </a:lnTo>
                    <a:lnTo>
                      <a:pt x="17" y="16"/>
                    </a:lnTo>
                    <a:lnTo>
                      <a:pt x="27" y="10"/>
                    </a:lnTo>
                    <a:lnTo>
                      <a:pt x="9" y="0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93" name="Freeform 2594"/>
              <p:cNvSpPr/>
              <p:nvPr>
                <p:custDataLst>
                  <p:tags r:id="rId454"/>
                </p:custDataLst>
              </p:nvPr>
            </p:nvSpPr>
            <p:spPr bwMode="gray">
              <a:xfrm>
                <a:off x="3001" y="1400"/>
                <a:ext cx="10" cy="14"/>
              </a:xfrm>
              <a:custGeom>
                <a:gdLst>
                  <a:gd name="T0" fmla="*/ 16 w 17"/>
                  <a:gd name="T1" fmla="*/ 20 h 27"/>
                  <a:gd name="T2" fmla="*/ 0 w 17"/>
                  <a:gd name="T3" fmla="*/ 26 h 27"/>
                  <a:gd name="T4" fmla="*/ 0 w 17"/>
                  <a:gd name="T5" fmla="*/ 6 h 27"/>
                  <a:gd name="T6" fmla="*/ 16 w 17"/>
                  <a:gd name="T7" fmla="*/ 0 h 27"/>
                  <a:gd name="T8" fmla="*/ 16 w 17"/>
                  <a:gd name="T9" fmla="*/ 20 h 2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27"/>
                  <a:gd name="T17" fmla="*/ 17 w 17"/>
                  <a:gd name="T18" fmla="*/ 27 h 2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27">
                    <a:moveTo>
                      <a:pt x="16" y="20"/>
                    </a:moveTo>
                    <a:lnTo>
                      <a:pt x="0" y="26"/>
                    </a:lnTo>
                    <a:lnTo>
                      <a:pt x="0" y="6"/>
                    </a:lnTo>
                    <a:lnTo>
                      <a:pt x="16" y="0"/>
                    </a:lnTo>
                    <a:lnTo>
                      <a:pt x="16" y="20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94" name="Freeform 2595"/>
              <p:cNvSpPr/>
              <p:nvPr>
                <p:custDataLst>
                  <p:tags r:id="rId455"/>
                </p:custDataLst>
              </p:nvPr>
            </p:nvSpPr>
            <p:spPr bwMode="gray">
              <a:xfrm>
                <a:off x="2993" y="1397"/>
                <a:ext cx="9" cy="17"/>
              </a:xfrm>
              <a:custGeom>
                <a:gdLst>
                  <a:gd name="T0" fmla="*/ 0 w 18"/>
                  <a:gd name="T1" fmla="*/ 20 h 31"/>
                  <a:gd name="T2" fmla="*/ 17 w 18"/>
                  <a:gd name="T3" fmla="*/ 30 h 31"/>
                  <a:gd name="T4" fmla="*/ 17 w 18"/>
                  <a:gd name="T5" fmla="*/ 10 h 31"/>
                  <a:gd name="T6" fmla="*/ 0 w 18"/>
                  <a:gd name="T7" fmla="*/ 0 h 31"/>
                  <a:gd name="T8" fmla="*/ 0 w 18"/>
                  <a:gd name="T9" fmla="*/ 20 h 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31"/>
                  <a:gd name="T17" fmla="*/ 18 w 18"/>
                  <a:gd name="T18" fmla="*/ 31 h 3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31">
                    <a:moveTo>
                      <a:pt x="0" y="20"/>
                    </a:moveTo>
                    <a:lnTo>
                      <a:pt x="17" y="30"/>
                    </a:lnTo>
                    <a:lnTo>
                      <a:pt x="17" y="10"/>
                    </a:lnTo>
                    <a:lnTo>
                      <a:pt x="0" y="0"/>
                    </a:lnTo>
                    <a:lnTo>
                      <a:pt x="0" y="20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95" name="Freeform 2596"/>
              <p:cNvSpPr/>
              <p:nvPr>
                <p:custDataLst>
                  <p:tags r:id="rId456"/>
                </p:custDataLst>
              </p:nvPr>
            </p:nvSpPr>
            <p:spPr bwMode="gray">
              <a:xfrm>
                <a:off x="2991" y="1401"/>
                <a:ext cx="10" cy="8"/>
              </a:xfrm>
              <a:custGeom>
                <a:gdLst>
                  <a:gd name="T0" fmla="*/ 6 w 21"/>
                  <a:gd name="T1" fmla="*/ 0 h 17"/>
                  <a:gd name="T2" fmla="*/ 0 w 21"/>
                  <a:gd name="T3" fmla="*/ 4 h 17"/>
                  <a:gd name="T4" fmla="*/ 3 w 21"/>
                  <a:gd name="T5" fmla="*/ 13 h 17"/>
                  <a:gd name="T6" fmla="*/ 13 w 21"/>
                  <a:gd name="T7" fmla="*/ 16 h 17"/>
                  <a:gd name="T8" fmla="*/ 20 w 21"/>
                  <a:gd name="T9" fmla="*/ 10 h 17"/>
                  <a:gd name="T10" fmla="*/ 6 w 21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1"/>
                  <a:gd name="T19" fmla="*/ 0 h 17"/>
                  <a:gd name="T20" fmla="*/ 21 w 21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" h="17">
                    <a:moveTo>
                      <a:pt x="6" y="0"/>
                    </a:moveTo>
                    <a:lnTo>
                      <a:pt x="0" y="4"/>
                    </a:lnTo>
                    <a:lnTo>
                      <a:pt x="3" y="13"/>
                    </a:lnTo>
                    <a:lnTo>
                      <a:pt x="13" y="16"/>
                    </a:lnTo>
                    <a:lnTo>
                      <a:pt x="20" y="10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96" name="Freeform 2597"/>
              <p:cNvSpPr/>
              <p:nvPr>
                <p:custDataLst>
                  <p:tags r:id="rId457"/>
                </p:custDataLst>
              </p:nvPr>
            </p:nvSpPr>
            <p:spPr bwMode="gray">
              <a:xfrm>
                <a:off x="2997" y="1404"/>
                <a:ext cx="7" cy="14"/>
              </a:xfrm>
              <a:custGeom>
                <a:gdLst>
                  <a:gd name="T0" fmla="*/ 16 w 17"/>
                  <a:gd name="T1" fmla="*/ 16 h 23"/>
                  <a:gd name="T2" fmla="*/ 0 w 17"/>
                  <a:gd name="T3" fmla="*/ 22 h 23"/>
                  <a:gd name="T4" fmla="*/ 0 w 17"/>
                  <a:gd name="T5" fmla="*/ 10 h 23"/>
                  <a:gd name="T6" fmla="*/ 4 w 17"/>
                  <a:gd name="T7" fmla="*/ 4 h 23"/>
                  <a:gd name="T8" fmla="*/ 16 w 17"/>
                  <a:gd name="T9" fmla="*/ 0 h 23"/>
                  <a:gd name="T10" fmla="*/ 16 w 17"/>
                  <a:gd name="T11" fmla="*/ 16 h 2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23"/>
                  <a:gd name="T20" fmla="*/ 17 w 17"/>
                  <a:gd name="T21" fmla="*/ 23 h 23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23">
                    <a:moveTo>
                      <a:pt x="16" y="16"/>
                    </a:moveTo>
                    <a:lnTo>
                      <a:pt x="0" y="22"/>
                    </a:lnTo>
                    <a:lnTo>
                      <a:pt x="0" y="10"/>
                    </a:lnTo>
                    <a:lnTo>
                      <a:pt x="4" y="4"/>
                    </a:lnTo>
                    <a:lnTo>
                      <a:pt x="16" y="0"/>
                    </a:lnTo>
                    <a:lnTo>
                      <a:pt x="16" y="16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97" name="Freeform 2598"/>
              <p:cNvSpPr/>
              <p:nvPr>
                <p:custDataLst>
                  <p:tags r:id="rId458"/>
                </p:custDataLst>
              </p:nvPr>
            </p:nvSpPr>
            <p:spPr bwMode="gray">
              <a:xfrm>
                <a:off x="2990" y="1410"/>
                <a:ext cx="9" cy="11"/>
              </a:xfrm>
              <a:custGeom>
                <a:gdLst>
                  <a:gd name="T0" fmla="*/ 16 w 17"/>
                  <a:gd name="T1" fmla="*/ 12 h 18"/>
                  <a:gd name="T2" fmla="*/ 14 w 17"/>
                  <a:gd name="T3" fmla="*/ 9 h 18"/>
                  <a:gd name="T4" fmla="*/ 6 w 17"/>
                  <a:gd name="T5" fmla="*/ 11 h 18"/>
                  <a:gd name="T6" fmla="*/ 1 w 17"/>
                  <a:gd name="T7" fmla="*/ 17 h 18"/>
                  <a:gd name="T8" fmla="*/ 0 w 17"/>
                  <a:gd name="T9" fmla="*/ 16 h 18"/>
                  <a:gd name="T10" fmla="*/ 2 w 17"/>
                  <a:gd name="T11" fmla="*/ 7 h 18"/>
                  <a:gd name="T12" fmla="*/ 16 w 17"/>
                  <a:gd name="T13" fmla="*/ 0 h 18"/>
                  <a:gd name="T14" fmla="*/ 16 w 17"/>
                  <a:gd name="T15" fmla="*/ 12 h 1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8"/>
                  <a:gd name="T26" fmla="*/ 17 w 17"/>
                  <a:gd name="T27" fmla="*/ 18 h 1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8">
                    <a:moveTo>
                      <a:pt x="16" y="12"/>
                    </a:moveTo>
                    <a:lnTo>
                      <a:pt x="14" y="9"/>
                    </a:lnTo>
                    <a:lnTo>
                      <a:pt x="6" y="11"/>
                    </a:lnTo>
                    <a:lnTo>
                      <a:pt x="1" y="17"/>
                    </a:lnTo>
                    <a:lnTo>
                      <a:pt x="0" y="16"/>
                    </a:lnTo>
                    <a:lnTo>
                      <a:pt x="2" y="7"/>
                    </a:lnTo>
                    <a:lnTo>
                      <a:pt x="16" y="0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98" name="Freeform 2599"/>
              <p:cNvSpPr/>
              <p:nvPr>
                <p:custDataLst>
                  <p:tags r:id="rId459"/>
                </p:custDataLst>
              </p:nvPr>
            </p:nvSpPr>
            <p:spPr bwMode="gray">
              <a:xfrm>
                <a:off x="2984" y="1411"/>
                <a:ext cx="9" cy="11"/>
              </a:xfrm>
              <a:custGeom>
                <a:gdLst>
                  <a:gd name="T0" fmla="*/ 0 w 17"/>
                  <a:gd name="T1" fmla="*/ 11 h 17"/>
                  <a:gd name="T2" fmla="*/ 13 w 17"/>
                  <a:gd name="T3" fmla="*/ 16 h 17"/>
                  <a:gd name="T4" fmla="*/ 16 w 17"/>
                  <a:gd name="T5" fmla="*/ 5 h 17"/>
                  <a:gd name="T6" fmla="*/ 5 w 17"/>
                  <a:gd name="T7" fmla="*/ 3 h 17"/>
                  <a:gd name="T8" fmla="*/ 1 w 17"/>
                  <a:gd name="T9" fmla="*/ 0 h 17"/>
                  <a:gd name="T10" fmla="*/ 0 w 17"/>
                  <a:gd name="T11" fmla="*/ 11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17"/>
                  <a:gd name="T20" fmla="*/ 17 w 17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17">
                    <a:moveTo>
                      <a:pt x="0" y="11"/>
                    </a:moveTo>
                    <a:lnTo>
                      <a:pt x="13" y="16"/>
                    </a:lnTo>
                    <a:lnTo>
                      <a:pt x="16" y="5"/>
                    </a:lnTo>
                    <a:lnTo>
                      <a:pt x="5" y="3"/>
                    </a:lnTo>
                    <a:lnTo>
                      <a:pt x="1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799" name="Freeform 2600"/>
              <p:cNvSpPr/>
              <p:nvPr>
                <p:custDataLst>
                  <p:tags r:id="rId460"/>
                </p:custDataLst>
              </p:nvPr>
            </p:nvSpPr>
            <p:spPr bwMode="gray">
              <a:xfrm>
                <a:off x="2991" y="1413"/>
                <a:ext cx="9" cy="10"/>
              </a:xfrm>
              <a:custGeom>
                <a:gdLst>
                  <a:gd name="T0" fmla="*/ 13 w 17"/>
                  <a:gd name="T1" fmla="*/ 0 h 17"/>
                  <a:gd name="T2" fmla="*/ 0 w 17"/>
                  <a:gd name="T3" fmla="*/ 13 h 17"/>
                  <a:gd name="T4" fmla="*/ 5 w 17"/>
                  <a:gd name="T5" fmla="*/ 16 h 17"/>
                  <a:gd name="T6" fmla="*/ 16 w 17"/>
                  <a:gd name="T7" fmla="*/ 4 h 17"/>
                  <a:gd name="T8" fmla="*/ 13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0"/>
                    </a:moveTo>
                    <a:lnTo>
                      <a:pt x="0" y="13"/>
                    </a:lnTo>
                    <a:lnTo>
                      <a:pt x="5" y="16"/>
                    </a:lnTo>
                    <a:lnTo>
                      <a:pt x="16" y="4"/>
                    </a:lnTo>
                    <a:lnTo>
                      <a:pt x="13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00" name="Freeform 2601"/>
              <p:cNvSpPr/>
              <p:nvPr>
                <p:custDataLst>
                  <p:tags r:id="rId461"/>
                </p:custDataLst>
              </p:nvPr>
            </p:nvSpPr>
            <p:spPr bwMode="gray">
              <a:xfrm>
                <a:off x="2992" y="1414"/>
                <a:ext cx="8" cy="10"/>
              </a:xfrm>
              <a:custGeom>
                <a:gdLst>
                  <a:gd name="T0" fmla="*/ 16 w 17"/>
                  <a:gd name="T1" fmla="*/ 8 h 17"/>
                  <a:gd name="T2" fmla="*/ 13 w 17"/>
                  <a:gd name="T3" fmla="*/ 9 h 17"/>
                  <a:gd name="T4" fmla="*/ 11 w 17"/>
                  <a:gd name="T5" fmla="*/ 3 h 17"/>
                  <a:gd name="T6" fmla="*/ 4 w 17"/>
                  <a:gd name="T7" fmla="*/ 8 h 17"/>
                  <a:gd name="T8" fmla="*/ 2 w 17"/>
                  <a:gd name="T9" fmla="*/ 14 h 17"/>
                  <a:gd name="T10" fmla="*/ 0 w 17"/>
                  <a:gd name="T11" fmla="*/ 16 h 17"/>
                  <a:gd name="T12" fmla="*/ 2 w 17"/>
                  <a:gd name="T13" fmla="*/ 8 h 17"/>
                  <a:gd name="T14" fmla="*/ 14 w 17"/>
                  <a:gd name="T15" fmla="*/ 0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3" y="9"/>
                    </a:lnTo>
                    <a:lnTo>
                      <a:pt x="11" y="3"/>
                    </a:lnTo>
                    <a:lnTo>
                      <a:pt x="4" y="8"/>
                    </a:lnTo>
                    <a:lnTo>
                      <a:pt x="2" y="14"/>
                    </a:lnTo>
                    <a:lnTo>
                      <a:pt x="0" y="16"/>
                    </a:lnTo>
                    <a:lnTo>
                      <a:pt x="2" y="8"/>
                    </a:lnTo>
                    <a:lnTo>
                      <a:pt x="14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01" name="Freeform 2602"/>
              <p:cNvSpPr/>
              <p:nvPr>
                <p:custDataLst>
                  <p:tags r:id="rId462"/>
                </p:custDataLst>
              </p:nvPr>
            </p:nvSpPr>
            <p:spPr bwMode="gray">
              <a:xfrm>
                <a:off x="2990" y="1417"/>
                <a:ext cx="10" cy="10"/>
              </a:xfrm>
              <a:custGeom>
                <a:gdLst>
                  <a:gd name="T0" fmla="*/ 0 w 17"/>
                  <a:gd name="T1" fmla="*/ 13 h 17"/>
                  <a:gd name="T2" fmla="*/ 9 w 17"/>
                  <a:gd name="T3" fmla="*/ 16 h 17"/>
                  <a:gd name="T4" fmla="*/ 16 w 17"/>
                  <a:gd name="T5" fmla="*/ 2 h 17"/>
                  <a:gd name="T6" fmla="*/ 3 w 17"/>
                  <a:gd name="T7" fmla="*/ 0 h 17"/>
                  <a:gd name="T8" fmla="*/ 0 w 17"/>
                  <a:gd name="T9" fmla="*/ 13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3"/>
                    </a:moveTo>
                    <a:lnTo>
                      <a:pt x="9" y="16"/>
                    </a:lnTo>
                    <a:lnTo>
                      <a:pt x="16" y="2"/>
                    </a:lnTo>
                    <a:lnTo>
                      <a:pt x="3" y="0"/>
                    </a:lnTo>
                    <a:lnTo>
                      <a:pt x="0" y="13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02" name="Freeform 2603"/>
              <p:cNvSpPr/>
              <p:nvPr>
                <p:custDataLst>
                  <p:tags r:id="rId463"/>
                </p:custDataLst>
              </p:nvPr>
            </p:nvSpPr>
            <p:spPr bwMode="gray">
              <a:xfrm>
                <a:off x="2998" y="1405"/>
                <a:ext cx="8" cy="9"/>
              </a:xfrm>
              <a:custGeom>
                <a:gdLst>
                  <a:gd name="T0" fmla="*/ 13 w 17"/>
                  <a:gd name="T1" fmla="*/ 8 h 17"/>
                  <a:gd name="T2" fmla="*/ 0 w 17"/>
                  <a:gd name="T3" fmla="*/ 16 h 17"/>
                  <a:gd name="T4" fmla="*/ 4 w 17"/>
                  <a:gd name="T5" fmla="*/ 5 h 17"/>
                  <a:gd name="T6" fmla="*/ 16 w 17"/>
                  <a:gd name="T7" fmla="*/ 0 h 17"/>
                  <a:gd name="T8" fmla="*/ 13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8"/>
                    </a:moveTo>
                    <a:lnTo>
                      <a:pt x="0" y="16"/>
                    </a:lnTo>
                    <a:lnTo>
                      <a:pt x="4" y="5"/>
                    </a:lnTo>
                    <a:lnTo>
                      <a:pt x="16" y="0"/>
                    </a:lnTo>
                    <a:lnTo>
                      <a:pt x="13" y="8"/>
                    </a:lnTo>
                  </a:path>
                </a:pathLst>
              </a:custGeom>
              <a:solidFill>
                <a:srgbClr val="6E87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03" name="Freeform 2604"/>
              <p:cNvSpPr/>
              <p:nvPr>
                <p:custDataLst>
                  <p:tags r:id="rId464"/>
                </p:custDataLst>
              </p:nvPr>
            </p:nvSpPr>
            <p:spPr bwMode="gray">
              <a:xfrm>
                <a:off x="2986" y="1409"/>
                <a:ext cx="11" cy="10"/>
              </a:xfrm>
              <a:custGeom>
                <a:gdLst>
                  <a:gd name="T0" fmla="*/ 0 w 19"/>
                  <a:gd name="T1" fmla="*/ 12 h 17"/>
                  <a:gd name="T2" fmla="*/ 7 w 19"/>
                  <a:gd name="T3" fmla="*/ 16 h 17"/>
                  <a:gd name="T4" fmla="*/ 18 w 19"/>
                  <a:gd name="T5" fmla="*/ 3 h 17"/>
                  <a:gd name="T6" fmla="*/ 8 w 19"/>
                  <a:gd name="T7" fmla="*/ 0 h 17"/>
                  <a:gd name="T8" fmla="*/ 0 w 19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17"/>
                  <a:gd name="T17" fmla="*/ 19 w 19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17">
                    <a:moveTo>
                      <a:pt x="0" y="12"/>
                    </a:moveTo>
                    <a:lnTo>
                      <a:pt x="7" y="16"/>
                    </a:lnTo>
                    <a:lnTo>
                      <a:pt x="18" y="3"/>
                    </a:lnTo>
                    <a:lnTo>
                      <a:pt x="8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04" name="Freeform 2605"/>
              <p:cNvSpPr/>
              <p:nvPr>
                <p:custDataLst>
                  <p:tags r:id="rId465"/>
                </p:custDataLst>
              </p:nvPr>
            </p:nvSpPr>
            <p:spPr bwMode="gray">
              <a:xfrm>
                <a:off x="2985" y="1405"/>
                <a:ext cx="9" cy="10"/>
              </a:xfrm>
              <a:custGeom>
                <a:gdLst>
                  <a:gd name="T0" fmla="*/ 16 w 17"/>
                  <a:gd name="T1" fmla="*/ 6 h 17"/>
                  <a:gd name="T2" fmla="*/ 13 w 17"/>
                  <a:gd name="T3" fmla="*/ 0 h 17"/>
                  <a:gd name="T4" fmla="*/ 0 w 17"/>
                  <a:gd name="T5" fmla="*/ 12 h 17"/>
                  <a:gd name="T6" fmla="*/ 4 w 17"/>
                  <a:gd name="T7" fmla="*/ 16 h 17"/>
                  <a:gd name="T8" fmla="*/ 16 w 17"/>
                  <a:gd name="T9" fmla="*/ 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6"/>
                    </a:moveTo>
                    <a:lnTo>
                      <a:pt x="13" y="0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16" y="6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05" name="Freeform 2606"/>
              <p:cNvSpPr/>
              <p:nvPr>
                <p:custDataLst>
                  <p:tags r:id="rId466"/>
                </p:custDataLst>
              </p:nvPr>
            </p:nvSpPr>
            <p:spPr bwMode="gray">
              <a:xfrm>
                <a:off x="2990" y="1401"/>
                <a:ext cx="10" cy="10"/>
              </a:xfrm>
              <a:custGeom>
                <a:gdLst>
                  <a:gd name="T0" fmla="*/ 16 w 17"/>
                  <a:gd name="T1" fmla="*/ 8 h 17"/>
                  <a:gd name="T2" fmla="*/ 6 w 17"/>
                  <a:gd name="T3" fmla="*/ 0 h 17"/>
                  <a:gd name="T4" fmla="*/ 0 w 17"/>
                  <a:gd name="T5" fmla="*/ 9 h 17"/>
                  <a:gd name="T6" fmla="*/ 6 w 17"/>
                  <a:gd name="T7" fmla="*/ 16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6" y="0"/>
                    </a:lnTo>
                    <a:lnTo>
                      <a:pt x="0" y="9"/>
                    </a:lnTo>
                    <a:lnTo>
                      <a:pt x="6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06" name="Freeform 2607"/>
              <p:cNvSpPr/>
              <p:nvPr>
                <p:custDataLst>
                  <p:tags r:id="rId467"/>
                </p:custDataLst>
              </p:nvPr>
            </p:nvSpPr>
            <p:spPr bwMode="gray">
              <a:xfrm>
                <a:off x="2991" y="1405"/>
                <a:ext cx="9" cy="9"/>
              </a:xfrm>
              <a:custGeom>
                <a:gdLst>
                  <a:gd name="T0" fmla="*/ 0 w 17"/>
                  <a:gd name="T1" fmla="*/ 12 h 17"/>
                  <a:gd name="T2" fmla="*/ 12 w 17"/>
                  <a:gd name="T3" fmla="*/ 16 h 17"/>
                  <a:gd name="T4" fmla="*/ 16 w 17"/>
                  <a:gd name="T5" fmla="*/ 4 h 17"/>
                  <a:gd name="T6" fmla="*/ 3 w 17"/>
                  <a:gd name="T7" fmla="*/ 0 h 17"/>
                  <a:gd name="T8" fmla="*/ 0 w 17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2"/>
                    </a:moveTo>
                    <a:lnTo>
                      <a:pt x="12" y="16"/>
                    </a:lnTo>
                    <a:lnTo>
                      <a:pt x="16" y="4"/>
                    </a:lnTo>
                    <a:lnTo>
                      <a:pt x="3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07" name="Freeform 2608"/>
              <p:cNvSpPr/>
              <p:nvPr>
                <p:custDataLst>
                  <p:tags r:id="rId468"/>
                </p:custDataLst>
              </p:nvPr>
            </p:nvSpPr>
            <p:spPr bwMode="gray">
              <a:xfrm>
                <a:off x="2982" y="1414"/>
                <a:ext cx="10" cy="10"/>
              </a:xfrm>
              <a:custGeom>
                <a:gdLst>
                  <a:gd name="T0" fmla="*/ 2 w 18"/>
                  <a:gd name="T1" fmla="*/ 0 h 17"/>
                  <a:gd name="T2" fmla="*/ 0 w 18"/>
                  <a:gd name="T3" fmla="*/ 1 h 17"/>
                  <a:gd name="T4" fmla="*/ 7 w 18"/>
                  <a:gd name="T5" fmla="*/ 9 h 17"/>
                  <a:gd name="T6" fmla="*/ 15 w 18"/>
                  <a:gd name="T7" fmla="*/ 16 h 17"/>
                  <a:gd name="T8" fmla="*/ 17 w 18"/>
                  <a:gd name="T9" fmla="*/ 14 h 17"/>
                  <a:gd name="T10" fmla="*/ 8 w 18"/>
                  <a:gd name="T11" fmla="*/ 8 h 17"/>
                  <a:gd name="T12" fmla="*/ 2 w 18"/>
                  <a:gd name="T13" fmla="*/ 0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8"/>
                  <a:gd name="T22" fmla="*/ 0 h 17"/>
                  <a:gd name="T23" fmla="*/ 18 w 18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8" h="17">
                    <a:moveTo>
                      <a:pt x="2" y="0"/>
                    </a:moveTo>
                    <a:lnTo>
                      <a:pt x="0" y="1"/>
                    </a:lnTo>
                    <a:lnTo>
                      <a:pt x="7" y="9"/>
                    </a:lnTo>
                    <a:lnTo>
                      <a:pt x="15" y="16"/>
                    </a:lnTo>
                    <a:lnTo>
                      <a:pt x="17" y="14"/>
                    </a:lnTo>
                    <a:lnTo>
                      <a:pt x="8" y="8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08" name="Freeform 2609"/>
              <p:cNvSpPr/>
              <p:nvPr>
                <p:custDataLst>
                  <p:tags r:id="rId469"/>
                </p:custDataLst>
              </p:nvPr>
            </p:nvSpPr>
            <p:spPr bwMode="gray">
              <a:xfrm>
                <a:off x="2990" y="1420"/>
                <a:ext cx="10" cy="10"/>
              </a:xfrm>
              <a:custGeom>
                <a:gdLst>
                  <a:gd name="T0" fmla="*/ 16 w 17"/>
                  <a:gd name="T1" fmla="*/ 8 h 17"/>
                  <a:gd name="T2" fmla="*/ 0 w 17"/>
                  <a:gd name="T3" fmla="*/ 16 h 17"/>
                  <a:gd name="T4" fmla="*/ 0 w 17"/>
                  <a:gd name="T5" fmla="*/ 8 h 17"/>
                  <a:gd name="T6" fmla="*/ 16 w 17"/>
                  <a:gd name="T7" fmla="*/ 0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0" y="16"/>
                    </a:lnTo>
                    <a:lnTo>
                      <a:pt x="0" y="8"/>
                    </a:lnTo>
                    <a:lnTo>
                      <a:pt x="16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09" name="Freeform 2610"/>
              <p:cNvSpPr/>
              <p:nvPr>
                <p:custDataLst>
                  <p:tags r:id="rId470"/>
                </p:custDataLst>
              </p:nvPr>
            </p:nvSpPr>
            <p:spPr bwMode="gray">
              <a:xfrm>
                <a:off x="2991" y="1417"/>
                <a:ext cx="9" cy="10"/>
              </a:xfrm>
              <a:custGeom>
                <a:gdLst>
                  <a:gd name="T0" fmla="*/ 0 w 17"/>
                  <a:gd name="T1" fmla="*/ 8 h 17"/>
                  <a:gd name="T2" fmla="*/ 12 w 17"/>
                  <a:gd name="T3" fmla="*/ 16 h 17"/>
                  <a:gd name="T4" fmla="*/ 16 w 17"/>
                  <a:gd name="T5" fmla="*/ 8 h 17"/>
                  <a:gd name="T6" fmla="*/ 4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2" y="16"/>
                    </a:lnTo>
                    <a:lnTo>
                      <a:pt x="16" y="8"/>
                    </a:lnTo>
                    <a:lnTo>
                      <a:pt x="4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810" name="Freeform 2611"/>
              <p:cNvSpPr/>
              <p:nvPr>
                <p:custDataLst>
                  <p:tags r:id="rId471"/>
                </p:custDataLst>
              </p:nvPr>
            </p:nvSpPr>
            <p:spPr bwMode="gray">
              <a:xfrm>
                <a:off x="2983" y="1411"/>
                <a:ext cx="10" cy="11"/>
              </a:xfrm>
              <a:custGeom>
                <a:gdLst>
                  <a:gd name="T0" fmla="*/ 0 w 17"/>
                  <a:gd name="T1" fmla="*/ 5 h 17"/>
                  <a:gd name="T2" fmla="*/ 16 w 17"/>
                  <a:gd name="T3" fmla="*/ 16 h 17"/>
                  <a:gd name="T4" fmla="*/ 16 w 17"/>
                  <a:gd name="T5" fmla="*/ 10 h 17"/>
                  <a:gd name="T6" fmla="*/ 8 w 17"/>
                  <a:gd name="T7" fmla="*/ 0 h 17"/>
                  <a:gd name="T8" fmla="*/ 0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5"/>
                    </a:moveTo>
                    <a:lnTo>
                      <a:pt x="16" y="16"/>
                    </a:lnTo>
                    <a:lnTo>
                      <a:pt x="16" y="10"/>
                    </a:lnTo>
                    <a:lnTo>
                      <a:pt x="8" y="0"/>
                    </a:lnTo>
                    <a:lnTo>
                      <a:pt x="0" y="5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1194607"/>
                <a:endParaRPr lang="en-US" sz="2000" b="1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</p:grpSp>
        <p:sp>
          <p:nvSpPr>
            <p:cNvPr id="496" name="TextBox 2"/>
            <p:cNvSpPr txBox="1"/>
            <p:nvPr/>
          </p:nvSpPr>
          <p:spPr>
            <a:xfrm>
              <a:off x="5470463" y="2370707"/>
              <a:ext cx="656941" cy="175982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800" b="1">
                  <a:latin typeface="华文细黑" pitchFamily="2" charset="-122"/>
                  <a:ea typeface="华文细黑" pitchFamily="2" charset="-122"/>
                </a:rPr>
                <a:t>客户仓库</a:t>
              </a:r>
            </a:p>
          </p:txBody>
        </p:sp>
        <p:sp>
          <p:nvSpPr>
            <p:cNvPr id="497" name="TextBox 583"/>
            <p:cNvSpPr txBox="1"/>
            <p:nvPr/>
          </p:nvSpPr>
          <p:spPr>
            <a:xfrm>
              <a:off x="7556025" y="2370707"/>
              <a:ext cx="430409" cy="175982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800" b="1">
                  <a:latin typeface="华文细黑" pitchFamily="2" charset="-122"/>
                  <a:ea typeface="华文细黑" pitchFamily="2" charset="-122"/>
                </a:rPr>
                <a:t>外场</a:t>
              </a:r>
            </a:p>
          </p:txBody>
        </p:sp>
        <p:cxnSp>
          <p:nvCxnSpPr>
            <p:cNvPr id="498" name="直接箭头连接符 497"/>
            <p:cNvCxnSpPr/>
            <p:nvPr/>
          </p:nvCxnSpPr>
          <p:spPr bwMode="auto">
            <a:xfrm>
              <a:off x="6383491" y="2285343"/>
              <a:ext cx="90000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499" name="Group 2"/>
            <p:cNvGrpSpPr/>
            <p:nvPr>
              <p:custDataLst>
                <p:tags r:id="rId472"/>
              </p:custDataLst>
            </p:nvPr>
          </p:nvGrpSpPr>
          <p:grpSpPr>
            <a:xfrm>
              <a:off x="7393356" y="2018399"/>
              <a:ext cx="623392" cy="389492"/>
              <a:chOff x="2919" y="1222"/>
              <a:chExt cx="274" cy="208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507" name="Line 2460"/>
              <p:cNvSpPr>
                <a:spLocks noChangeShapeType="1"/>
              </p:cNvSpPr>
              <p:nvPr>
                <p:custDataLst>
                  <p:tags r:id="rId473"/>
                </p:custDataLst>
              </p:nvPr>
            </p:nvSpPr>
            <p:spPr bwMode="gray">
              <a:xfrm flipH="1" flipV="1">
                <a:off x="3158" y="1307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12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08" name="Freeform 2461"/>
              <p:cNvSpPr/>
              <p:nvPr>
                <p:custDataLst>
                  <p:tags r:id="rId474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09" name="Freeform 2462"/>
              <p:cNvSpPr/>
              <p:nvPr>
                <p:custDataLst>
                  <p:tags r:id="rId475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0" name="Freeform 2463"/>
              <p:cNvSpPr/>
              <p:nvPr>
                <p:custDataLst>
                  <p:tags r:id="rId476"/>
                </p:custDataLst>
              </p:nvPr>
            </p:nvSpPr>
            <p:spPr bwMode="gray">
              <a:xfrm>
                <a:off x="3142" y="1294"/>
                <a:ext cx="10" cy="19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1" name="Freeform 2464"/>
              <p:cNvSpPr/>
              <p:nvPr>
                <p:custDataLst>
                  <p:tags r:id="rId477"/>
                </p:custDataLst>
              </p:nvPr>
            </p:nvSpPr>
            <p:spPr bwMode="gray">
              <a:xfrm>
                <a:off x="3179" y="1291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2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2" name="Freeform 2465"/>
              <p:cNvSpPr/>
              <p:nvPr>
                <p:custDataLst>
                  <p:tags r:id="rId478"/>
                </p:custDataLst>
              </p:nvPr>
            </p:nvSpPr>
            <p:spPr bwMode="gray">
              <a:xfrm>
                <a:off x="3179" y="1293"/>
                <a:ext cx="10" cy="9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6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3" name="Freeform 2466"/>
              <p:cNvSpPr/>
              <p:nvPr>
                <p:custDataLst>
                  <p:tags r:id="rId479"/>
                </p:custDataLst>
              </p:nvPr>
            </p:nvSpPr>
            <p:spPr bwMode="gray">
              <a:xfrm>
                <a:off x="3180" y="1294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4" name="Freeform 2467"/>
              <p:cNvSpPr/>
              <p:nvPr>
                <p:custDataLst>
                  <p:tags r:id="rId480"/>
                </p:custDataLst>
              </p:nvPr>
            </p:nvSpPr>
            <p:spPr bwMode="gray">
              <a:xfrm>
                <a:off x="3175" y="1294"/>
                <a:ext cx="9" cy="9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2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5" name="Freeform 2468"/>
              <p:cNvSpPr/>
              <p:nvPr>
                <p:custDataLst>
                  <p:tags r:id="rId481"/>
                </p:custDataLst>
              </p:nvPr>
            </p:nvSpPr>
            <p:spPr bwMode="gray">
              <a:xfrm>
                <a:off x="3176" y="129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0 w 17"/>
                  <a:gd name="T25" fmla="*/ 12 h 17"/>
                  <a:gd name="T26" fmla="*/ 13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6" name="Freeform 2469"/>
              <p:cNvSpPr/>
              <p:nvPr>
                <p:custDataLst>
                  <p:tags r:id="rId482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7" name="Freeform 2470"/>
              <p:cNvSpPr/>
              <p:nvPr>
                <p:custDataLst>
                  <p:tags r:id="rId483"/>
                </p:custDataLst>
              </p:nvPr>
            </p:nvSpPr>
            <p:spPr bwMode="gray">
              <a:xfrm>
                <a:off x="3180" y="1294"/>
                <a:ext cx="10" cy="8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8" name="Freeform 2471"/>
              <p:cNvSpPr/>
              <p:nvPr>
                <p:custDataLst>
                  <p:tags r:id="rId484"/>
                </p:custDataLst>
              </p:nvPr>
            </p:nvSpPr>
            <p:spPr bwMode="gray">
              <a:xfrm>
                <a:off x="3180" y="1294"/>
                <a:ext cx="12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19" name="Freeform 2472"/>
              <p:cNvSpPr/>
              <p:nvPr>
                <p:custDataLst>
                  <p:tags r:id="rId485"/>
                </p:custDataLst>
              </p:nvPr>
            </p:nvSpPr>
            <p:spPr bwMode="gray">
              <a:xfrm>
                <a:off x="3181" y="1294"/>
                <a:ext cx="12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0" name="Freeform 2473"/>
              <p:cNvSpPr/>
              <p:nvPr>
                <p:custDataLst>
                  <p:tags r:id="rId486"/>
                </p:custDataLst>
              </p:nvPr>
            </p:nvSpPr>
            <p:spPr bwMode="gray">
              <a:xfrm>
                <a:off x="3177" y="1295"/>
                <a:ext cx="10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1" name="Freeform 2474"/>
              <p:cNvSpPr/>
              <p:nvPr>
                <p:custDataLst>
                  <p:tags r:id="rId487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2" name="Freeform 2475"/>
              <p:cNvSpPr/>
              <p:nvPr>
                <p:custDataLst>
                  <p:tags r:id="rId488"/>
                </p:custDataLst>
              </p:nvPr>
            </p:nvSpPr>
            <p:spPr bwMode="gray">
              <a:xfrm>
                <a:off x="3179" y="1297"/>
                <a:ext cx="9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3" name="Freeform 2476"/>
              <p:cNvSpPr/>
              <p:nvPr>
                <p:custDataLst>
                  <p:tags r:id="rId489"/>
                </p:custDataLst>
              </p:nvPr>
            </p:nvSpPr>
            <p:spPr bwMode="gray">
              <a:xfrm>
                <a:off x="3142" y="1270"/>
                <a:ext cx="48" cy="31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4" name="Freeform 2477"/>
              <p:cNvSpPr/>
              <p:nvPr>
                <p:custDataLst>
                  <p:tags r:id="rId490"/>
                </p:custDataLst>
              </p:nvPr>
            </p:nvSpPr>
            <p:spPr bwMode="gray">
              <a:xfrm>
                <a:off x="3152" y="1276"/>
                <a:ext cx="38" cy="37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5" name="Line 2478"/>
              <p:cNvSpPr>
                <a:spLocks noChangeShapeType="1"/>
              </p:cNvSpPr>
              <p:nvPr>
                <p:custDataLst>
                  <p:tags r:id="rId491"/>
                </p:custDataLst>
              </p:nvPr>
            </p:nvSpPr>
            <p:spPr bwMode="gray">
              <a:xfrm flipH="1" flipV="1">
                <a:off x="3123" y="1285"/>
                <a:ext cx="0" cy="4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12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26" name="Freeform 2479"/>
              <p:cNvSpPr/>
              <p:nvPr>
                <p:custDataLst>
                  <p:tags r:id="rId492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7" name="Freeform 2480"/>
              <p:cNvSpPr/>
              <p:nvPr>
                <p:custDataLst>
                  <p:tags r:id="rId493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8" name="Freeform 2481"/>
              <p:cNvSpPr/>
              <p:nvPr>
                <p:custDataLst>
                  <p:tags r:id="rId494"/>
                </p:custDataLst>
              </p:nvPr>
            </p:nvSpPr>
            <p:spPr bwMode="gray">
              <a:xfrm>
                <a:off x="3108" y="1271"/>
                <a:ext cx="10" cy="22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29" name="Freeform 2482"/>
              <p:cNvSpPr/>
              <p:nvPr>
                <p:custDataLst>
                  <p:tags r:id="rId495"/>
                </p:custDataLst>
              </p:nvPr>
            </p:nvSpPr>
            <p:spPr bwMode="gray">
              <a:xfrm>
                <a:off x="3146" y="1269"/>
                <a:ext cx="9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0" name="Freeform 2483"/>
              <p:cNvSpPr/>
              <p:nvPr>
                <p:custDataLst>
                  <p:tags r:id="rId496"/>
                </p:custDataLst>
              </p:nvPr>
            </p:nvSpPr>
            <p:spPr bwMode="gray">
              <a:xfrm>
                <a:off x="3146" y="1270"/>
                <a:ext cx="9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6 h 17"/>
                  <a:gd name="T20" fmla="*/ 5 w 17"/>
                  <a:gd name="T21" fmla="*/ 16 h 17"/>
                  <a:gd name="T22" fmla="*/ 8 w 17"/>
                  <a:gd name="T23" fmla="*/ 16 h 17"/>
                  <a:gd name="T24" fmla="*/ 13 w 17"/>
                  <a:gd name="T25" fmla="*/ 13 h 17"/>
                  <a:gd name="T26" fmla="*/ 16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1" name="Freeform 2484"/>
              <p:cNvSpPr/>
              <p:nvPr>
                <p:custDataLst>
                  <p:tags r:id="rId497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2" name="Freeform 2485"/>
              <p:cNvSpPr/>
              <p:nvPr>
                <p:custDataLst>
                  <p:tags r:id="rId498"/>
                </p:custDataLst>
              </p:nvPr>
            </p:nvSpPr>
            <p:spPr bwMode="gray">
              <a:xfrm>
                <a:off x="3142" y="1270"/>
                <a:ext cx="10" cy="11"/>
              </a:xfrm>
              <a:custGeom>
                <a:gdLst>
                  <a:gd name="T0" fmla="*/ 4 w 17"/>
                  <a:gd name="T1" fmla="*/ 14 h 17"/>
                  <a:gd name="T2" fmla="*/ 0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0 w 17"/>
                  <a:gd name="T9" fmla="*/ 3 h 17"/>
                  <a:gd name="T10" fmla="*/ 2 w 17"/>
                  <a:gd name="T11" fmla="*/ 1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2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4"/>
                    </a:moveTo>
                    <a:lnTo>
                      <a:pt x="0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2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3" name="Freeform 2486"/>
              <p:cNvSpPr/>
              <p:nvPr>
                <p:custDataLst>
                  <p:tags r:id="rId499"/>
                </p:custDataLst>
              </p:nvPr>
            </p:nvSpPr>
            <p:spPr bwMode="gray">
              <a:xfrm>
                <a:off x="3143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3 w 17"/>
                  <a:gd name="T25" fmla="*/ 12 h 17"/>
                  <a:gd name="T26" fmla="*/ 16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2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4" name="Freeform 2487"/>
              <p:cNvSpPr/>
              <p:nvPr>
                <p:custDataLst>
                  <p:tags r:id="rId500"/>
                </p:custDataLst>
              </p:nvPr>
            </p:nvSpPr>
            <p:spPr bwMode="gray">
              <a:xfrm>
                <a:off x="3144" y="1272"/>
                <a:ext cx="9" cy="12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5" name="Freeform 2488"/>
              <p:cNvSpPr/>
              <p:nvPr>
                <p:custDataLst>
                  <p:tags r:id="rId501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4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6" name="Freeform 2489"/>
              <p:cNvSpPr/>
              <p:nvPr>
                <p:custDataLst>
                  <p:tags r:id="rId502"/>
                </p:custDataLst>
              </p:nvPr>
            </p:nvSpPr>
            <p:spPr bwMode="gray">
              <a:xfrm>
                <a:off x="3149" y="1270"/>
                <a:ext cx="10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2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7" name="Freeform 2490"/>
              <p:cNvSpPr/>
              <p:nvPr>
                <p:custDataLst>
                  <p:tags r:id="rId503"/>
                </p:custDataLst>
              </p:nvPr>
            </p:nvSpPr>
            <p:spPr bwMode="gray">
              <a:xfrm>
                <a:off x="3150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8" name="Freeform 2491"/>
              <p:cNvSpPr/>
              <p:nvPr>
                <p:custDataLst>
                  <p:tags r:id="rId504"/>
                </p:custDataLst>
              </p:nvPr>
            </p:nvSpPr>
            <p:spPr bwMode="gray">
              <a:xfrm>
                <a:off x="3144" y="1272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7"/>
                  <a:gd name="T49" fmla="*/ 0 h 17"/>
                  <a:gd name="T50" fmla="*/ 17 w 17"/>
                  <a:gd name="T51" fmla="*/ 17 h 17"/>
                </a:gdLst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39" name="Freeform 2492"/>
              <p:cNvSpPr/>
              <p:nvPr>
                <p:custDataLst>
                  <p:tags r:id="rId505"/>
                </p:custDataLst>
              </p:nvPr>
            </p:nvSpPr>
            <p:spPr bwMode="gray">
              <a:xfrm>
                <a:off x="3145" y="1272"/>
                <a:ext cx="9" cy="12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0" name="Freeform 2493"/>
              <p:cNvSpPr/>
              <p:nvPr>
                <p:custDataLst>
                  <p:tags r:id="rId506"/>
                </p:custDataLst>
              </p:nvPr>
            </p:nvSpPr>
            <p:spPr bwMode="gray">
              <a:xfrm>
                <a:off x="3146" y="1275"/>
                <a:ext cx="8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1" name="Freeform 2494"/>
              <p:cNvSpPr/>
              <p:nvPr>
                <p:custDataLst>
                  <p:tags r:id="rId507"/>
                </p:custDataLst>
              </p:nvPr>
            </p:nvSpPr>
            <p:spPr bwMode="gray">
              <a:xfrm>
                <a:off x="3108" y="1248"/>
                <a:ext cx="49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2" name="Freeform 2495"/>
              <p:cNvSpPr/>
              <p:nvPr>
                <p:custDataLst>
                  <p:tags r:id="rId508"/>
                </p:custDataLst>
              </p:nvPr>
            </p:nvSpPr>
            <p:spPr bwMode="gray">
              <a:xfrm>
                <a:off x="3117" y="1253"/>
                <a:ext cx="40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3" name="Freeform 2496"/>
              <p:cNvSpPr/>
              <p:nvPr>
                <p:custDataLst>
                  <p:tags r:id="rId509"/>
                </p:custDataLst>
              </p:nvPr>
            </p:nvSpPr>
            <p:spPr bwMode="gray">
              <a:xfrm>
                <a:off x="2946" y="1280"/>
                <a:ext cx="115" cy="113"/>
              </a:xfrm>
              <a:custGeom>
                <a:gdLst>
                  <a:gd name="T0" fmla="*/ 0 w 212"/>
                  <a:gd name="T1" fmla="*/ 61 h 184"/>
                  <a:gd name="T2" fmla="*/ 0 w 212"/>
                  <a:gd name="T3" fmla="*/ 0 h 184"/>
                  <a:gd name="T4" fmla="*/ 211 w 212"/>
                  <a:gd name="T5" fmla="*/ 121 h 184"/>
                  <a:gd name="T6" fmla="*/ 211 w 212"/>
                  <a:gd name="T7" fmla="*/ 183 h 184"/>
                  <a:gd name="T8" fmla="*/ 0 w 212"/>
                  <a:gd name="T9" fmla="*/ 61 h 18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12"/>
                  <a:gd name="T16" fmla="*/ 0 h 184"/>
                  <a:gd name="T17" fmla="*/ 212 w 212"/>
                  <a:gd name="T18" fmla="*/ 184 h 18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11" h="184">
                    <a:moveTo>
                      <a:pt x="0" y="61"/>
                    </a:moveTo>
                    <a:lnTo>
                      <a:pt x="0" y="0"/>
                    </a:lnTo>
                    <a:lnTo>
                      <a:pt x="211" y="121"/>
                    </a:lnTo>
                    <a:lnTo>
                      <a:pt x="211" y="183"/>
                    </a:lnTo>
                    <a:lnTo>
                      <a:pt x="0" y="61"/>
                    </a:lnTo>
                  </a:path>
                </a:pathLst>
              </a:custGeom>
              <a:solidFill>
                <a:srgbClr val="373C64">
                  <a:alpha val="70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4" name="Freeform 2497"/>
              <p:cNvSpPr/>
              <p:nvPr>
                <p:custDataLst>
                  <p:tags r:id="rId510"/>
                </p:custDataLst>
              </p:nvPr>
            </p:nvSpPr>
            <p:spPr bwMode="gray">
              <a:xfrm>
                <a:off x="2993" y="1222"/>
                <a:ext cx="160" cy="90"/>
              </a:xfrm>
              <a:custGeom>
                <a:gdLst>
                  <a:gd name="T0" fmla="*/ 85 w 297"/>
                  <a:gd name="T1" fmla="*/ 0 h 147"/>
                  <a:gd name="T2" fmla="*/ 296 w 297"/>
                  <a:gd name="T3" fmla="*/ 121 h 147"/>
                  <a:gd name="T4" fmla="*/ 211 w 297"/>
                  <a:gd name="T5" fmla="*/ 146 h 147"/>
                  <a:gd name="T6" fmla="*/ 0 w 297"/>
                  <a:gd name="T7" fmla="*/ 24 h 147"/>
                  <a:gd name="T8" fmla="*/ 85 w 297"/>
                  <a:gd name="T9" fmla="*/ 0 h 14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7"/>
                  <a:gd name="T16" fmla="*/ 0 h 147"/>
                  <a:gd name="T17" fmla="*/ 297 w 297"/>
                  <a:gd name="T18" fmla="*/ 147 h 14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7" h="147">
                    <a:moveTo>
                      <a:pt x="85" y="0"/>
                    </a:moveTo>
                    <a:lnTo>
                      <a:pt x="296" y="121"/>
                    </a:lnTo>
                    <a:lnTo>
                      <a:pt x="211" y="146"/>
                    </a:lnTo>
                    <a:lnTo>
                      <a:pt x="0" y="24"/>
                    </a:lnTo>
                    <a:lnTo>
                      <a:pt x="85" y="0"/>
                    </a:lnTo>
                  </a:path>
                </a:pathLst>
              </a:custGeom>
              <a:solidFill>
                <a:srgbClr val="373C6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5" name="Freeform 2498"/>
              <p:cNvSpPr/>
              <p:nvPr>
                <p:custDataLst>
                  <p:tags r:id="rId511"/>
                </p:custDataLst>
              </p:nvPr>
            </p:nvSpPr>
            <p:spPr bwMode="gray">
              <a:xfrm>
                <a:off x="2946" y="1237"/>
                <a:ext cx="161" cy="118"/>
              </a:xfrm>
              <a:custGeom>
                <a:gdLst>
                  <a:gd name="T0" fmla="*/ 84 w 296"/>
                  <a:gd name="T1" fmla="*/ 0 h 195"/>
                  <a:gd name="T2" fmla="*/ 0 w 296"/>
                  <a:gd name="T3" fmla="*/ 73 h 195"/>
                  <a:gd name="T4" fmla="*/ 211 w 296"/>
                  <a:gd name="T5" fmla="*/ 194 h 195"/>
                  <a:gd name="T6" fmla="*/ 295 w 296"/>
                  <a:gd name="T7" fmla="*/ 122 h 195"/>
                  <a:gd name="T8" fmla="*/ 84 w 296"/>
                  <a:gd name="T9" fmla="*/ 0 h 19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6"/>
                  <a:gd name="T16" fmla="*/ 0 h 195"/>
                  <a:gd name="T17" fmla="*/ 296 w 296"/>
                  <a:gd name="T18" fmla="*/ 195 h 19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6" h="195">
                    <a:moveTo>
                      <a:pt x="84" y="0"/>
                    </a:moveTo>
                    <a:lnTo>
                      <a:pt x="0" y="73"/>
                    </a:lnTo>
                    <a:lnTo>
                      <a:pt x="211" y="194"/>
                    </a:lnTo>
                    <a:lnTo>
                      <a:pt x="295" y="122"/>
                    </a:lnTo>
                    <a:lnTo>
                      <a:pt x="84" y="0"/>
                    </a:lnTo>
                  </a:path>
                </a:pathLst>
              </a:custGeom>
              <a:solidFill>
                <a:srgbClr val="373C64">
                  <a:alpha val="60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6" name="Freeform 2499"/>
              <p:cNvSpPr/>
              <p:nvPr>
                <p:custDataLst>
                  <p:tags r:id="rId512"/>
                </p:custDataLst>
              </p:nvPr>
            </p:nvSpPr>
            <p:spPr bwMode="gray">
              <a:xfrm>
                <a:off x="2951" y="1296"/>
                <a:ext cx="8" cy="21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7" name="Freeform 2500"/>
              <p:cNvSpPr/>
              <p:nvPr>
                <p:custDataLst>
                  <p:tags r:id="rId513"/>
                </p:custDataLst>
              </p:nvPr>
            </p:nvSpPr>
            <p:spPr bwMode="gray">
              <a:xfrm>
                <a:off x="2951" y="1316"/>
                <a:ext cx="16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8" name="Freeform 2501"/>
              <p:cNvSpPr/>
              <p:nvPr>
                <p:custDataLst>
                  <p:tags r:id="rId514"/>
                </p:custDataLst>
              </p:nvPr>
            </p:nvSpPr>
            <p:spPr bwMode="gray">
              <a:xfrm>
                <a:off x="2954" y="1298"/>
                <a:ext cx="13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49" name="Freeform 2502"/>
              <p:cNvSpPr/>
              <p:nvPr>
                <p:custDataLst>
                  <p:tags r:id="rId515"/>
                </p:custDataLst>
              </p:nvPr>
            </p:nvSpPr>
            <p:spPr bwMode="gray">
              <a:xfrm>
                <a:off x="3060" y="1296"/>
                <a:ext cx="93" cy="97"/>
              </a:xfrm>
              <a:custGeom>
                <a:gdLst>
                  <a:gd name="T0" fmla="*/ 0 w 170"/>
                  <a:gd name="T1" fmla="*/ 159 h 160"/>
                  <a:gd name="T2" fmla="*/ 169 w 170"/>
                  <a:gd name="T3" fmla="*/ 61 h 160"/>
                  <a:gd name="T4" fmla="*/ 169 w 170"/>
                  <a:gd name="T5" fmla="*/ 0 h 160"/>
                  <a:gd name="T6" fmla="*/ 84 w 170"/>
                  <a:gd name="T7" fmla="*/ 25 h 160"/>
                  <a:gd name="T8" fmla="*/ 0 w 170"/>
                  <a:gd name="T9" fmla="*/ 97 h 160"/>
                  <a:gd name="T10" fmla="*/ 0 w 170"/>
                  <a:gd name="T11" fmla="*/ 159 h 16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0"/>
                  <a:gd name="T19" fmla="*/ 0 h 160"/>
                  <a:gd name="T20" fmla="*/ 170 w 170"/>
                  <a:gd name="T21" fmla="*/ 160 h 160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0" h="160">
                    <a:moveTo>
                      <a:pt x="0" y="159"/>
                    </a:moveTo>
                    <a:lnTo>
                      <a:pt x="169" y="61"/>
                    </a:lnTo>
                    <a:lnTo>
                      <a:pt x="169" y="0"/>
                    </a:lnTo>
                    <a:lnTo>
                      <a:pt x="84" y="25"/>
                    </a:lnTo>
                    <a:lnTo>
                      <a:pt x="0" y="97"/>
                    </a:lnTo>
                    <a:lnTo>
                      <a:pt x="0" y="159"/>
                    </a:lnTo>
                  </a:path>
                </a:pathLst>
              </a:custGeom>
              <a:solidFill>
                <a:srgbClr val="373C64">
                  <a:alpha val="90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0" name="Freeform 2503"/>
              <p:cNvSpPr/>
              <p:nvPr>
                <p:custDataLst>
                  <p:tags r:id="rId516"/>
                </p:custDataLst>
              </p:nvPr>
            </p:nvSpPr>
            <p:spPr bwMode="gray">
              <a:xfrm>
                <a:off x="2979" y="1313"/>
                <a:ext cx="7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1" name="Freeform 2504"/>
              <p:cNvSpPr/>
              <p:nvPr>
                <p:custDataLst>
                  <p:tags r:id="rId517"/>
                </p:custDataLst>
              </p:nvPr>
            </p:nvSpPr>
            <p:spPr bwMode="gray">
              <a:xfrm>
                <a:off x="2979" y="1332"/>
                <a:ext cx="14" cy="14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2" name="Freeform 2505"/>
              <p:cNvSpPr/>
              <p:nvPr>
                <p:custDataLst>
                  <p:tags r:id="rId518"/>
                </p:custDataLst>
              </p:nvPr>
            </p:nvSpPr>
            <p:spPr bwMode="gray">
              <a:xfrm>
                <a:off x="2981" y="1315"/>
                <a:ext cx="12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3" name="Freeform 2506"/>
              <p:cNvSpPr/>
              <p:nvPr>
                <p:custDataLst>
                  <p:tags r:id="rId519"/>
                </p:custDataLst>
              </p:nvPr>
            </p:nvSpPr>
            <p:spPr bwMode="gray">
              <a:xfrm>
                <a:off x="3003" y="1330"/>
                <a:ext cx="9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4" name="Freeform 2507"/>
              <p:cNvSpPr/>
              <p:nvPr>
                <p:custDataLst>
                  <p:tags r:id="rId520"/>
                </p:custDataLst>
              </p:nvPr>
            </p:nvSpPr>
            <p:spPr bwMode="gray">
              <a:xfrm>
                <a:off x="3003" y="1351"/>
                <a:ext cx="16" cy="10"/>
              </a:xfrm>
              <a:custGeom>
                <a:gdLst>
                  <a:gd name="T0" fmla="*/ 6 w 29"/>
                  <a:gd name="T1" fmla="*/ 0 h 19"/>
                  <a:gd name="T2" fmla="*/ 28 w 29"/>
                  <a:gd name="T3" fmla="*/ 12 h 19"/>
                  <a:gd name="T4" fmla="*/ 28 w 29"/>
                  <a:gd name="T5" fmla="*/ 18 h 19"/>
                  <a:gd name="T6" fmla="*/ 0 w 29"/>
                  <a:gd name="T7" fmla="*/ 3 h 19"/>
                  <a:gd name="T8" fmla="*/ 6 w 29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"/>
                  <a:gd name="T16" fmla="*/ 0 h 19"/>
                  <a:gd name="T17" fmla="*/ 29 w 29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6" y="0"/>
                    </a:moveTo>
                    <a:lnTo>
                      <a:pt x="28" y="12"/>
                    </a:lnTo>
                    <a:lnTo>
                      <a:pt x="28" y="18"/>
                    </a:lnTo>
                    <a:lnTo>
                      <a:pt x="0" y="3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5" name="Freeform 2508"/>
              <p:cNvSpPr/>
              <p:nvPr>
                <p:custDataLst>
                  <p:tags r:id="rId521"/>
                </p:custDataLst>
              </p:nvPr>
            </p:nvSpPr>
            <p:spPr bwMode="gray">
              <a:xfrm>
                <a:off x="3006" y="1331"/>
                <a:ext cx="13" cy="27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6" name="Freeform 2509"/>
              <p:cNvSpPr/>
              <p:nvPr>
                <p:custDataLst>
                  <p:tags r:id="rId522"/>
                </p:custDataLst>
              </p:nvPr>
            </p:nvSpPr>
            <p:spPr bwMode="gray">
              <a:xfrm>
                <a:off x="3038" y="1352"/>
                <a:ext cx="9" cy="23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7" name="Freeform 2510"/>
              <p:cNvSpPr/>
              <p:nvPr>
                <p:custDataLst>
                  <p:tags r:id="rId523"/>
                </p:custDataLst>
              </p:nvPr>
            </p:nvSpPr>
            <p:spPr bwMode="gray">
              <a:xfrm>
                <a:off x="3038" y="1372"/>
                <a:ext cx="15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8" name="Freeform 2511"/>
              <p:cNvSpPr/>
              <p:nvPr>
                <p:custDataLst>
                  <p:tags r:id="rId524"/>
                </p:custDataLst>
              </p:nvPr>
            </p:nvSpPr>
            <p:spPr bwMode="gray">
              <a:xfrm>
                <a:off x="3041" y="1353"/>
                <a:ext cx="12" cy="26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59" name="Freeform 2512"/>
              <p:cNvSpPr/>
              <p:nvPr>
                <p:custDataLst>
                  <p:tags r:id="rId525"/>
                </p:custDataLst>
              </p:nvPr>
            </p:nvSpPr>
            <p:spPr bwMode="gray">
              <a:xfrm>
                <a:off x="2973" y="1257"/>
                <a:ext cx="28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1 h 41"/>
                  <a:gd name="T4" fmla="*/ 21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1"/>
                    </a:lnTo>
                    <a:lnTo>
                      <a:pt x="21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0" name="Freeform 2513"/>
              <p:cNvSpPr/>
              <p:nvPr>
                <p:custDataLst>
                  <p:tags r:id="rId526"/>
                </p:custDataLst>
              </p:nvPr>
            </p:nvSpPr>
            <p:spPr bwMode="gray">
              <a:xfrm>
                <a:off x="3006" y="1279"/>
                <a:ext cx="30" cy="26"/>
              </a:xfrm>
              <a:custGeom>
                <a:gdLst>
                  <a:gd name="T0" fmla="*/ 33 w 54"/>
                  <a:gd name="T1" fmla="*/ 0 h 42"/>
                  <a:gd name="T2" fmla="*/ 53 w 54"/>
                  <a:gd name="T3" fmla="*/ 12 h 42"/>
                  <a:gd name="T4" fmla="*/ 20 w 54"/>
                  <a:gd name="T5" fmla="*/ 41 h 42"/>
                  <a:gd name="T6" fmla="*/ 0 w 54"/>
                  <a:gd name="T7" fmla="*/ 29 h 42"/>
                  <a:gd name="T8" fmla="*/ 33 w 54"/>
                  <a:gd name="T9" fmla="*/ 0 h 4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4"/>
                  <a:gd name="T16" fmla="*/ 0 h 42"/>
                  <a:gd name="T17" fmla="*/ 54 w 54"/>
                  <a:gd name="T18" fmla="*/ 42 h 4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4" h="42">
                    <a:moveTo>
                      <a:pt x="33" y="0"/>
                    </a:moveTo>
                    <a:lnTo>
                      <a:pt x="53" y="12"/>
                    </a:lnTo>
                    <a:lnTo>
                      <a:pt x="20" y="41"/>
                    </a:lnTo>
                    <a:lnTo>
                      <a:pt x="0" y="29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1" name="Freeform 2514"/>
              <p:cNvSpPr/>
              <p:nvPr>
                <p:custDataLst>
                  <p:tags r:id="rId527"/>
                </p:custDataLst>
              </p:nvPr>
            </p:nvSpPr>
            <p:spPr bwMode="gray">
              <a:xfrm>
                <a:off x="3047" y="1306"/>
                <a:ext cx="31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2 h 41"/>
                  <a:gd name="T4" fmla="*/ 20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2"/>
                    </a:lnTo>
                    <a:lnTo>
                      <a:pt x="20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2" name="Freeform 2515"/>
              <p:cNvSpPr/>
              <p:nvPr>
                <p:custDataLst>
                  <p:tags r:id="rId528"/>
                </p:custDataLst>
              </p:nvPr>
            </p:nvSpPr>
            <p:spPr bwMode="gray">
              <a:xfrm>
                <a:off x="3053" y="1255"/>
                <a:ext cx="33" cy="15"/>
              </a:xfrm>
              <a:custGeom>
                <a:gdLst>
                  <a:gd name="T0" fmla="*/ 39 w 61"/>
                  <a:gd name="T1" fmla="*/ 0 h 25"/>
                  <a:gd name="T2" fmla="*/ 60 w 61"/>
                  <a:gd name="T3" fmla="*/ 12 h 25"/>
                  <a:gd name="T4" fmla="*/ 21 w 61"/>
                  <a:gd name="T5" fmla="*/ 24 h 25"/>
                  <a:gd name="T6" fmla="*/ 0 w 61"/>
                  <a:gd name="T7" fmla="*/ 12 h 25"/>
                  <a:gd name="T8" fmla="*/ 39 w 61"/>
                  <a:gd name="T9" fmla="*/ 0 h 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5"/>
                  <a:gd name="T17" fmla="*/ 61 w 61"/>
                  <a:gd name="T18" fmla="*/ 25 h 2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5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4"/>
                    </a:lnTo>
                    <a:lnTo>
                      <a:pt x="0" y="12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3" name="Freeform 2516"/>
              <p:cNvSpPr/>
              <p:nvPr>
                <p:custDataLst>
                  <p:tags r:id="rId529"/>
                </p:custDataLst>
              </p:nvPr>
            </p:nvSpPr>
            <p:spPr bwMode="gray">
              <a:xfrm>
                <a:off x="3017" y="1234"/>
                <a:ext cx="34" cy="14"/>
              </a:xfrm>
              <a:custGeom>
                <a:gdLst>
                  <a:gd name="T0" fmla="*/ 39 w 61"/>
                  <a:gd name="T1" fmla="*/ 0 h 24"/>
                  <a:gd name="T2" fmla="*/ 60 w 61"/>
                  <a:gd name="T3" fmla="*/ 12 h 24"/>
                  <a:gd name="T4" fmla="*/ 21 w 61"/>
                  <a:gd name="T5" fmla="*/ 23 h 24"/>
                  <a:gd name="T6" fmla="*/ 0 w 61"/>
                  <a:gd name="T7" fmla="*/ 11 h 24"/>
                  <a:gd name="T8" fmla="*/ 39 w 61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4"/>
                  <a:gd name="T17" fmla="*/ 61 w 61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4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3"/>
                    </a:lnTo>
                    <a:lnTo>
                      <a:pt x="0" y="11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4" name="Freeform 2517"/>
              <p:cNvSpPr/>
              <p:nvPr>
                <p:custDataLst>
                  <p:tags r:id="rId530"/>
                </p:custDataLst>
              </p:nvPr>
            </p:nvSpPr>
            <p:spPr bwMode="gray">
              <a:xfrm>
                <a:off x="3092" y="1281"/>
                <a:ext cx="32" cy="16"/>
              </a:xfrm>
              <a:custGeom>
                <a:gdLst>
                  <a:gd name="T0" fmla="*/ 38 w 60"/>
                  <a:gd name="T1" fmla="*/ 0 h 24"/>
                  <a:gd name="T2" fmla="*/ 59 w 60"/>
                  <a:gd name="T3" fmla="*/ 12 h 24"/>
                  <a:gd name="T4" fmla="*/ 20 w 60"/>
                  <a:gd name="T5" fmla="*/ 23 h 24"/>
                  <a:gd name="T6" fmla="*/ 0 w 60"/>
                  <a:gd name="T7" fmla="*/ 12 h 24"/>
                  <a:gd name="T8" fmla="*/ 38 w 60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24"/>
                  <a:gd name="T17" fmla="*/ 60 w 60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24">
                    <a:moveTo>
                      <a:pt x="38" y="0"/>
                    </a:moveTo>
                    <a:lnTo>
                      <a:pt x="59" y="12"/>
                    </a:lnTo>
                    <a:lnTo>
                      <a:pt x="20" y="23"/>
                    </a:lnTo>
                    <a:lnTo>
                      <a:pt x="0" y="12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5" name="Line 2518"/>
              <p:cNvSpPr>
                <a:spLocks noChangeShapeType="1"/>
              </p:cNvSpPr>
              <p:nvPr>
                <p:custDataLst>
                  <p:tags r:id="rId531"/>
                </p:custDataLst>
              </p:nvPr>
            </p:nvSpPr>
            <p:spPr bwMode="gray">
              <a:xfrm flipH="1" flipV="1">
                <a:off x="2986" y="1375"/>
                <a:ext cx="0" cy="2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12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66" name="Freeform 2519"/>
              <p:cNvSpPr/>
              <p:nvPr>
                <p:custDataLst>
                  <p:tags r:id="rId532"/>
                </p:custDataLst>
              </p:nvPr>
            </p:nvSpPr>
            <p:spPr bwMode="gray">
              <a:xfrm>
                <a:off x="2986" y="1377"/>
                <a:ext cx="8" cy="11"/>
              </a:xfrm>
              <a:custGeom>
                <a:gdLst>
                  <a:gd name="T0" fmla="*/ 8 w 17"/>
                  <a:gd name="T1" fmla="*/ 16 h 17"/>
                  <a:gd name="T2" fmla="*/ 4 w 17"/>
                  <a:gd name="T3" fmla="*/ 16 h 17"/>
                  <a:gd name="T4" fmla="*/ 0 w 17"/>
                  <a:gd name="T5" fmla="*/ 10 h 17"/>
                  <a:gd name="T6" fmla="*/ 4 w 17"/>
                  <a:gd name="T7" fmla="*/ 5 h 17"/>
                  <a:gd name="T8" fmla="*/ 8 w 17"/>
                  <a:gd name="T9" fmla="*/ 0 h 17"/>
                  <a:gd name="T10" fmla="*/ 12 w 17"/>
                  <a:gd name="T11" fmla="*/ 0 h 17"/>
                  <a:gd name="T12" fmla="*/ 16 w 17"/>
                  <a:gd name="T13" fmla="*/ 5 h 17"/>
                  <a:gd name="T14" fmla="*/ 12 w 17"/>
                  <a:gd name="T15" fmla="*/ 10 h 17"/>
                  <a:gd name="T16" fmla="*/ 8 w 17"/>
                  <a:gd name="T17" fmla="*/ 1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8" y="16"/>
                    </a:moveTo>
                    <a:lnTo>
                      <a:pt x="4" y="16"/>
                    </a:lnTo>
                    <a:lnTo>
                      <a:pt x="0" y="10"/>
                    </a:lnTo>
                    <a:lnTo>
                      <a:pt x="4" y="5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5"/>
                    </a:lnTo>
                    <a:lnTo>
                      <a:pt x="12" y="10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7" name="Freeform 2520"/>
              <p:cNvSpPr/>
              <p:nvPr>
                <p:custDataLst>
                  <p:tags r:id="rId533"/>
                </p:custDataLst>
              </p:nvPr>
            </p:nvSpPr>
            <p:spPr bwMode="gray">
              <a:xfrm>
                <a:off x="2986" y="1377"/>
                <a:ext cx="9" cy="11"/>
              </a:xfrm>
              <a:custGeom>
                <a:gdLst>
                  <a:gd name="T0" fmla="*/ 10 w 17"/>
                  <a:gd name="T1" fmla="*/ 10 h 17"/>
                  <a:gd name="T2" fmla="*/ 16 w 17"/>
                  <a:gd name="T3" fmla="*/ 5 h 17"/>
                  <a:gd name="T4" fmla="*/ 10 w 17"/>
                  <a:gd name="T5" fmla="*/ 0 h 17"/>
                  <a:gd name="T6" fmla="*/ 5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0 h 17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7"/>
                  <a:gd name="T26" fmla="*/ 17 w 17"/>
                  <a:gd name="T27" fmla="*/ 17 h 17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7">
                    <a:moveTo>
                      <a:pt x="10" y="10"/>
                    </a:moveTo>
                    <a:lnTo>
                      <a:pt x="16" y="5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8" name="Freeform 2521"/>
              <p:cNvSpPr/>
              <p:nvPr>
                <p:custDataLst>
                  <p:tags r:id="rId534"/>
                </p:custDataLst>
              </p:nvPr>
            </p:nvSpPr>
            <p:spPr bwMode="gray">
              <a:xfrm>
                <a:off x="2971" y="1361"/>
                <a:ext cx="10" cy="21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69" name="Freeform 2522"/>
              <p:cNvSpPr/>
              <p:nvPr>
                <p:custDataLst>
                  <p:tags r:id="rId535"/>
                </p:custDataLst>
              </p:nvPr>
            </p:nvSpPr>
            <p:spPr bwMode="gray">
              <a:xfrm>
                <a:off x="3007" y="1359"/>
                <a:ext cx="10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0" name="Freeform 2523"/>
              <p:cNvSpPr/>
              <p:nvPr>
                <p:custDataLst>
                  <p:tags r:id="rId536"/>
                </p:custDataLst>
              </p:nvPr>
            </p:nvSpPr>
            <p:spPr bwMode="gray">
              <a:xfrm>
                <a:off x="3008" y="135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1" name="Freeform 2524"/>
              <p:cNvSpPr/>
              <p:nvPr>
                <p:custDataLst>
                  <p:tags r:id="rId537"/>
                </p:custDataLst>
              </p:nvPr>
            </p:nvSpPr>
            <p:spPr bwMode="gray">
              <a:xfrm>
                <a:off x="3009" y="1360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2" name="Freeform 2525"/>
              <p:cNvSpPr/>
              <p:nvPr>
                <p:custDataLst>
                  <p:tags r:id="rId538"/>
                </p:custDataLst>
              </p:nvPr>
            </p:nvSpPr>
            <p:spPr bwMode="gray">
              <a:xfrm>
                <a:off x="3003" y="1361"/>
                <a:ext cx="9" cy="11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3" name="Freeform 2526"/>
              <p:cNvSpPr/>
              <p:nvPr>
                <p:custDataLst>
                  <p:tags r:id="rId539"/>
                </p:custDataLst>
              </p:nvPr>
            </p:nvSpPr>
            <p:spPr bwMode="gray">
              <a:xfrm>
                <a:off x="3004" y="1361"/>
                <a:ext cx="9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4" name="Freeform 2527"/>
              <p:cNvSpPr/>
              <p:nvPr>
                <p:custDataLst>
                  <p:tags r:id="rId540"/>
                </p:custDataLst>
              </p:nvPr>
            </p:nvSpPr>
            <p:spPr bwMode="gray">
              <a:xfrm>
                <a:off x="3006" y="1362"/>
                <a:ext cx="7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5" name="Freeform 2528"/>
              <p:cNvSpPr/>
              <p:nvPr>
                <p:custDataLst>
                  <p:tags r:id="rId541"/>
                </p:custDataLst>
              </p:nvPr>
            </p:nvSpPr>
            <p:spPr bwMode="gray">
              <a:xfrm>
                <a:off x="3009" y="1360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6" name="Freeform 2529"/>
              <p:cNvSpPr/>
              <p:nvPr>
                <p:custDataLst>
                  <p:tags r:id="rId542"/>
                </p:custDataLst>
              </p:nvPr>
            </p:nvSpPr>
            <p:spPr bwMode="gray">
              <a:xfrm>
                <a:off x="3010" y="1360"/>
                <a:ext cx="9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7" name="Freeform 2530"/>
              <p:cNvSpPr/>
              <p:nvPr>
                <p:custDataLst>
                  <p:tags r:id="rId543"/>
                </p:custDataLst>
              </p:nvPr>
            </p:nvSpPr>
            <p:spPr bwMode="gray">
              <a:xfrm>
                <a:off x="3011" y="1361"/>
                <a:ext cx="8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0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0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8" name="Freeform 2531"/>
              <p:cNvSpPr/>
              <p:nvPr>
                <p:custDataLst>
                  <p:tags r:id="rId544"/>
                </p:custDataLst>
              </p:nvPr>
            </p:nvSpPr>
            <p:spPr bwMode="gray">
              <a:xfrm>
                <a:off x="3006" y="1361"/>
                <a:ext cx="7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79" name="Freeform 2532"/>
              <p:cNvSpPr/>
              <p:nvPr>
                <p:custDataLst>
                  <p:tags r:id="rId545"/>
                </p:custDataLst>
              </p:nvPr>
            </p:nvSpPr>
            <p:spPr bwMode="gray">
              <a:xfrm>
                <a:off x="3006" y="1362"/>
                <a:ext cx="10" cy="11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0" name="Freeform 2533"/>
              <p:cNvSpPr/>
              <p:nvPr>
                <p:custDataLst>
                  <p:tags r:id="rId546"/>
                </p:custDataLst>
              </p:nvPr>
            </p:nvSpPr>
            <p:spPr bwMode="gray">
              <a:xfrm>
                <a:off x="3007" y="1364"/>
                <a:ext cx="9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6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6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1" name="Freeform 2534"/>
              <p:cNvSpPr/>
              <p:nvPr>
                <p:custDataLst>
                  <p:tags r:id="rId547"/>
                </p:custDataLst>
              </p:nvPr>
            </p:nvSpPr>
            <p:spPr bwMode="gray">
              <a:xfrm>
                <a:off x="2971" y="1338"/>
                <a:ext cx="47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2" name="Freeform 2535"/>
              <p:cNvSpPr/>
              <p:nvPr>
                <p:custDataLst>
                  <p:tags r:id="rId548"/>
                </p:custDataLst>
              </p:nvPr>
            </p:nvSpPr>
            <p:spPr bwMode="gray">
              <a:xfrm>
                <a:off x="2980" y="1344"/>
                <a:ext cx="38" cy="38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3" name="Line 2536"/>
              <p:cNvSpPr>
                <a:spLocks noChangeShapeType="1"/>
              </p:cNvSpPr>
              <p:nvPr>
                <p:custDataLst>
                  <p:tags r:id="rId549"/>
                </p:custDataLst>
              </p:nvPr>
            </p:nvSpPr>
            <p:spPr bwMode="gray">
              <a:xfrm flipH="1" flipV="1">
                <a:off x="2933" y="1340"/>
                <a:ext cx="0" cy="6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12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84" name="Freeform 2537"/>
              <p:cNvSpPr/>
              <p:nvPr>
                <p:custDataLst>
                  <p:tags r:id="rId550"/>
                </p:custDataLst>
              </p:nvPr>
            </p:nvSpPr>
            <p:spPr bwMode="gray">
              <a:xfrm>
                <a:off x="2933" y="1346"/>
                <a:ext cx="9" cy="7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4 h 17"/>
                  <a:gd name="T16" fmla="*/ 16 w 17"/>
                  <a:gd name="T17" fmla="*/ 12 h 17"/>
                  <a:gd name="T18" fmla="*/ 10 w 17"/>
                  <a:gd name="T19" fmla="*/ 12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4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5" name="Freeform 2538"/>
              <p:cNvSpPr/>
              <p:nvPr>
                <p:custDataLst>
                  <p:tags r:id="rId551"/>
                </p:custDataLst>
              </p:nvPr>
            </p:nvSpPr>
            <p:spPr bwMode="gray">
              <a:xfrm>
                <a:off x="2933" y="1346"/>
                <a:ext cx="11" cy="7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8 w 17"/>
                  <a:gd name="T7" fmla="*/ 4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8 w 17"/>
                  <a:gd name="T15" fmla="*/ 12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8" y="12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6" name="Freeform 2539"/>
              <p:cNvSpPr/>
              <p:nvPr>
                <p:custDataLst>
                  <p:tags r:id="rId552"/>
                </p:custDataLst>
              </p:nvPr>
            </p:nvSpPr>
            <p:spPr bwMode="gray">
              <a:xfrm>
                <a:off x="2919" y="1328"/>
                <a:ext cx="10" cy="20"/>
              </a:xfrm>
              <a:custGeom>
                <a:gdLst>
                  <a:gd name="T0" fmla="*/ 18 w 19"/>
                  <a:gd name="T1" fmla="*/ 11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1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1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7" name="Freeform 2540"/>
              <p:cNvSpPr/>
              <p:nvPr>
                <p:custDataLst>
                  <p:tags r:id="rId553"/>
                </p:custDataLst>
              </p:nvPr>
            </p:nvSpPr>
            <p:spPr bwMode="gray">
              <a:xfrm>
                <a:off x="2955" y="1324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8" name="Freeform 2541"/>
              <p:cNvSpPr/>
              <p:nvPr>
                <p:custDataLst>
                  <p:tags r:id="rId554"/>
                </p:custDataLst>
              </p:nvPr>
            </p:nvSpPr>
            <p:spPr bwMode="gray">
              <a:xfrm>
                <a:off x="2956" y="1324"/>
                <a:ext cx="10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2 h 17"/>
                  <a:gd name="T12" fmla="*/ 5 w 17"/>
                  <a:gd name="T13" fmla="*/ 4 h 17"/>
                  <a:gd name="T14" fmla="*/ 2 w 17"/>
                  <a:gd name="T15" fmla="*/ 6 h 17"/>
                  <a:gd name="T16" fmla="*/ 0 w 17"/>
                  <a:gd name="T17" fmla="*/ 12 h 17"/>
                  <a:gd name="T18" fmla="*/ 2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3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2"/>
                    </a:lnTo>
                    <a:lnTo>
                      <a:pt x="5" y="4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89" name="Freeform 2542"/>
              <p:cNvSpPr/>
              <p:nvPr>
                <p:custDataLst>
                  <p:tags r:id="rId555"/>
                </p:custDataLst>
              </p:nvPr>
            </p:nvSpPr>
            <p:spPr bwMode="gray">
              <a:xfrm>
                <a:off x="2957" y="1326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0" name="Freeform 2543"/>
              <p:cNvSpPr/>
              <p:nvPr>
                <p:custDataLst>
                  <p:tags r:id="rId556"/>
                </p:custDataLst>
              </p:nvPr>
            </p:nvSpPr>
            <p:spPr bwMode="gray">
              <a:xfrm>
                <a:off x="2951" y="1326"/>
                <a:ext cx="10" cy="12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1" name="Freeform 2544"/>
              <p:cNvSpPr/>
              <p:nvPr>
                <p:custDataLst>
                  <p:tags r:id="rId557"/>
                </p:custDataLst>
              </p:nvPr>
            </p:nvSpPr>
            <p:spPr bwMode="gray">
              <a:xfrm>
                <a:off x="2951" y="1328"/>
                <a:ext cx="11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2 w 17"/>
                  <a:gd name="T9" fmla="*/ 0 h 17"/>
                  <a:gd name="T10" fmla="*/ 6 w 17"/>
                  <a:gd name="T11" fmla="*/ 2 h 17"/>
                  <a:gd name="T12" fmla="*/ 3 w 17"/>
                  <a:gd name="T13" fmla="*/ 4 h 17"/>
                  <a:gd name="T14" fmla="*/ 0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0 w 17"/>
                  <a:gd name="T21" fmla="*/ 16 h 17"/>
                  <a:gd name="T22" fmla="*/ 3 w 17"/>
                  <a:gd name="T23" fmla="*/ 16 h 17"/>
                  <a:gd name="T24" fmla="*/ 6 w 17"/>
                  <a:gd name="T25" fmla="*/ 16 h 17"/>
                  <a:gd name="T26" fmla="*/ 12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3" y="4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6"/>
                    </a:lnTo>
                    <a:lnTo>
                      <a:pt x="3" y="16"/>
                    </a:lnTo>
                    <a:lnTo>
                      <a:pt x="6" y="16"/>
                    </a:lnTo>
                    <a:lnTo>
                      <a:pt x="12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2" name="Freeform 2545"/>
              <p:cNvSpPr/>
              <p:nvPr>
                <p:custDataLst>
                  <p:tags r:id="rId558"/>
                </p:custDataLst>
              </p:nvPr>
            </p:nvSpPr>
            <p:spPr bwMode="gray">
              <a:xfrm>
                <a:off x="2953" y="1329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3" name="Freeform 2546"/>
              <p:cNvSpPr/>
              <p:nvPr>
                <p:custDataLst>
                  <p:tags r:id="rId559"/>
                </p:custDataLst>
              </p:nvPr>
            </p:nvSpPr>
            <p:spPr bwMode="gray">
              <a:xfrm>
                <a:off x="2957" y="1325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4" name="Freeform 2547"/>
              <p:cNvSpPr/>
              <p:nvPr>
                <p:custDataLst>
                  <p:tags r:id="rId560"/>
                </p:custDataLst>
              </p:nvPr>
            </p:nvSpPr>
            <p:spPr bwMode="gray">
              <a:xfrm>
                <a:off x="2958" y="1326"/>
                <a:ext cx="10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5" name="Freeform 2548"/>
              <p:cNvSpPr/>
              <p:nvPr>
                <p:custDataLst>
                  <p:tags r:id="rId561"/>
                </p:custDataLst>
              </p:nvPr>
            </p:nvSpPr>
            <p:spPr bwMode="gray">
              <a:xfrm>
                <a:off x="2958" y="1328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6" name="Freeform 2549"/>
              <p:cNvSpPr/>
              <p:nvPr>
                <p:custDataLst>
                  <p:tags r:id="rId562"/>
                </p:custDataLst>
              </p:nvPr>
            </p:nvSpPr>
            <p:spPr bwMode="gray">
              <a:xfrm>
                <a:off x="2953" y="1328"/>
                <a:ext cx="10" cy="11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7" name="Freeform 2550"/>
              <p:cNvSpPr/>
              <p:nvPr>
                <p:custDataLst>
                  <p:tags r:id="rId563"/>
                </p:custDataLst>
              </p:nvPr>
            </p:nvSpPr>
            <p:spPr bwMode="gray">
              <a:xfrm>
                <a:off x="2954" y="132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2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2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8" name="Freeform 2551"/>
              <p:cNvSpPr/>
              <p:nvPr>
                <p:custDataLst>
                  <p:tags r:id="rId564"/>
                </p:custDataLst>
              </p:nvPr>
            </p:nvSpPr>
            <p:spPr bwMode="gray">
              <a:xfrm>
                <a:off x="2955" y="1330"/>
                <a:ext cx="9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599" name="Freeform 2552"/>
              <p:cNvSpPr/>
              <p:nvPr>
                <p:custDataLst>
                  <p:tags r:id="rId565"/>
                </p:custDataLst>
              </p:nvPr>
            </p:nvSpPr>
            <p:spPr bwMode="gray">
              <a:xfrm>
                <a:off x="2919" y="1303"/>
                <a:ext cx="47" cy="31"/>
              </a:xfrm>
              <a:custGeom>
                <a:gdLst>
                  <a:gd name="T0" fmla="*/ 88 w 89"/>
                  <a:gd name="T1" fmla="*/ 10 h 52"/>
                  <a:gd name="T2" fmla="*/ 70 w 89"/>
                  <a:gd name="T3" fmla="*/ 0 h 52"/>
                  <a:gd name="T4" fmla="*/ 0 w 89"/>
                  <a:gd name="T5" fmla="*/ 40 h 52"/>
                  <a:gd name="T6" fmla="*/ 18 w 89"/>
                  <a:gd name="T7" fmla="*/ 51 h 52"/>
                  <a:gd name="T8" fmla="*/ 88 w 89"/>
                  <a:gd name="T9" fmla="*/ 10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2"/>
                  <a:gd name="T17" fmla="*/ 89 w 89"/>
                  <a:gd name="T18" fmla="*/ 52 h 5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2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1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0" name="Freeform 2553"/>
              <p:cNvSpPr/>
              <p:nvPr>
                <p:custDataLst>
                  <p:tags r:id="rId566"/>
                </p:custDataLst>
              </p:nvPr>
            </p:nvSpPr>
            <p:spPr bwMode="gray">
              <a:xfrm>
                <a:off x="2928" y="1308"/>
                <a:ext cx="38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1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1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1" name="Line 2554"/>
              <p:cNvSpPr>
                <a:spLocks noChangeShapeType="1"/>
              </p:cNvSpPr>
              <p:nvPr>
                <p:custDataLst>
                  <p:tags r:id="rId567"/>
                </p:custDataLst>
              </p:nvPr>
            </p:nvSpPr>
            <p:spPr bwMode="gray">
              <a:xfrm flipH="1" flipV="1">
                <a:off x="3017" y="1401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US" sz="1200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602" name="Freeform 2555"/>
              <p:cNvSpPr/>
              <p:nvPr>
                <p:custDataLst>
                  <p:tags r:id="rId568"/>
                </p:custDataLst>
              </p:nvPr>
            </p:nvSpPr>
            <p:spPr bwMode="gray">
              <a:xfrm>
                <a:off x="3016" y="1403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4 w 17"/>
                  <a:gd name="T9" fmla="*/ 0 h 17"/>
                  <a:gd name="T10" fmla="*/ 8 w 17"/>
                  <a:gd name="T11" fmla="*/ 0 h 17"/>
                  <a:gd name="T12" fmla="*/ 12 w 17"/>
                  <a:gd name="T13" fmla="*/ 0 h 17"/>
                  <a:gd name="T14" fmla="*/ 16 w 17"/>
                  <a:gd name="T15" fmla="*/ 4 h 17"/>
                  <a:gd name="T16" fmla="*/ 12 w 17"/>
                  <a:gd name="T17" fmla="*/ 8 h 17"/>
                  <a:gd name="T18" fmla="*/ 8 w 17"/>
                  <a:gd name="T19" fmla="*/ 12 h 17"/>
                  <a:gd name="T20" fmla="*/ 4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4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2" y="8"/>
                    </a:lnTo>
                    <a:lnTo>
                      <a:pt x="8" y="12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3" name="Freeform 2556"/>
              <p:cNvSpPr/>
              <p:nvPr>
                <p:custDataLst>
                  <p:tags r:id="rId569"/>
                </p:custDataLst>
              </p:nvPr>
            </p:nvSpPr>
            <p:spPr bwMode="gray">
              <a:xfrm>
                <a:off x="3017" y="1403"/>
                <a:ext cx="10" cy="10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4" name="Freeform 2557"/>
              <p:cNvSpPr/>
              <p:nvPr>
                <p:custDataLst>
                  <p:tags r:id="rId570"/>
                </p:custDataLst>
              </p:nvPr>
            </p:nvSpPr>
            <p:spPr bwMode="gray">
              <a:xfrm>
                <a:off x="3008" y="1403"/>
                <a:ext cx="10" cy="9"/>
              </a:xfrm>
              <a:custGeom>
                <a:gdLst>
                  <a:gd name="T0" fmla="*/ 5 w 17"/>
                  <a:gd name="T1" fmla="*/ 14 h 17"/>
                  <a:gd name="T2" fmla="*/ 1 w 17"/>
                  <a:gd name="T3" fmla="*/ 12 h 17"/>
                  <a:gd name="T4" fmla="*/ 1 w 17"/>
                  <a:gd name="T5" fmla="*/ 11 h 17"/>
                  <a:gd name="T6" fmla="*/ 0 w 17"/>
                  <a:gd name="T7" fmla="*/ 9 h 17"/>
                  <a:gd name="T8" fmla="*/ 1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6 h 17"/>
                  <a:gd name="T24" fmla="*/ 14 w 17"/>
                  <a:gd name="T25" fmla="*/ 8 h 17"/>
                  <a:gd name="T26" fmla="*/ 14 w 17"/>
                  <a:gd name="T27" fmla="*/ 11 h 17"/>
                  <a:gd name="T28" fmla="*/ 12 w 17"/>
                  <a:gd name="T29" fmla="*/ 12 h 17"/>
                  <a:gd name="T30" fmla="*/ 8 w 17"/>
                  <a:gd name="T31" fmla="*/ 14 h 17"/>
                  <a:gd name="T32" fmla="*/ 7 w 17"/>
                  <a:gd name="T33" fmla="*/ 16 h 17"/>
                  <a:gd name="T34" fmla="*/ 5 w 17"/>
                  <a:gd name="T35" fmla="*/ 14 h 17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7"/>
                  <a:gd name="T55" fmla="*/ 0 h 17"/>
                  <a:gd name="T56" fmla="*/ 17 w 17"/>
                  <a:gd name="T57" fmla="*/ 17 h 17"/>
                </a:gdLst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7" h="17">
                    <a:moveTo>
                      <a:pt x="5" y="14"/>
                    </a:moveTo>
                    <a:lnTo>
                      <a:pt x="1" y="12"/>
                    </a:lnTo>
                    <a:lnTo>
                      <a:pt x="1" y="11"/>
                    </a:lnTo>
                    <a:lnTo>
                      <a:pt x="0" y="9"/>
                    </a:lnTo>
                    <a:lnTo>
                      <a:pt x="1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5" name="Freeform 2558"/>
              <p:cNvSpPr/>
              <p:nvPr>
                <p:custDataLst>
                  <p:tags r:id="rId571"/>
                </p:custDataLst>
              </p:nvPr>
            </p:nvSpPr>
            <p:spPr bwMode="gray">
              <a:xfrm>
                <a:off x="3009" y="1403"/>
                <a:ext cx="10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7 h 17"/>
                  <a:gd name="T4" fmla="*/ 16 w 17"/>
                  <a:gd name="T5" fmla="*/ 5 h 17"/>
                  <a:gd name="T6" fmla="*/ 13 w 17"/>
                  <a:gd name="T7" fmla="*/ 1 h 17"/>
                  <a:gd name="T8" fmla="*/ 11 w 17"/>
                  <a:gd name="T9" fmla="*/ 0 h 17"/>
                  <a:gd name="T10" fmla="*/ 9 w 17"/>
                  <a:gd name="T11" fmla="*/ 1 h 17"/>
                  <a:gd name="T12" fmla="*/ 4 w 17"/>
                  <a:gd name="T13" fmla="*/ 3 h 17"/>
                  <a:gd name="T14" fmla="*/ 2 w 17"/>
                  <a:gd name="T15" fmla="*/ 5 h 17"/>
                  <a:gd name="T16" fmla="*/ 2 w 17"/>
                  <a:gd name="T17" fmla="*/ 8 h 17"/>
                  <a:gd name="T18" fmla="*/ 0 w 17"/>
                  <a:gd name="T19" fmla="*/ 10 h 17"/>
                  <a:gd name="T20" fmla="*/ 2 w 17"/>
                  <a:gd name="T21" fmla="*/ 14 h 17"/>
                  <a:gd name="T22" fmla="*/ 4 w 17"/>
                  <a:gd name="T23" fmla="*/ 16 h 17"/>
                  <a:gd name="T24" fmla="*/ 6 w 17"/>
                  <a:gd name="T25" fmla="*/ 14 h 17"/>
                  <a:gd name="T26" fmla="*/ 11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3" y="7"/>
                    </a:lnTo>
                    <a:lnTo>
                      <a:pt x="16" y="5"/>
                    </a:lnTo>
                    <a:lnTo>
                      <a:pt x="13" y="1"/>
                    </a:lnTo>
                    <a:lnTo>
                      <a:pt x="11" y="0"/>
                    </a:lnTo>
                    <a:lnTo>
                      <a:pt x="9" y="1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2" y="8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6" name="Freeform 2559"/>
              <p:cNvSpPr/>
              <p:nvPr>
                <p:custDataLst>
                  <p:tags r:id="rId572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7" name="Freeform 2560"/>
              <p:cNvSpPr/>
              <p:nvPr>
                <p:custDataLst>
                  <p:tags r:id="rId573"/>
                </p:custDataLst>
              </p:nvPr>
            </p:nvSpPr>
            <p:spPr bwMode="gray">
              <a:xfrm>
                <a:off x="3004" y="1405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8" name="Freeform 2561"/>
              <p:cNvSpPr/>
              <p:nvPr>
                <p:custDataLst>
                  <p:tags r:id="rId574"/>
                </p:custDataLst>
              </p:nvPr>
            </p:nvSpPr>
            <p:spPr bwMode="gray">
              <a:xfrm>
                <a:off x="3006" y="1405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09" name="Freeform 2562"/>
              <p:cNvSpPr/>
              <p:nvPr>
                <p:custDataLst>
                  <p:tags r:id="rId575"/>
                </p:custDataLst>
              </p:nvPr>
            </p:nvSpPr>
            <p:spPr bwMode="gray">
              <a:xfrm>
                <a:off x="3006" y="1408"/>
                <a:ext cx="10" cy="9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0" name="Freeform 2563"/>
              <p:cNvSpPr/>
              <p:nvPr>
                <p:custDataLst>
                  <p:tags r:id="rId576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1 h 17"/>
                  <a:gd name="T6" fmla="*/ 0 w 17"/>
                  <a:gd name="T7" fmla="*/ 9 h 17"/>
                  <a:gd name="T8" fmla="*/ 0 w 17"/>
                  <a:gd name="T9" fmla="*/ 8 h 17"/>
                  <a:gd name="T10" fmla="*/ 2 w 17"/>
                  <a:gd name="T11" fmla="*/ 4 h 17"/>
                  <a:gd name="T12" fmla="*/ 4 w 17"/>
                  <a:gd name="T13" fmla="*/ 3 h 17"/>
                  <a:gd name="T14" fmla="*/ 6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3 h 17"/>
                  <a:gd name="T24" fmla="*/ 16 w 17"/>
                  <a:gd name="T25" fmla="*/ 6 h 17"/>
                  <a:gd name="T26" fmla="*/ 16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4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4" y="3"/>
                    </a:lnTo>
                    <a:lnTo>
                      <a:pt x="6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1" name="Freeform 2564"/>
              <p:cNvSpPr/>
              <p:nvPr>
                <p:custDataLst>
                  <p:tags r:id="rId577"/>
                </p:custDataLst>
              </p:nvPr>
            </p:nvSpPr>
            <p:spPr bwMode="gray">
              <a:xfrm>
                <a:off x="3012" y="140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7 h 17"/>
                  <a:gd name="T4" fmla="*/ 16 w 17"/>
                  <a:gd name="T5" fmla="*/ 5 h 17"/>
                  <a:gd name="T6" fmla="*/ 16 w 17"/>
                  <a:gd name="T7" fmla="*/ 1 h 17"/>
                  <a:gd name="T8" fmla="*/ 13 w 17"/>
                  <a:gd name="T9" fmla="*/ 1 h 17"/>
                  <a:gd name="T10" fmla="*/ 10 w 17"/>
                  <a:gd name="T11" fmla="*/ 0 h 17"/>
                  <a:gd name="T12" fmla="*/ 8 w 17"/>
                  <a:gd name="T13" fmla="*/ 1 h 17"/>
                  <a:gd name="T14" fmla="*/ 5 w 17"/>
                  <a:gd name="T15" fmla="*/ 3 h 17"/>
                  <a:gd name="T16" fmla="*/ 2 w 17"/>
                  <a:gd name="T17" fmla="*/ 5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4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7"/>
                    </a:lnTo>
                    <a:lnTo>
                      <a:pt x="16" y="5"/>
                    </a:lnTo>
                    <a:lnTo>
                      <a:pt x="16" y="1"/>
                    </a:lnTo>
                    <a:lnTo>
                      <a:pt x="13" y="1"/>
                    </a:lnTo>
                    <a:lnTo>
                      <a:pt x="10" y="0"/>
                    </a:lnTo>
                    <a:lnTo>
                      <a:pt x="8" y="1"/>
                    </a:lnTo>
                    <a:lnTo>
                      <a:pt x="5" y="3"/>
                    </a:lnTo>
                    <a:lnTo>
                      <a:pt x="2" y="5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2" name="Freeform 2565"/>
              <p:cNvSpPr/>
              <p:nvPr>
                <p:custDataLst>
                  <p:tags r:id="rId578"/>
                </p:custDataLst>
              </p:nvPr>
            </p:nvSpPr>
            <p:spPr bwMode="gray">
              <a:xfrm>
                <a:off x="3012" y="1405"/>
                <a:ext cx="10" cy="10"/>
              </a:xfrm>
              <a:custGeom>
                <a:gdLst>
                  <a:gd name="T0" fmla="*/ 12 w 17"/>
                  <a:gd name="T1" fmla="*/ 8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2 h 17"/>
                  <a:gd name="T16" fmla="*/ 12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8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2"/>
                    </a:lnTo>
                    <a:lnTo>
                      <a:pt x="12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3" name="Freeform 2566"/>
              <p:cNvSpPr/>
              <p:nvPr>
                <p:custDataLst>
                  <p:tags r:id="rId579"/>
                </p:custDataLst>
              </p:nvPr>
            </p:nvSpPr>
            <p:spPr bwMode="gray">
              <a:xfrm>
                <a:off x="3006" y="1406"/>
                <a:ext cx="10" cy="11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3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4" name="Freeform 2567"/>
              <p:cNvSpPr/>
              <p:nvPr>
                <p:custDataLst>
                  <p:tags r:id="rId580"/>
                </p:custDataLst>
              </p:nvPr>
            </p:nvSpPr>
            <p:spPr bwMode="gray">
              <a:xfrm>
                <a:off x="3007" y="1408"/>
                <a:ext cx="10" cy="9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5" name="Freeform 2568"/>
              <p:cNvSpPr/>
              <p:nvPr>
                <p:custDataLst>
                  <p:tags r:id="rId581"/>
                </p:custDataLst>
              </p:nvPr>
            </p:nvSpPr>
            <p:spPr bwMode="gray">
              <a:xfrm>
                <a:off x="3008" y="1408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6" name="Freeform 2569"/>
              <p:cNvSpPr/>
              <p:nvPr>
                <p:custDataLst>
                  <p:tags r:id="rId582"/>
                </p:custDataLst>
              </p:nvPr>
            </p:nvSpPr>
            <p:spPr bwMode="gray">
              <a:xfrm>
                <a:off x="2992" y="1415"/>
                <a:ext cx="8" cy="12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7" name="Freeform 2570"/>
              <p:cNvSpPr/>
              <p:nvPr>
                <p:custDataLst>
                  <p:tags r:id="rId583"/>
                </p:custDataLst>
              </p:nvPr>
            </p:nvSpPr>
            <p:spPr bwMode="gray">
              <a:xfrm>
                <a:off x="2993" y="1417"/>
                <a:ext cx="8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8" name="Freeform 2571"/>
              <p:cNvSpPr/>
              <p:nvPr>
                <p:custDataLst>
                  <p:tags r:id="rId584"/>
                </p:custDataLst>
              </p:nvPr>
            </p:nvSpPr>
            <p:spPr bwMode="gray">
              <a:xfrm>
                <a:off x="2993" y="1419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19" name="Freeform 2572"/>
              <p:cNvSpPr/>
              <p:nvPr>
                <p:custDataLst>
                  <p:tags r:id="rId585"/>
                </p:custDataLst>
              </p:nvPr>
            </p:nvSpPr>
            <p:spPr bwMode="gray">
              <a:xfrm>
                <a:off x="3000" y="1384"/>
                <a:ext cx="11" cy="22"/>
              </a:xfrm>
              <a:custGeom>
                <a:gdLst>
                  <a:gd name="T0" fmla="*/ 19 w 20"/>
                  <a:gd name="T1" fmla="*/ 11 h 35"/>
                  <a:gd name="T2" fmla="*/ 0 w 20"/>
                  <a:gd name="T3" fmla="*/ 0 h 35"/>
                  <a:gd name="T4" fmla="*/ 0 w 20"/>
                  <a:gd name="T5" fmla="*/ 22 h 35"/>
                  <a:gd name="T6" fmla="*/ 19 w 20"/>
                  <a:gd name="T7" fmla="*/ 34 h 35"/>
                  <a:gd name="T8" fmla="*/ 19 w 20"/>
                  <a:gd name="T9" fmla="*/ 11 h 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35"/>
                  <a:gd name="T17" fmla="*/ 20 w 20"/>
                  <a:gd name="T18" fmla="*/ 35 h 3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35">
                    <a:moveTo>
                      <a:pt x="19" y="11"/>
                    </a:moveTo>
                    <a:lnTo>
                      <a:pt x="0" y="0"/>
                    </a:lnTo>
                    <a:lnTo>
                      <a:pt x="0" y="22"/>
                    </a:lnTo>
                    <a:lnTo>
                      <a:pt x="19" y="34"/>
                    </a:lnTo>
                    <a:lnTo>
                      <a:pt x="19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0" name="Freeform 2573"/>
              <p:cNvSpPr/>
              <p:nvPr>
                <p:custDataLst>
                  <p:tags r:id="rId586"/>
                </p:custDataLst>
              </p:nvPr>
            </p:nvSpPr>
            <p:spPr bwMode="gray">
              <a:xfrm>
                <a:off x="3041" y="1382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8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7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7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1" name="Freeform 2574"/>
              <p:cNvSpPr/>
              <p:nvPr>
                <p:custDataLst>
                  <p:tags r:id="rId587"/>
                </p:custDataLst>
              </p:nvPr>
            </p:nvSpPr>
            <p:spPr bwMode="gray">
              <a:xfrm>
                <a:off x="3043" y="1383"/>
                <a:ext cx="9" cy="9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6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6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2" name="Freeform 2575"/>
              <p:cNvSpPr/>
              <p:nvPr>
                <p:custDataLst>
                  <p:tags r:id="rId588"/>
                </p:custDataLst>
              </p:nvPr>
            </p:nvSpPr>
            <p:spPr bwMode="gray">
              <a:xfrm>
                <a:off x="3043" y="1384"/>
                <a:ext cx="10" cy="10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3" name="Freeform 2576"/>
              <p:cNvSpPr/>
              <p:nvPr>
                <p:custDataLst>
                  <p:tags r:id="rId589"/>
                </p:custDataLst>
              </p:nvPr>
            </p:nvSpPr>
            <p:spPr bwMode="gray">
              <a:xfrm>
                <a:off x="3037" y="1384"/>
                <a:ext cx="9" cy="10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5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5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4" name="Freeform 2577"/>
              <p:cNvSpPr/>
              <p:nvPr>
                <p:custDataLst>
                  <p:tags r:id="rId590"/>
                </p:custDataLst>
              </p:nvPr>
            </p:nvSpPr>
            <p:spPr bwMode="gray">
              <a:xfrm>
                <a:off x="3038" y="1384"/>
                <a:ext cx="9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5" name="Freeform 2578"/>
              <p:cNvSpPr/>
              <p:nvPr>
                <p:custDataLst>
                  <p:tags r:id="rId591"/>
                </p:custDataLst>
              </p:nvPr>
            </p:nvSpPr>
            <p:spPr bwMode="gray">
              <a:xfrm>
                <a:off x="3039" y="1386"/>
                <a:ext cx="9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6" name="Freeform 2579"/>
              <p:cNvSpPr/>
              <p:nvPr>
                <p:custDataLst>
                  <p:tags r:id="rId592"/>
                </p:custDataLst>
              </p:nvPr>
            </p:nvSpPr>
            <p:spPr bwMode="gray">
              <a:xfrm>
                <a:off x="3043" y="1383"/>
                <a:ext cx="10" cy="9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7" name="Freeform 2580"/>
              <p:cNvSpPr/>
              <p:nvPr>
                <p:custDataLst>
                  <p:tags r:id="rId593"/>
                </p:custDataLst>
              </p:nvPr>
            </p:nvSpPr>
            <p:spPr bwMode="gray">
              <a:xfrm>
                <a:off x="3044" y="1384"/>
                <a:ext cx="9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8" name="Freeform 2581"/>
              <p:cNvSpPr/>
              <p:nvPr>
                <p:custDataLst>
                  <p:tags r:id="rId594"/>
                </p:custDataLst>
              </p:nvPr>
            </p:nvSpPr>
            <p:spPr bwMode="gray">
              <a:xfrm>
                <a:off x="3045" y="1384"/>
                <a:ext cx="9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29" name="Freeform 2582"/>
              <p:cNvSpPr/>
              <p:nvPr>
                <p:custDataLst>
                  <p:tags r:id="rId595"/>
                </p:custDataLst>
              </p:nvPr>
            </p:nvSpPr>
            <p:spPr bwMode="gray">
              <a:xfrm>
                <a:off x="3039" y="1385"/>
                <a:ext cx="9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5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0" name="Freeform 2583"/>
              <p:cNvSpPr/>
              <p:nvPr>
                <p:custDataLst>
                  <p:tags r:id="rId596"/>
                </p:custDataLst>
              </p:nvPr>
            </p:nvSpPr>
            <p:spPr bwMode="gray">
              <a:xfrm>
                <a:off x="3039" y="1386"/>
                <a:ext cx="11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1" name="Freeform 2584"/>
              <p:cNvSpPr/>
              <p:nvPr>
                <p:custDataLst>
                  <p:tags r:id="rId597"/>
                </p:custDataLst>
              </p:nvPr>
            </p:nvSpPr>
            <p:spPr bwMode="gray">
              <a:xfrm>
                <a:off x="3041" y="1387"/>
                <a:ext cx="9" cy="12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8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8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2" name="Freeform 2585"/>
              <p:cNvSpPr/>
              <p:nvPr>
                <p:custDataLst>
                  <p:tags r:id="rId598"/>
                </p:custDataLst>
              </p:nvPr>
            </p:nvSpPr>
            <p:spPr bwMode="gray">
              <a:xfrm>
                <a:off x="3000" y="1359"/>
                <a:ext cx="53" cy="33"/>
              </a:xfrm>
              <a:custGeom>
                <a:gdLst>
                  <a:gd name="T0" fmla="*/ 94 w 95"/>
                  <a:gd name="T1" fmla="*/ 11 h 55"/>
                  <a:gd name="T2" fmla="*/ 75 w 95"/>
                  <a:gd name="T3" fmla="*/ 0 h 55"/>
                  <a:gd name="T4" fmla="*/ 0 w 95"/>
                  <a:gd name="T5" fmla="*/ 43 h 55"/>
                  <a:gd name="T6" fmla="*/ 19 w 95"/>
                  <a:gd name="T7" fmla="*/ 54 h 55"/>
                  <a:gd name="T8" fmla="*/ 94 w 95"/>
                  <a:gd name="T9" fmla="*/ 11 h 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5"/>
                  <a:gd name="T16" fmla="*/ 0 h 55"/>
                  <a:gd name="T17" fmla="*/ 95 w 95"/>
                  <a:gd name="T18" fmla="*/ 55 h 5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5" h="55">
                    <a:moveTo>
                      <a:pt x="94" y="11"/>
                    </a:moveTo>
                    <a:lnTo>
                      <a:pt x="75" y="0"/>
                    </a:lnTo>
                    <a:lnTo>
                      <a:pt x="0" y="43"/>
                    </a:lnTo>
                    <a:lnTo>
                      <a:pt x="19" y="54"/>
                    </a:lnTo>
                    <a:lnTo>
                      <a:pt x="94" y="11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3" name="Freeform 2586"/>
              <p:cNvSpPr/>
              <p:nvPr>
                <p:custDataLst>
                  <p:tags r:id="rId599"/>
                </p:custDataLst>
              </p:nvPr>
            </p:nvSpPr>
            <p:spPr bwMode="gray">
              <a:xfrm>
                <a:off x="3010" y="1365"/>
                <a:ext cx="43" cy="41"/>
              </a:xfrm>
              <a:custGeom>
                <a:gdLst>
                  <a:gd name="T0" fmla="*/ 75 w 76"/>
                  <a:gd name="T1" fmla="*/ 0 h 67"/>
                  <a:gd name="T2" fmla="*/ 0 w 76"/>
                  <a:gd name="T3" fmla="*/ 43 h 67"/>
                  <a:gd name="T4" fmla="*/ 0 w 76"/>
                  <a:gd name="T5" fmla="*/ 66 h 67"/>
                  <a:gd name="T6" fmla="*/ 75 w 76"/>
                  <a:gd name="T7" fmla="*/ 22 h 67"/>
                  <a:gd name="T8" fmla="*/ 75 w 76"/>
                  <a:gd name="T9" fmla="*/ 0 h 6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6"/>
                  <a:gd name="T16" fmla="*/ 0 h 67"/>
                  <a:gd name="T17" fmla="*/ 76 w 76"/>
                  <a:gd name="T18" fmla="*/ 67 h 6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6" h="67">
                    <a:moveTo>
                      <a:pt x="75" y="0"/>
                    </a:moveTo>
                    <a:lnTo>
                      <a:pt x="0" y="43"/>
                    </a:lnTo>
                    <a:lnTo>
                      <a:pt x="0" y="66"/>
                    </a:lnTo>
                    <a:lnTo>
                      <a:pt x="75" y="22"/>
                    </a:lnTo>
                    <a:lnTo>
                      <a:pt x="75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4" name="Freeform 2587"/>
              <p:cNvSpPr/>
              <p:nvPr>
                <p:custDataLst>
                  <p:tags r:id="rId600"/>
                </p:custDataLst>
              </p:nvPr>
            </p:nvSpPr>
            <p:spPr bwMode="gray">
              <a:xfrm>
                <a:off x="2984" y="1408"/>
                <a:ext cx="9" cy="11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9 h 17"/>
                  <a:gd name="T4" fmla="*/ 2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9"/>
                    </a:lnTo>
                    <a:lnTo>
                      <a:pt x="2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5" name="Freeform 2588"/>
              <p:cNvSpPr/>
              <p:nvPr>
                <p:custDataLst>
                  <p:tags r:id="rId601"/>
                </p:custDataLst>
              </p:nvPr>
            </p:nvSpPr>
            <p:spPr bwMode="gray">
              <a:xfrm>
                <a:off x="2983" y="1410"/>
                <a:ext cx="10" cy="11"/>
              </a:xfrm>
              <a:custGeom>
                <a:gdLst>
                  <a:gd name="T0" fmla="*/ 0 w 17"/>
                  <a:gd name="T1" fmla="*/ 11 h 17"/>
                  <a:gd name="T2" fmla="*/ 10 w 17"/>
                  <a:gd name="T3" fmla="*/ 16 h 17"/>
                  <a:gd name="T4" fmla="*/ 16 w 17"/>
                  <a:gd name="T5" fmla="*/ 4 h 17"/>
                  <a:gd name="T6" fmla="*/ 5 w 17"/>
                  <a:gd name="T7" fmla="*/ 0 h 17"/>
                  <a:gd name="T8" fmla="*/ 0 w 17"/>
                  <a:gd name="T9" fmla="*/ 11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1"/>
                    </a:moveTo>
                    <a:lnTo>
                      <a:pt x="10" y="16"/>
                    </a:lnTo>
                    <a:lnTo>
                      <a:pt x="16" y="4"/>
                    </a:lnTo>
                    <a:lnTo>
                      <a:pt x="5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6" name="Freeform 2589"/>
              <p:cNvSpPr/>
              <p:nvPr>
                <p:custDataLst>
                  <p:tags r:id="rId602"/>
                </p:custDataLst>
              </p:nvPr>
            </p:nvSpPr>
            <p:spPr bwMode="gray">
              <a:xfrm>
                <a:off x="2982" y="1414"/>
                <a:ext cx="9" cy="12"/>
              </a:xfrm>
              <a:custGeom>
                <a:gdLst>
                  <a:gd name="T0" fmla="*/ 0 w 17"/>
                  <a:gd name="T1" fmla="*/ 3 h 17"/>
                  <a:gd name="T2" fmla="*/ 6 w 17"/>
                  <a:gd name="T3" fmla="*/ 11 h 17"/>
                  <a:gd name="T4" fmla="*/ 16 w 17"/>
                  <a:gd name="T5" fmla="*/ 16 h 17"/>
                  <a:gd name="T6" fmla="*/ 16 w 17"/>
                  <a:gd name="T7" fmla="*/ 14 h 17"/>
                  <a:gd name="T8" fmla="*/ 7 w 17"/>
                  <a:gd name="T9" fmla="*/ 8 h 17"/>
                  <a:gd name="T10" fmla="*/ 0 w 17"/>
                  <a:gd name="T11" fmla="*/ 0 h 17"/>
                  <a:gd name="T12" fmla="*/ 0 w 17"/>
                  <a:gd name="T13" fmla="*/ 3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7"/>
                  <a:gd name="T22" fmla="*/ 0 h 17"/>
                  <a:gd name="T23" fmla="*/ 17 w 17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7" h="17">
                    <a:moveTo>
                      <a:pt x="0" y="3"/>
                    </a:moveTo>
                    <a:lnTo>
                      <a:pt x="6" y="11"/>
                    </a:lnTo>
                    <a:lnTo>
                      <a:pt x="16" y="16"/>
                    </a:lnTo>
                    <a:lnTo>
                      <a:pt x="16" y="14"/>
                    </a:lnTo>
                    <a:lnTo>
                      <a:pt x="7" y="8"/>
                    </a:lnTo>
                    <a:lnTo>
                      <a:pt x="0" y="0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7" name="Freeform 2590"/>
              <p:cNvSpPr/>
              <p:nvPr>
                <p:custDataLst>
                  <p:tags r:id="rId603"/>
                </p:custDataLst>
              </p:nvPr>
            </p:nvSpPr>
            <p:spPr bwMode="gray">
              <a:xfrm>
                <a:off x="2999" y="1412"/>
                <a:ext cx="7" cy="10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12 h 17"/>
                  <a:gd name="T4" fmla="*/ 3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12"/>
                    </a:lnTo>
                    <a:lnTo>
                      <a:pt x="3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8" name="Freeform 2591"/>
              <p:cNvSpPr/>
              <p:nvPr>
                <p:custDataLst>
                  <p:tags r:id="rId604"/>
                </p:custDataLst>
              </p:nvPr>
            </p:nvSpPr>
            <p:spPr bwMode="gray">
              <a:xfrm>
                <a:off x="3000" y="1413"/>
                <a:ext cx="8" cy="10"/>
              </a:xfrm>
              <a:custGeom>
                <a:gdLst>
                  <a:gd name="T0" fmla="*/ 16 w 17"/>
                  <a:gd name="T1" fmla="*/ 4 h 17"/>
                  <a:gd name="T2" fmla="*/ 0 w 17"/>
                  <a:gd name="T3" fmla="*/ 16 h 17"/>
                  <a:gd name="T4" fmla="*/ 0 w 17"/>
                  <a:gd name="T5" fmla="*/ 12 h 17"/>
                  <a:gd name="T6" fmla="*/ 16 w 17"/>
                  <a:gd name="T7" fmla="*/ 0 h 17"/>
                  <a:gd name="T8" fmla="*/ 16 w 17"/>
                  <a:gd name="T9" fmla="*/ 4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4"/>
                    </a:moveTo>
                    <a:lnTo>
                      <a:pt x="0" y="16"/>
                    </a:lnTo>
                    <a:lnTo>
                      <a:pt x="0" y="12"/>
                    </a:lnTo>
                    <a:lnTo>
                      <a:pt x="16" y="0"/>
                    </a:lnTo>
                    <a:lnTo>
                      <a:pt x="16" y="4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39" name="Freeform 2592"/>
              <p:cNvSpPr/>
              <p:nvPr>
                <p:custDataLst>
                  <p:tags r:id="rId605"/>
                </p:custDataLst>
              </p:nvPr>
            </p:nvSpPr>
            <p:spPr bwMode="gray">
              <a:xfrm>
                <a:off x="2999" y="1414"/>
                <a:ext cx="7" cy="12"/>
              </a:xfrm>
              <a:custGeom>
                <a:gdLst>
                  <a:gd name="T0" fmla="*/ 0 w 17"/>
                  <a:gd name="T1" fmla="*/ 8 h 17"/>
                  <a:gd name="T2" fmla="*/ 16 w 17"/>
                  <a:gd name="T3" fmla="*/ 16 h 17"/>
                  <a:gd name="T4" fmla="*/ 16 w 17"/>
                  <a:gd name="T5" fmla="*/ 8 h 17"/>
                  <a:gd name="T6" fmla="*/ 0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6" y="16"/>
                    </a:lnTo>
                    <a:lnTo>
                      <a:pt x="16" y="8"/>
                    </a:lnTo>
                    <a:lnTo>
                      <a:pt x="0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0" name="Freeform 2593"/>
              <p:cNvSpPr/>
              <p:nvPr>
                <p:custDataLst>
                  <p:tags r:id="rId606"/>
                </p:custDataLst>
              </p:nvPr>
            </p:nvSpPr>
            <p:spPr bwMode="gray">
              <a:xfrm>
                <a:off x="2993" y="1392"/>
                <a:ext cx="14" cy="11"/>
              </a:xfrm>
              <a:custGeom>
                <a:gdLst>
                  <a:gd name="T0" fmla="*/ 9 w 28"/>
                  <a:gd name="T1" fmla="*/ 0 h 17"/>
                  <a:gd name="T2" fmla="*/ 0 w 28"/>
                  <a:gd name="T3" fmla="*/ 6 h 17"/>
                  <a:gd name="T4" fmla="*/ 17 w 28"/>
                  <a:gd name="T5" fmla="*/ 16 h 17"/>
                  <a:gd name="T6" fmla="*/ 27 w 28"/>
                  <a:gd name="T7" fmla="*/ 10 h 17"/>
                  <a:gd name="T8" fmla="*/ 9 w 28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7"/>
                  <a:gd name="T17" fmla="*/ 28 w 28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7">
                    <a:moveTo>
                      <a:pt x="9" y="0"/>
                    </a:moveTo>
                    <a:lnTo>
                      <a:pt x="0" y="6"/>
                    </a:lnTo>
                    <a:lnTo>
                      <a:pt x="17" y="16"/>
                    </a:lnTo>
                    <a:lnTo>
                      <a:pt x="27" y="10"/>
                    </a:lnTo>
                    <a:lnTo>
                      <a:pt x="9" y="0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1" name="Freeform 2594"/>
              <p:cNvSpPr/>
              <p:nvPr>
                <p:custDataLst>
                  <p:tags r:id="rId607"/>
                </p:custDataLst>
              </p:nvPr>
            </p:nvSpPr>
            <p:spPr bwMode="gray">
              <a:xfrm>
                <a:off x="3001" y="1400"/>
                <a:ext cx="10" cy="14"/>
              </a:xfrm>
              <a:custGeom>
                <a:gdLst>
                  <a:gd name="T0" fmla="*/ 16 w 17"/>
                  <a:gd name="T1" fmla="*/ 20 h 27"/>
                  <a:gd name="T2" fmla="*/ 0 w 17"/>
                  <a:gd name="T3" fmla="*/ 26 h 27"/>
                  <a:gd name="T4" fmla="*/ 0 w 17"/>
                  <a:gd name="T5" fmla="*/ 6 h 27"/>
                  <a:gd name="T6" fmla="*/ 16 w 17"/>
                  <a:gd name="T7" fmla="*/ 0 h 27"/>
                  <a:gd name="T8" fmla="*/ 16 w 17"/>
                  <a:gd name="T9" fmla="*/ 20 h 2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27"/>
                  <a:gd name="T17" fmla="*/ 17 w 17"/>
                  <a:gd name="T18" fmla="*/ 27 h 2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27">
                    <a:moveTo>
                      <a:pt x="16" y="20"/>
                    </a:moveTo>
                    <a:lnTo>
                      <a:pt x="0" y="26"/>
                    </a:lnTo>
                    <a:lnTo>
                      <a:pt x="0" y="6"/>
                    </a:lnTo>
                    <a:lnTo>
                      <a:pt x="16" y="0"/>
                    </a:lnTo>
                    <a:lnTo>
                      <a:pt x="16" y="20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2" name="Freeform 2595"/>
              <p:cNvSpPr/>
              <p:nvPr>
                <p:custDataLst>
                  <p:tags r:id="rId608"/>
                </p:custDataLst>
              </p:nvPr>
            </p:nvSpPr>
            <p:spPr bwMode="gray">
              <a:xfrm>
                <a:off x="2993" y="1397"/>
                <a:ext cx="9" cy="17"/>
              </a:xfrm>
              <a:custGeom>
                <a:gdLst>
                  <a:gd name="T0" fmla="*/ 0 w 18"/>
                  <a:gd name="T1" fmla="*/ 20 h 31"/>
                  <a:gd name="T2" fmla="*/ 17 w 18"/>
                  <a:gd name="T3" fmla="*/ 30 h 31"/>
                  <a:gd name="T4" fmla="*/ 17 w 18"/>
                  <a:gd name="T5" fmla="*/ 10 h 31"/>
                  <a:gd name="T6" fmla="*/ 0 w 18"/>
                  <a:gd name="T7" fmla="*/ 0 h 31"/>
                  <a:gd name="T8" fmla="*/ 0 w 18"/>
                  <a:gd name="T9" fmla="*/ 20 h 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31"/>
                  <a:gd name="T17" fmla="*/ 18 w 18"/>
                  <a:gd name="T18" fmla="*/ 31 h 3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31">
                    <a:moveTo>
                      <a:pt x="0" y="20"/>
                    </a:moveTo>
                    <a:lnTo>
                      <a:pt x="17" y="30"/>
                    </a:lnTo>
                    <a:lnTo>
                      <a:pt x="17" y="10"/>
                    </a:lnTo>
                    <a:lnTo>
                      <a:pt x="0" y="0"/>
                    </a:lnTo>
                    <a:lnTo>
                      <a:pt x="0" y="20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3" name="Freeform 2596"/>
              <p:cNvSpPr/>
              <p:nvPr>
                <p:custDataLst>
                  <p:tags r:id="rId609"/>
                </p:custDataLst>
              </p:nvPr>
            </p:nvSpPr>
            <p:spPr bwMode="gray">
              <a:xfrm>
                <a:off x="2991" y="1401"/>
                <a:ext cx="10" cy="8"/>
              </a:xfrm>
              <a:custGeom>
                <a:gdLst>
                  <a:gd name="T0" fmla="*/ 6 w 21"/>
                  <a:gd name="T1" fmla="*/ 0 h 17"/>
                  <a:gd name="T2" fmla="*/ 0 w 21"/>
                  <a:gd name="T3" fmla="*/ 4 h 17"/>
                  <a:gd name="T4" fmla="*/ 3 w 21"/>
                  <a:gd name="T5" fmla="*/ 13 h 17"/>
                  <a:gd name="T6" fmla="*/ 13 w 21"/>
                  <a:gd name="T7" fmla="*/ 16 h 17"/>
                  <a:gd name="T8" fmla="*/ 20 w 21"/>
                  <a:gd name="T9" fmla="*/ 10 h 17"/>
                  <a:gd name="T10" fmla="*/ 6 w 21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1"/>
                  <a:gd name="T19" fmla="*/ 0 h 17"/>
                  <a:gd name="T20" fmla="*/ 21 w 21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" h="17">
                    <a:moveTo>
                      <a:pt x="6" y="0"/>
                    </a:moveTo>
                    <a:lnTo>
                      <a:pt x="0" y="4"/>
                    </a:lnTo>
                    <a:lnTo>
                      <a:pt x="3" y="13"/>
                    </a:lnTo>
                    <a:lnTo>
                      <a:pt x="13" y="16"/>
                    </a:lnTo>
                    <a:lnTo>
                      <a:pt x="20" y="10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4" name="Freeform 2597"/>
              <p:cNvSpPr/>
              <p:nvPr>
                <p:custDataLst>
                  <p:tags r:id="rId610"/>
                </p:custDataLst>
              </p:nvPr>
            </p:nvSpPr>
            <p:spPr bwMode="gray">
              <a:xfrm>
                <a:off x="2997" y="1404"/>
                <a:ext cx="7" cy="14"/>
              </a:xfrm>
              <a:custGeom>
                <a:gdLst>
                  <a:gd name="T0" fmla="*/ 16 w 17"/>
                  <a:gd name="T1" fmla="*/ 16 h 23"/>
                  <a:gd name="T2" fmla="*/ 0 w 17"/>
                  <a:gd name="T3" fmla="*/ 22 h 23"/>
                  <a:gd name="T4" fmla="*/ 0 w 17"/>
                  <a:gd name="T5" fmla="*/ 10 h 23"/>
                  <a:gd name="T6" fmla="*/ 4 w 17"/>
                  <a:gd name="T7" fmla="*/ 4 h 23"/>
                  <a:gd name="T8" fmla="*/ 16 w 17"/>
                  <a:gd name="T9" fmla="*/ 0 h 23"/>
                  <a:gd name="T10" fmla="*/ 16 w 17"/>
                  <a:gd name="T11" fmla="*/ 16 h 2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23"/>
                  <a:gd name="T20" fmla="*/ 17 w 17"/>
                  <a:gd name="T21" fmla="*/ 23 h 23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23">
                    <a:moveTo>
                      <a:pt x="16" y="16"/>
                    </a:moveTo>
                    <a:lnTo>
                      <a:pt x="0" y="22"/>
                    </a:lnTo>
                    <a:lnTo>
                      <a:pt x="0" y="10"/>
                    </a:lnTo>
                    <a:lnTo>
                      <a:pt x="4" y="4"/>
                    </a:lnTo>
                    <a:lnTo>
                      <a:pt x="16" y="0"/>
                    </a:lnTo>
                    <a:lnTo>
                      <a:pt x="16" y="16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5" name="Freeform 2598"/>
              <p:cNvSpPr/>
              <p:nvPr>
                <p:custDataLst>
                  <p:tags r:id="rId611"/>
                </p:custDataLst>
              </p:nvPr>
            </p:nvSpPr>
            <p:spPr bwMode="gray">
              <a:xfrm>
                <a:off x="2990" y="1410"/>
                <a:ext cx="9" cy="11"/>
              </a:xfrm>
              <a:custGeom>
                <a:gdLst>
                  <a:gd name="T0" fmla="*/ 16 w 17"/>
                  <a:gd name="T1" fmla="*/ 12 h 18"/>
                  <a:gd name="T2" fmla="*/ 14 w 17"/>
                  <a:gd name="T3" fmla="*/ 9 h 18"/>
                  <a:gd name="T4" fmla="*/ 6 w 17"/>
                  <a:gd name="T5" fmla="*/ 11 h 18"/>
                  <a:gd name="T6" fmla="*/ 1 w 17"/>
                  <a:gd name="T7" fmla="*/ 17 h 18"/>
                  <a:gd name="T8" fmla="*/ 0 w 17"/>
                  <a:gd name="T9" fmla="*/ 16 h 18"/>
                  <a:gd name="T10" fmla="*/ 2 w 17"/>
                  <a:gd name="T11" fmla="*/ 7 h 18"/>
                  <a:gd name="T12" fmla="*/ 16 w 17"/>
                  <a:gd name="T13" fmla="*/ 0 h 18"/>
                  <a:gd name="T14" fmla="*/ 16 w 17"/>
                  <a:gd name="T15" fmla="*/ 12 h 1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8"/>
                  <a:gd name="T26" fmla="*/ 17 w 17"/>
                  <a:gd name="T27" fmla="*/ 18 h 1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8">
                    <a:moveTo>
                      <a:pt x="16" y="12"/>
                    </a:moveTo>
                    <a:lnTo>
                      <a:pt x="14" y="9"/>
                    </a:lnTo>
                    <a:lnTo>
                      <a:pt x="6" y="11"/>
                    </a:lnTo>
                    <a:lnTo>
                      <a:pt x="1" y="17"/>
                    </a:lnTo>
                    <a:lnTo>
                      <a:pt x="0" y="16"/>
                    </a:lnTo>
                    <a:lnTo>
                      <a:pt x="2" y="7"/>
                    </a:lnTo>
                    <a:lnTo>
                      <a:pt x="16" y="0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6" name="Freeform 2599"/>
              <p:cNvSpPr/>
              <p:nvPr>
                <p:custDataLst>
                  <p:tags r:id="rId612"/>
                </p:custDataLst>
              </p:nvPr>
            </p:nvSpPr>
            <p:spPr bwMode="gray">
              <a:xfrm>
                <a:off x="2984" y="1411"/>
                <a:ext cx="9" cy="11"/>
              </a:xfrm>
              <a:custGeom>
                <a:gdLst>
                  <a:gd name="T0" fmla="*/ 0 w 17"/>
                  <a:gd name="T1" fmla="*/ 11 h 17"/>
                  <a:gd name="T2" fmla="*/ 13 w 17"/>
                  <a:gd name="T3" fmla="*/ 16 h 17"/>
                  <a:gd name="T4" fmla="*/ 16 w 17"/>
                  <a:gd name="T5" fmla="*/ 5 h 17"/>
                  <a:gd name="T6" fmla="*/ 5 w 17"/>
                  <a:gd name="T7" fmla="*/ 3 h 17"/>
                  <a:gd name="T8" fmla="*/ 1 w 17"/>
                  <a:gd name="T9" fmla="*/ 0 h 17"/>
                  <a:gd name="T10" fmla="*/ 0 w 17"/>
                  <a:gd name="T11" fmla="*/ 11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17"/>
                  <a:gd name="T20" fmla="*/ 17 w 17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17">
                    <a:moveTo>
                      <a:pt x="0" y="11"/>
                    </a:moveTo>
                    <a:lnTo>
                      <a:pt x="13" y="16"/>
                    </a:lnTo>
                    <a:lnTo>
                      <a:pt x="16" y="5"/>
                    </a:lnTo>
                    <a:lnTo>
                      <a:pt x="5" y="3"/>
                    </a:lnTo>
                    <a:lnTo>
                      <a:pt x="1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7" name="Freeform 2600"/>
              <p:cNvSpPr/>
              <p:nvPr>
                <p:custDataLst>
                  <p:tags r:id="rId613"/>
                </p:custDataLst>
              </p:nvPr>
            </p:nvSpPr>
            <p:spPr bwMode="gray">
              <a:xfrm>
                <a:off x="2991" y="1413"/>
                <a:ext cx="9" cy="10"/>
              </a:xfrm>
              <a:custGeom>
                <a:gdLst>
                  <a:gd name="T0" fmla="*/ 13 w 17"/>
                  <a:gd name="T1" fmla="*/ 0 h 17"/>
                  <a:gd name="T2" fmla="*/ 0 w 17"/>
                  <a:gd name="T3" fmla="*/ 13 h 17"/>
                  <a:gd name="T4" fmla="*/ 5 w 17"/>
                  <a:gd name="T5" fmla="*/ 16 h 17"/>
                  <a:gd name="T6" fmla="*/ 16 w 17"/>
                  <a:gd name="T7" fmla="*/ 4 h 17"/>
                  <a:gd name="T8" fmla="*/ 13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0"/>
                    </a:moveTo>
                    <a:lnTo>
                      <a:pt x="0" y="13"/>
                    </a:lnTo>
                    <a:lnTo>
                      <a:pt x="5" y="16"/>
                    </a:lnTo>
                    <a:lnTo>
                      <a:pt x="16" y="4"/>
                    </a:lnTo>
                    <a:lnTo>
                      <a:pt x="13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8" name="Freeform 2601"/>
              <p:cNvSpPr/>
              <p:nvPr>
                <p:custDataLst>
                  <p:tags r:id="rId614"/>
                </p:custDataLst>
              </p:nvPr>
            </p:nvSpPr>
            <p:spPr bwMode="gray">
              <a:xfrm>
                <a:off x="2992" y="1414"/>
                <a:ext cx="8" cy="10"/>
              </a:xfrm>
              <a:custGeom>
                <a:gdLst>
                  <a:gd name="T0" fmla="*/ 16 w 17"/>
                  <a:gd name="T1" fmla="*/ 8 h 17"/>
                  <a:gd name="T2" fmla="*/ 13 w 17"/>
                  <a:gd name="T3" fmla="*/ 9 h 17"/>
                  <a:gd name="T4" fmla="*/ 11 w 17"/>
                  <a:gd name="T5" fmla="*/ 3 h 17"/>
                  <a:gd name="T6" fmla="*/ 4 w 17"/>
                  <a:gd name="T7" fmla="*/ 8 h 17"/>
                  <a:gd name="T8" fmla="*/ 2 w 17"/>
                  <a:gd name="T9" fmla="*/ 14 h 17"/>
                  <a:gd name="T10" fmla="*/ 0 w 17"/>
                  <a:gd name="T11" fmla="*/ 16 h 17"/>
                  <a:gd name="T12" fmla="*/ 2 w 17"/>
                  <a:gd name="T13" fmla="*/ 8 h 17"/>
                  <a:gd name="T14" fmla="*/ 14 w 17"/>
                  <a:gd name="T15" fmla="*/ 0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3" y="9"/>
                    </a:lnTo>
                    <a:lnTo>
                      <a:pt x="11" y="3"/>
                    </a:lnTo>
                    <a:lnTo>
                      <a:pt x="4" y="8"/>
                    </a:lnTo>
                    <a:lnTo>
                      <a:pt x="2" y="14"/>
                    </a:lnTo>
                    <a:lnTo>
                      <a:pt x="0" y="16"/>
                    </a:lnTo>
                    <a:lnTo>
                      <a:pt x="2" y="8"/>
                    </a:lnTo>
                    <a:lnTo>
                      <a:pt x="14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49" name="Freeform 2602"/>
              <p:cNvSpPr/>
              <p:nvPr>
                <p:custDataLst>
                  <p:tags r:id="rId615"/>
                </p:custDataLst>
              </p:nvPr>
            </p:nvSpPr>
            <p:spPr bwMode="gray">
              <a:xfrm>
                <a:off x="2990" y="1417"/>
                <a:ext cx="10" cy="10"/>
              </a:xfrm>
              <a:custGeom>
                <a:gdLst>
                  <a:gd name="T0" fmla="*/ 0 w 17"/>
                  <a:gd name="T1" fmla="*/ 13 h 17"/>
                  <a:gd name="T2" fmla="*/ 9 w 17"/>
                  <a:gd name="T3" fmla="*/ 16 h 17"/>
                  <a:gd name="T4" fmla="*/ 16 w 17"/>
                  <a:gd name="T5" fmla="*/ 2 h 17"/>
                  <a:gd name="T6" fmla="*/ 3 w 17"/>
                  <a:gd name="T7" fmla="*/ 0 h 17"/>
                  <a:gd name="T8" fmla="*/ 0 w 17"/>
                  <a:gd name="T9" fmla="*/ 13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3"/>
                    </a:moveTo>
                    <a:lnTo>
                      <a:pt x="9" y="16"/>
                    </a:lnTo>
                    <a:lnTo>
                      <a:pt x="16" y="2"/>
                    </a:lnTo>
                    <a:lnTo>
                      <a:pt x="3" y="0"/>
                    </a:lnTo>
                    <a:lnTo>
                      <a:pt x="0" y="13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50" name="Freeform 2603"/>
              <p:cNvSpPr/>
              <p:nvPr>
                <p:custDataLst>
                  <p:tags r:id="rId616"/>
                </p:custDataLst>
              </p:nvPr>
            </p:nvSpPr>
            <p:spPr bwMode="gray">
              <a:xfrm>
                <a:off x="2998" y="1405"/>
                <a:ext cx="8" cy="9"/>
              </a:xfrm>
              <a:custGeom>
                <a:gdLst>
                  <a:gd name="T0" fmla="*/ 13 w 17"/>
                  <a:gd name="T1" fmla="*/ 8 h 17"/>
                  <a:gd name="T2" fmla="*/ 0 w 17"/>
                  <a:gd name="T3" fmla="*/ 16 h 17"/>
                  <a:gd name="T4" fmla="*/ 4 w 17"/>
                  <a:gd name="T5" fmla="*/ 5 h 17"/>
                  <a:gd name="T6" fmla="*/ 16 w 17"/>
                  <a:gd name="T7" fmla="*/ 0 h 17"/>
                  <a:gd name="T8" fmla="*/ 13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8"/>
                    </a:moveTo>
                    <a:lnTo>
                      <a:pt x="0" y="16"/>
                    </a:lnTo>
                    <a:lnTo>
                      <a:pt x="4" y="5"/>
                    </a:lnTo>
                    <a:lnTo>
                      <a:pt x="16" y="0"/>
                    </a:lnTo>
                    <a:lnTo>
                      <a:pt x="13" y="8"/>
                    </a:lnTo>
                  </a:path>
                </a:pathLst>
              </a:custGeom>
              <a:solidFill>
                <a:srgbClr val="6E87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51" name="Freeform 2604"/>
              <p:cNvSpPr/>
              <p:nvPr>
                <p:custDataLst>
                  <p:tags r:id="rId617"/>
                </p:custDataLst>
              </p:nvPr>
            </p:nvSpPr>
            <p:spPr bwMode="gray">
              <a:xfrm>
                <a:off x="2986" y="1409"/>
                <a:ext cx="11" cy="10"/>
              </a:xfrm>
              <a:custGeom>
                <a:gdLst>
                  <a:gd name="T0" fmla="*/ 0 w 19"/>
                  <a:gd name="T1" fmla="*/ 12 h 17"/>
                  <a:gd name="T2" fmla="*/ 7 w 19"/>
                  <a:gd name="T3" fmla="*/ 16 h 17"/>
                  <a:gd name="T4" fmla="*/ 18 w 19"/>
                  <a:gd name="T5" fmla="*/ 3 h 17"/>
                  <a:gd name="T6" fmla="*/ 8 w 19"/>
                  <a:gd name="T7" fmla="*/ 0 h 17"/>
                  <a:gd name="T8" fmla="*/ 0 w 19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17"/>
                  <a:gd name="T17" fmla="*/ 19 w 19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17">
                    <a:moveTo>
                      <a:pt x="0" y="12"/>
                    </a:moveTo>
                    <a:lnTo>
                      <a:pt x="7" y="16"/>
                    </a:lnTo>
                    <a:lnTo>
                      <a:pt x="18" y="3"/>
                    </a:lnTo>
                    <a:lnTo>
                      <a:pt x="8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52" name="Freeform 2605"/>
              <p:cNvSpPr/>
              <p:nvPr>
                <p:custDataLst>
                  <p:tags r:id="rId618"/>
                </p:custDataLst>
              </p:nvPr>
            </p:nvSpPr>
            <p:spPr bwMode="gray">
              <a:xfrm>
                <a:off x="2985" y="1405"/>
                <a:ext cx="9" cy="10"/>
              </a:xfrm>
              <a:custGeom>
                <a:gdLst>
                  <a:gd name="T0" fmla="*/ 16 w 17"/>
                  <a:gd name="T1" fmla="*/ 6 h 17"/>
                  <a:gd name="T2" fmla="*/ 13 w 17"/>
                  <a:gd name="T3" fmla="*/ 0 h 17"/>
                  <a:gd name="T4" fmla="*/ 0 w 17"/>
                  <a:gd name="T5" fmla="*/ 12 h 17"/>
                  <a:gd name="T6" fmla="*/ 4 w 17"/>
                  <a:gd name="T7" fmla="*/ 16 h 17"/>
                  <a:gd name="T8" fmla="*/ 16 w 17"/>
                  <a:gd name="T9" fmla="*/ 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6"/>
                    </a:moveTo>
                    <a:lnTo>
                      <a:pt x="13" y="0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16" y="6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53" name="Freeform 2606"/>
              <p:cNvSpPr/>
              <p:nvPr>
                <p:custDataLst>
                  <p:tags r:id="rId619"/>
                </p:custDataLst>
              </p:nvPr>
            </p:nvSpPr>
            <p:spPr bwMode="gray">
              <a:xfrm>
                <a:off x="2990" y="1401"/>
                <a:ext cx="10" cy="10"/>
              </a:xfrm>
              <a:custGeom>
                <a:gdLst>
                  <a:gd name="T0" fmla="*/ 16 w 17"/>
                  <a:gd name="T1" fmla="*/ 8 h 17"/>
                  <a:gd name="T2" fmla="*/ 6 w 17"/>
                  <a:gd name="T3" fmla="*/ 0 h 17"/>
                  <a:gd name="T4" fmla="*/ 0 w 17"/>
                  <a:gd name="T5" fmla="*/ 9 h 17"/>
                  <a:gd name="T6" fmla="*/ 6 w 17"/>
                  <a:gd name="T7" fmla="*/ 16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6" y="0"/>
                    </a:lnTo>
                    <a:lnTo>
                      <a:pt x="0" y="9"/>
                    </a:lnTo>
                    <a:lnTo>
                      <a:pt x="6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54" name="Freeform 2607"/>
              <p:cNvSpPr/>
              <p:nvPr>
                <p:custDataLst>
                  <p:tags r:id="rId620"/>
                </p:custDataLst>
              </p:nvPr>
            </p:nvSpPr>
            <p:spPr bwMode="gray">
              <a:xfrm>
                <a:off x="2991" y="1405"/>
                <a:ext cx="9" cy="9"/>
              </a:xfrm>
              <a:custGeom>
                <a:gdLst>
                  <a:gd name="T0" fmla="*/ 0 w 17"/>
                  <a:gd name="T1" fmla="*/ 12 h 17"/>
                  <a:gd name="T2" fmla="*/ 12 w 17"/>
                  <a:gd name="T3" fmla="*/ 16 h 17"/>
                  <a:gd name="T4" fmla="*/ 16 w 17"/>
                  <a:gd name="T5" fmla="*/ 4 h 17"/>
                  <a:gd name="T6" fmla="*/ 3 w 17"/>
                  <a:gd name="T7" fmla="*/ 0 h 17"/>
                  <a:gd name="T8" fmla="*/ 0 w 17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2"/>
                    </a:moveTo>
                    <a:lnTo>
                      <a:pt x="12" y="16"/>
                    </a:lnTo>
                    <a:lnTo>
                      <a:pt x="16" y="4"/>
                    </a:lnTo>
                    <a:lnTo>
                      <a:pt x="3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55" name="Freeform 2608"/>
              <p:cNvSpPr/>
              <p:nvPr>
                <p:custDataLst>
                  <p:tags r:id="rId621"/>
                </p:custDataLst>
              </p:nvPr>
            </p:nvSpPr>
            <p:spPr bwMode="gray">
              <a:xfrm>
                <a:off x="2982" y="1414"/>
                <a:ext cx="10" cy="10"/>
              </a:xfrm>
              <a:custGeom>
                <a:gdLst>
                  <a:gd name="T0" fmla="*/ 2 w 18"/>
                  <a:gd name="T1" fmla="*/ 0 h 17"/>
                  <a:gd name="T2" fmla="*/ 0 w 18"/>
                  <a:gd name="T3" fmla="*/ 1 h 17"/>
                  <a:gd name="T4" fmla="*/ 7 w 18"/>
                  <a:gd name="T5" fmla="*/ 9 h 17"/>
                  <a:gd name="T6" fmla="*/ 15 w 18"/>
                  <a:gd name="T7" fmla="*/ 16 h 17"/>
                  <a:gd name="T8" fmla="*/ 17 w 18"/>
                  <a:gd name="T9" fmla="*/ 14 h 17"/>
                  <a:gd name="T10" fmla="*/ 8 w 18"/>
                  <a:gd name="T11" fmla="*/ 8 h 17"/>
                  <a:gd name="T12" fmla="*/ 2 w 18"/>
                  <a:gd name="T13" fmla="*/ 0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8"/>
                  <a:gd name="T22" fmla="*/ 0 h 17"/>
                  <a:gd name="T23" fmla="*/ 18 w 18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8" h="17">
                    <a:moveTo>
                      <a:pt x="2" y="0"/>
                    </a:moveTo>
                    <a:lnTo>
                      <a:pt x="0" y="1"/>
                    </a:lnTo>
                    <a:lnTo>
                      <a:pt x="7" y="9"/>
                    </a:lnTo>
                    <a:lnTo>
                      <a:pt x="15" y="16"/>
                    </a:lnTo>
                    <a:lnTo>
                      <a:pt x="17" y="14"/>
                    </a:lnTo>
                    <a:lnTo>
                      <a:pt x="8" y="8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56" name="Freeform 2609"/>
              <p:cNvSpPr/>
              <p:nvPr>
                <p:custDataLst>
                  <p:tags r:id="rId622"/>
                </p:custDataLst>
              </p:nvPr>
            </p:nvSpPr>
            <p:spPr bwMode="gray">
              <a:xfrm>
                <a:off x="2990" y="1420"/>
                <a:ext cx="10" cy="10"/>
              </a:xfrm>
              <a:custGeom>
                <a:gdLst>
                  <a:gd name="T0" fmla="*/ 16 w 17"/>
                  <a:gd name="T1" fmla="*/ 8 h 17"/>
                  <a:gd name="T2" fmla="*/ 0 w 17"/>
                  <a:gd name="T3" fmla="*/ 16 h 17"/>
                  <a:gd name="T4" fmla="*/ 0 w 17"/>
                  <a:gd name="T5" fmla="*/ 8 h 17"/>
                  <a:gd name="T6" fmla="*/ 16 w 17"/>
                  <a:gd name="T7" fmla="*/ 0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0" y="16"/>
                    </a:lnTo>
                    <a:lnTo>
                      <a:pt x="0" y="8"/>
                    </a:lnTo>
                    <a:lnTo>
                      <a:pt x="16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57" name="Freeform 2610"/>
              <p:cNvSpPr/>
              <p:nvPr>
                <p:custDataLst>
                  <p:tags r:id="rId623"/>
                </p:custDataLst>
              </p:nvPr>
            </p:nvSpPr>
            <p:spPr bwMode="gray">
              <a:xfrm>
                <a:off x="2991" y="1417"/>
                <a:ext cx="9" cy="10"/>
              </a:xfrm>
              <a:custGeom>
                <a:gdLst>
                  <a:gd name="T0" fmla="*/ 0 w 17"/>
                  <a:gd name="T1" fmla="*/ 8 h 17"/>
                  <a:gd name="T2" fmla="*/ 12 w 17"/>
                  <a:gd name="T3" fmla="*/ 16 h 17"/>
                  <a:gd name="T4" fmla="*/ 16 w 17"/>
                  <a:gd name="T5" fmla="*/ 8 h 17"/>
                  <a:gd name="T6" fmla="*/ 4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2" y="16"/>
                    </a:lnTo>
                    <a:lnTo>
                      <a:pt x="16" y="8"/>
                    </a:lnTo>
                    <a:lnTo>
                      <a:pt x="4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  <p:sp>
            <p:nvSpPr>
              <p:cNvPr id="658" name="Freeform 2611"/>
              <p:cNvSpPr/>
              <p:nvPr>
                <p:custDataLst>
                  <p:tags r:id="rId624"/>
                </p:custDataLst>
              </p:nvPr>
            </p:nvSpPr>
            <p:spPr bwMode="gray">
              <a:xfrm>
                <a:off x="2983" y="1411"/>
                <a:ext cx="10" cy="11"/>
              </a:xfrm>
              <a:custGeom>
                <a:gdLst>
                  <a:gd name="T0" fmla="*/ 0 w 17"/>
                  <a:gd name="T1" fmla="*/ 5 h 17"/>
                  <a:gd name="T2" fmla="*/ 16 w 17"/>
                  <a:gd name="T3" fmla="*/ 16 h 17"/>
                  <a:gd name="T4" fmla="*/ 16 w 17"/>
                  <a:gd name="T5" fmla="*/ 10 h 17"/>
                  <a:gd name="T6" fmla="*/ 8 w 17"/>
                  <a:gd name="T7" fmla="*/ 0 h 17"/>
                  <a:gd name="T8" fmla="*/ 0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5"/>
                    </a:moveTo>
                    <a:lnTo>
                      <a:pt x="16" y="16"/>
                    </a:lnTo>
                    <a:lnTo>
                      <a:pt x="16" y="10"/>
                    </a:lnTo>
                    <a:lnTo>
                      <a:pt x="8" y="0"/>
                    </a:lnTo>
                    <a:lnTo>
                      <a:pt x="0" y="5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 defTabSz="896112">
                  <a:spcAft>
                    <a:spcPct val="0"/>
                  </a:spcAft>
                  <a:buClrTx/>
                </a:pPr>
                <a:endParaRPr lang="en-US" sz="1200">
                  <a:latin typeface="华文细黑" pitchFamily="2" charset="-122"/>
                  <a:ea typeface="华文细黑" pitchFamily="2" charset="-122"/>
                  <a:cs typeface="Arial" pitchFamily="34" charset="0"/>
                </a:endParaRPr>
              </a:p>
            </p:txBody>
          </p:sp>
        </p:grpSp>
        <p:sp>
          <p:nvSpPr>
            <p:cNvPr id="500" name="矩形 499"/>
            <p:cNvSpPr/>
            <p:nvPr/>
          </p:nvSpPr>
          <p:spPr bwMode="auto">
            <a:xfrm>
              <a:off x="5400516" y="2815076"/>
              <a:ext cx="3059216" cy="252000"/>
            </a:xfrm>
            <a:prstGeom prst="rect">
              <a:avLst/>
            </a:prstGeom>
            <a:solidFill>
              <a:srgbClr val="ECEDF4"/>
            </a:solidFill>
            <a:ln w="9525" cap="flat" cmpd="sng" algn="ctr">
              <a:solidFill>
                <a:schemeClr val="bg1">
                  <a:lumMod val="9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05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cxnSp>
          <p:nvCxnSpPr>
            <p:cNvPr id="501" name="直接连接符 500"/>
            <p:cNvCxnSpPr/>
            <p:nvPr/>
          </p:nvCxnSpPr>
          <p:spPr>
            <a:xfrm flipH="1">
              <a:off x="7243683" y="2832026"/>
              <a:ext cx="0" cy="252000"/>
            </a:xfrm>
            <a:prstGeom prst="line">
              <a:avLst/>
            </a:prstGeom>
            <a:ln>
              <a:solidFill>
                <a:srgbClr val="373C64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2" name="TextBox 501"/>
            <p:cNvSpPr txBox="1"/>
            <p:nvPr/>
          </p:nvSpPr>
          <p:spPr>
            <a:xfrm>
              <a:off x="5468571" y="2826115"/>
              <a:ext cx="50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营销</a:t>
              </a:r>
            </a:p>
          </p:txBody>
        </p:sp>
        <p:sp>
          <p:nvSpPr>
            <p:cNvPr id="503" name="TextBox 502"/>
            <p:cNvSpPr txBox="1"/>
            <p:nvPr/>
          </p:nvSpPr>
          <p:spPr>
            <a:xfrm>
              <a:off x="6003503" y="2826115"/>
              <a:ext cx="50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售后</a:t>
              </a:r>
            </a:p>
          </p:txBody>
        </p:sp>
        <p:sp>
          <p:nvSpPr>
            <p:cNvPr id="504" name="TextBox 503"/>
            <p:cNvSpPr txBox="1"/>
            <p:nvPr/>
          </p:nvSpPr>
          <p:spPr>
            <a:xfrm>
              <a:off x="6538436" y="2826115"/>
              <a:ext cx="50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揽收</a:t>
              </a:r>
            </a:p>
          </p:txBody>
        </p:sp>
        <p:sp>
          <p:nvSpPr>
            <p:cNvPr id="505" name="TextBox 504"/>
            <p:cNvSpPr txBox="1"/>
            <p:nvPr/>
          </p:nvSpPr>
          <p:spPr>
            <a:xfrm>
              <a:off x="7425134" y="2826115"/>
              <a:ext cx="50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运输</a:t>
              </a:r>
            </a:p>
          </p:txBody>
        </p:sp>
        <p:pic>
          <p:nvPicPr>
            <p:cNvPr id="506" name="Picture 2"/>
            <p:cNvPicPr>
              <a:picLocks noChangeAspect="1" noChangeArrowheads="1"/>
            </p:cNvPicPr>
            <p:nvPr/>
          </p:nvPicPr>
          <p:blipFill>
            <a:blip r:embed="rId31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 rot="360000">
              <a:off x="6601114" y="2061866"/>
              <a:ext cx="397964" cy="18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11" name="TextBox 810"/>
          <p:cNvSpPr txBox="1"/>
          <p:nvPr/>
        </p:nvSpPr>
        <p:spPr>
          <a:xfrm>
            <a:off x="539553" y="3807017"/>
            <a:ext cx="664646" cy="215444"/>
          </a:xfrm>
          <a:prstGeom prst="rect">
            <a:avLst/>
          </a:prstGeom>
          <a:solidFill>
            <a:srgbClr val="C2E0FF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8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耗时</a:t>
            </a:r>
          </a:p>
        </p:txBody>
      </p:sp>
      <p:sp>
        <p:nvSpPr>
          <p:cNvPr id="812" name="TextBox 811"/>
          <p:cNvSpPr txBox="1"/>
          <p:nvPr/>
        </p:nvSpPr>
        <p:spPr>
          <a:xfrm>
            <a:off x="539553" y="4144924"/>
            <a:ext cx="664646" cy="215444"/>
          </a:xfrm>
          <a:prstGeom prst="rect">
            <a:avLst/>
          </a:prstGeom>
          <a:solidFill>
            <a:srgbClr val="C2E0FF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8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成本</a:t>
            </a:r>
            <a:r>
              <a:rPr lang="en-US" altLang="zh-CN" sz="8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8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</a:rPr>
              <a:t>月</a:t>
            </a:r>
          </a:p>
        </p:txBody>
      </p:sp>
      <p:sp>
        <p:nvSpPr>
          <p:cNvPr id="813" name="TextBox 105"/>
          <p:cNvSpPr txBox="1">
            <a:spLocks noChangeArrowheads="1"/>
          </p:cNvSpPr>
          <p:nvPr/>
        </p:nvSpPr>
        <p:spPr bwMode="auto">
          <a:xfrm>
            <a:off x="323528" y="4599007"/>
            <a:ext cx="2315632" cy="27699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0">
              <a:lnSpc>
                <a:spcPct val="150000"/>
              </a:lnSpc>
              <a:tabLst>
                <a:tab pos="5203825"/>
              </a:tabLst>
            </a:pPr>
            <a:r>
              <a:rPr lang="zh-CN" altLang="en-US" sz="800" i="1">
                <a:latin typeface="华文细黑" pitchFamily="2" charset="-122"/>
                <a:ea typeface="华文细黑" pitchFamily="2" charset="-122"/>
              </a:rPr>
              <a:t>注：数据来源为</a:t>
            </a:r>
            <a:r>
              <a:rPr lang="en-US" altLang="zh-CN" sz="800" i="1">
                <a:latin typeface="华文细黑" pitchFamily="2" charset="-122"/>
                <a:ea typeface="华文细黑" pitchFamily="2" charset="-122"/>
              </a:rPr>
              <a:t>17</a:t>
            </a:r>
            <a:r>
              <a:rPr lang="zh-CN" altLang="en-US" sz="800" i="1">
                <a:latin typeface="华文细黑" pitchFamily="2" charset="-122"/>
                <a:ea typeface="华文细黑" pitchFamily="2" charset="-122"/>
              </a:rPr>
              <a:t>年</a:t>
            </a:r>
            <a:r>
              <a:rPr lang="en-US" altLang="zh-CN" sz="800" i="1">
                <a:latin typeface="华文细黑" pitchFamily="2" charset="-122"/>
                <a:ea typeface="华文细黑" pitchFamily="2" charset="-122"/>
              </a:rPr>
              <a:t>4</a:t>
            </a:r>
            <a:r>
              <a:rPr lang="zh-CN" altLang="en-US" sz="800" i="1">
                <a:latin typeface="华文细黑" pitchFamily="2" charset="-122"/>
                <a:ea typeface="华文细黑" pitchFamily="2" charset="-122"/>
              </a:rPr>
              <a:t>月份现场调研及财务测算</a:t>
            </a:r>
          </a:p>
        </p:txBody>
      </p:sp>
      <p:grpSp>
        <p:nvGrpSpPr>
          <p:cNvPr id="814" name="组合 813"/>
          <p:cNvGrpSpPr/>
          <p:nvPr/>
        </p:nvGrpSpPr>
        <p:grpSpPr>
          <a:xfrm>
            <a:off x="4958609" y="3723878"/>
            <a:ext cx="3528124" cy="650337"/>
            <a:chOff x="4860300" y="3808429"/>
            <a:chExt cx="3528124" cy="650337"/>
          </a:xfrm>
        </p:grpSpPr>
        <p:sp>
          <p:nvSpPr>
            <p:cNvPr id="815" name="矩形 814"/>
            <p:cNvSpPr/>
            <p:nvPr/>
          </p:nvSpPr>
          <p:spPr bwMode="auto">
            <a:xfrm>
              <a:off x="4860300" y="3808429"/>
              <a:ext cx="3528124" cy="65033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ea typeface="ＭＳ Ｐゴシック" charset="0"/>
                <a:cs typeface="ＭＳ Ｐゴシック" charset="0"/>
              </a:endParaRPr>
            </a:p>
          </p:txBody>
        </p:sp>
        <p:sp>
          <p:nvSpPr>
            <p:cNvPr id="816" name="TextBox 815"/>
            <p:cNvSpPr txBox="1"/>
            <p:nvPr/>
          </p:nvSpPr>
          <p:spPr>
            <a:xfrm>
              <a:off x="4907925" y="3854351"/>
              <a:ext cx="655029" cy="215444"/>
            </a:xfrm>
            <a:prstGeom prst="rect">
              <a:avLst/>
            </a:prstGeom>
            <a:solidFill>
              <a:srgbClr val="C2E0FF"/>
            </a:solidFill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耗时</a:t>
              </a:r>
            </a:p>
          </p:txBody>
        </p:sp>
        <p:sp>
          <p:nvSpPr>
            <p:cNvPr id="817" name="TextBox 816"/>
            <p:cNvSpPr txBox="1"/>
            <p:nvPr/>
          </p:nvSpPr>
          <p:spPr>
            <a:xfrm>
              <a:off x="7037689" y="4209272"/>
              <a:ext cx="68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900">
                  <a:latin typeface="华文细黑" pitchFamily="2" charset="-122"/>
                  <a:ea typeface="华文细黑" pitchFamily="2" charset="-122"/>
                </a:rPr>
                <a:t>1.9W</a:t>
              </a:r>
              <a:endParaRPr lang="zh-CN" altLang="en-US" sz="9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818" name="TextBox 817"/>
            <p:cNvSpPr txBox="1"/>
            <p:nvPr/>
          </p:nvSpPr>
          <p:spPr>
            <a:xfrm>
              <a:off x="7030863" y="3849232"/>
              <a:ext cx="68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900">
                  <a:latin typeface="华文细黑" pitchFamily="2" charset="-122"/>
                  <a:ea typeface="华文细黑" pitchFamily="2" charset="-122"/>
                </a:rPr>
                <a:t>3H/</a:t>
              </a: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天</a:t>
              </a:r>
            </a:p>
          </p:txBody>
        </p:sp>
        <p:sp>
          <p:nvSpPr>
            <p:cNvPr id="819" name="TextBox 818"/>
            <p:cNvSpPr txBox="1"/>
            <p:nvPr/>
          </p:nvSpPr>
          <p:spPr>
            <a:xfrm>
              <a:off x="6021939" y="3849232"/>
              <a:ext cx="68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900">
                  <a:latin typeface="华文细黑" pitchFamily="2" charset="-122"/>
                  <a:ea typeface="华文细黑" pitchFamily="2" charset="-122"/>
                </a:rPr>
                <a:t>7H/</a:t>
              </a:r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天</a:t>
              </a:r>
            </a:p>
          </p:txBody>
        </p:sp>
        <p:sp>
          <p:nvSpPr>
            <p:cNvPr id="820" name="TextBox 819"/>
            <p:cNvSpPr txBox="1"/>
            <p:nvPr/>
          </p:nvSpPr>
          <p:spPr>
            <a:xfrm>
              <a:off x="6021939" y="4209272"/>
              <a:ext cx="68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900">
                  <a:latin typeface="华文细黑" pitchFamily="2" charset="-122"/>
                  <a:ea typeface="华文细黑" pitchFamily="2" charset="-122"/>
                </a:rPr>
                <a:t>2.6W</a:t>
              </a:r>
              <a:endParaRPr lang="zh-CN" altLang="en-US" sz="9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821" name="TextBox 820"/>
            <p:cNvSpPr txBox="1"/>
            <p:nvPr/>
          </p:nvSpPr>
          <p:spPr>
            <a:xfrm>
              <a:off x="7570983" y="3849232"/>
              <a:ext cx="68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总计</a:t>
              </a:r>
            </a:p>
          </p:txBody>
        </p:sp>
        <p:sp>
          <p:nvSpPr>
            <p:cNvPr id="822" name="TextBox 821"/>
            <p:cNvSpPr txBox="1"/>
            <p:nvPr/>
          </p:nvSpPr>
          <p:spPr>
            <a:xfrm>
              <a:off x="7596443" y="4172696"/>
              <a:ext cx="68400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rgbClr val="00B050"/>
                  </a:solidFill>
                  <a:latin typeface="华文细黑" pitchFamily="2" charset="-122"/>
                  <a:ea typeface="华文细黑" pitchFamily="2" charset="-122"/>
                </a:rPr>
                <a:t>4.5W</a:t>
              </a:r>
              <a:endParaRPr lang="zh-CN" altLang="en-US" sz="1200" b="1">
                <a:solidFill>
                  <a:srgbClr val="00B05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823" name="TextBox 822"/>
            <p:cNvSpPr txBox="1"/>
            <p:nvPr/>
          </p:nvSpPr>
          <p:spPr>
            <a:xfrm>
              <a:off x="4908022" y="4192258"/>
              <a:ext cx="655029" cy="215444"/>
            </a:xfrm>
            <a:prstGeom prst="rect">
              <a:avLst/>
            </a:prstGeom>
            <a:solidFill>
              <a:srgbClr val="C2E0FF"/>
            </a:solidFill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成本</a:t>
              </a:r>
              <a:r>
                <a:rPr lang="en-US" altLang="zh-CN" sz="8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/</a:t>
              </a:r>
              <a:r>
                <a:rPr lang="zh-CN" altLang="en-US" sz="8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月</a:t>
              </a:r>
            </a:p>
          </p:txBody>
        </p:sp>
      </p:grpSp>
      <p:sp>
        <p:nvSpPr>
          <p:cNvPr id="824" name="TextBox 823"/>
          <p:cNvSpPr txBox="1"/>
          <p:nvPr/>
        </p:nvSpPr>
        <p:spPr>
          <a:xfrm>
            <a:off x="3350903" y="3801898"/>
            <a:ext cx="68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细黑" pitchFamily="2" charset="-122"/>
                <a:ea typeface="华文细黑" pitchFamily="2" charset="-122"/>
              </a:rPr>
              <a:t>总计</a:t>
            </a:r>
          </a:p>
        </p:txBody>
      </p:sp>
      <p:sp>
        <p:nvSpPr>
          <p:cNvPr id="825" name="TextBox 824"/>
          <p:cNvSpPr txBox="1"/>
          <p:nvPr/>
        </p:nvSpPr>
        <p:spPr>
          <a:xfrm>
            <a:off x="3357701" y="4116218"/>
            <a:ext cx="684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5.3w</a:t>
            </a:r>
            <a:endParaRPr lang="en-US" altLang="zh-CN" sz="120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827" name="组合 826"/>
          <p:cNvGrpSpPr/>
          <p:nvPr/>
        </p:nvGrpSpPr>
        <p:grpSpPr>
          <a:xfrm>
            <a:off x="3111634" y="2869219"/>
            <a:ext cx="504000" cy="566627"/>
            <a:chOff x="3014167" y="3097976"/>
            <a:chExt cx="504000" cy="566627"/>
          </a:xfrm>
        </p:grpSpPr>
        <p:sp>
          <p:nvSpPr>
            <p:cNvPr id="828" name="TextBox 827"/>
            <p:cNvSpPr txBox="1"/>
            <p:nvPr/>
          </p:nvSpPr>
          <p:spPr>
            <a:xfrm>
              <a:off x="3014167" y="3433771"/>
              <a:ext cx="50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司机</a:t>
              </a:r>
            </a:p>
          </p:txBody>
        </p:sp>
        <p:pic>
          <p:nvPicPr>
            <p:cNvPr id="829" name="Picture 4"/>
            <p:cNvPicPr preferRelativeResize="0">
              <a:picLocks noChangeArrowheads="1"/>
            </p:cNvPicPr>
            <p:nvPr/>
          </p:nvPicPr>
          <p:blipFill>
            <a:blip r:embed="rId6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52213" y="3097976"/>
              <a:ext cx="228842" cy="306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830" name="Picture 5"/>
          <p:cNvPicPr preferRelativeResize="0">
            <a:picLocks noChangeArrowheads="1"/>
          </p:cNvPicPr>
          <p:nvPr/>
        </p:nvPicPr>
        <p:blipFill>
          <a:blip r:embed="rId6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36095" y="2869219"/>
            <a:ext cx="228094" cy="30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31" name="组合 830"/>
          <p:cNvGrpSpPr/>
          <p:nvPr/>
        </p:nvGrpSpPr>
        <p:grpSpPr>
          <a:xfrm>
            <a:off x="5746026" y="2765143"/>
            <a:ext cx="684000" cy="670703"/>
            <a:chOff x="845361" y="2993900"/>
            <a:chExt cx="684000" cy="670703"/>
          </a:xfrm>
        </p:grpSpPr>
        <p:pic>
          <p:nvPicPr>
            <p:cNvPr id="832" name="图片 1"/>
            <p:cNvPicPr>
              <a:picLocks noChangeAspect="1" noChangeArrowheads="1"/>
            </p:cNvPicPr>
            <p:nvPr/>
          </p:nvPicPr>
          <p:blipFill>
            <a:blip r:embed="rId3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948778" y="2993900"/>
              <a:ext cx="468000" cy="4836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33" name="TextBox 832"/>
            <p:cNvSpPr txBox="1"/>
            <p:nvPr/>
          </p:nvSpPr>
          <p:spPr>
            <a:xfrm>
              <a:off x="845361" y="3433771"/>
              <a:ext cx="68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销售员</a:t>
              </a:r>
            </a:p>
          </p:txBody>
        </p:sp>
      </p:grpSp>
      <p:grpSp>
        <p:nvGrpSpPr>
          <p:cNvPr id="834" name="组合 833"/>
          <p:cNvGrpSpPr/>
          <p:nvPr/>
        </p:nvGrpSpPr>
        <p:grpSpPr>
          <a:xfrm>
            <a:off x="7308360" y="2869219"/>
            <a:ext cx="504000" cy="566627"/>
            <a:chOff x="3014167" y="3097976"/>
            <a:chExt cx="504000" cy="566627"/>
          </a:xfrm>
        </p:grpSpPr>
        <p:sp>
          <p:nvSpPr>
            <p:cNvPr id="835" name="TextBox 834"/>
            <p:cNvSpPr txBox="1"/>
            <p:nvPr/>
          </p:nvSpPr>
          <p:spPr>
            <a:xfrm>
              <a:off x="3014167" y="3433771"/>
              <a:ext cx="50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司机</a:t>
              </a:r>
            </a:p>
          </p:txBody>
        </p:sp>
        <p:pic>
          <p:nvPicPr>
            <p:cNvPr id="836" name="Picture 4"/>
            <p:cNvPicPr preferRelativeResize="0">
              <a:picLocks noChangeArrowheads="1"/>
            </p:cNvPicPr>
            <p:nvPr/>
          </p:nvPicPr>
          <p:blipFill>
            <a:blip r:embed="rId6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52213" y="3097976"/>
              <a:ext cx="228842" cy="306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37" name="组合 836"/>
          <p:cNvGrpSpPr/>
          <p:nvPr/>
        </p:nvGrpSpPr>
        <p:grpSpPr>
          <a:xfrm>
            <a:off x="942828" y="2765143"/>
            <a:ext cx="684000" cy="670703"/>
            <a:chOff x="845361" y="2993900"/>
            <a:chExt cx="684000" cy="670703"/>
          </a:xfrm>
        </p:grpSpPr>
        <p:pic>
          <p:nvPicPr>
            <p:cNvPr id="838" name="图片 1"/>
            <p:cNvPicPr>
              <a:picLocks noChangeAspect="1" noChangeArrowheads="1"/>
            </p:cNvPicPr>
            <p:nvPr/>
          </p:nvPicPr>
          <p:blipFill>
            <a:blip r:embed="rId3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948778" y="2993900"/>
              <a:ext cx="468000" cy="4836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39" name="TextBox 838"/>
            <p:cNvSpPr txBox="1"/>
            <p:nvPr/>
          </p:nvSpPr>
          <p:spPr>
            <a:xfrm>
              <a:off x="845361" y="3433771"/>
              <a:ext cx="68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销售员</a:t>
              </a:r>
            </a:p>
          </p:txBody>
        </p:sp>
      </p:grpSp>
      <p:grpSp>
        <p:nvGrpSpPr>
          <p:cNvPr id="840" name="组合 839"/>
          <p:cNvGrpSpPr/>
          <p:nvPr/>
        </p:nvGrpSpPr>
        <p:grpSpPr>
          <a:xfrm>
            <a:off x="3111634" y="2869219"/>
            <a:ext cx="504000" cy="566627"/>
            <a:chOff x="3014167" y="3097976"/>
            <a:chExt cx="504000" cy="566627"/>
          </a:xfrm>
        </p:grpSpPr>
        <p:sp>
          <p:nvSpPr>
            <p:cNvPr id="841" name="TextBox 840"/>
            <p:cNvSpPr txBox="1"/>
            <p:nvPr/>
          </p:nvSpPr>
          <p:spPr>
            <a:xfrm>
              <a:off x="3014167" y="3433771"/>
              <a:ext cx="50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>
                  <a:latin typeface="华文细黑" pitchFamily="2" charset="-122"/>
                  <a:ea typeface="华文细黑" pitchFamily="2" charset="-122"/>
                </a:rPr>
                <a:t>司机</a:t>
              </a:r>
            </a:p>
          </p:txBody>
        </p:sp>
        <p:pic>
          <p:nvPicPr>
            <p:cNvPr id="842" name="Picture 4"/>
            <p:cNvPicPr preferRelativeResize="0">
              <a:picLocks noChangeArrowheads="1"/>
            </p:cNvPicPr>
            <p:nvPr/>
          </p:nvPicPr>
          <p:blipFill>
            <a:blip r:embed="rId6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52213" y="3097976"/>
              <a:ext cx="228842" cy="306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43" name="矩形 842"/>
          <p:cNvSpPr/>
          <p:nvPr/>
        </p:nvSpPr>
        <p:spPr bwMode="auto">
          <a:xfrm>
            <a:off x="661649" y="2765143"/>
            <a:ext cx="2340000" cy="670703"/>
          </a:xfrm>
          <a:prstGeom prst="rect">
            <a:avLst/>
          </a:prstGeom>
          <a:noFill/>
          <a:ln w="12700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844" name="矩形 843"/>
          <p:cNvSpPr/>
          <p:nvPr/>
        </p:nvSpPr>
        <p:spPr bwMode="auto">
          <a:xfrm>
            <a:off x="5681031" y="2765143"/>
            <a:ext cx="1298938" cy="670703"/>
          </a:xfrm>
          <a:prstGeom prst="rect">
            <a:avLst/>
          </a:prstGeom>
          <a:noFill/>
          <a:ln w="12700" cap="flat" cmpd="sng" algn="ctr">
            <a:solidFill>
              <a:srgbClr val="FF0000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847" name="Title 1"/>
          <p:cNvSpPr txBox="1"/>
          <p:nvPr/>
        </p:nvSpPr>
        <p:spPr>
          <a:xfrm>
            <a:off x="571472" y="-18"/>
            <a:ext cx="8393016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我司需采用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大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客户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模式做大客户，简化前端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操作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，降低成本</a:t>
            </a:r>
            <a:endParaRPr lang="zh-CN" altLang="en-US" sz="16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6319239" y="2904624"/>
            <a:ext cx="688565" cy="528826"/>
            <a:chOff x="6158295" y="3051036"/>
            <a:chExt cx="688565" cy="528826"/>
          </a:xfrm>
        </p:grpSpPr>
        <p:pic>
          <p:nvPicPr>
            <p:cNvPr id="849" name="Picture 2" descr="F:\新建文件夹\student.png"/>
            <p:cNvPicPr>
              <a:picLocks noChangeAspect="1" noChangeArrowheads="1"/>
            </p:cNvPicPr>
            <p:nvPr/>
          </p:nvPicPr>
          <p:blipFill>
            <a:blip r:embed="rId62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 flipH="1">
              <a:off x="6349826" y="3051036"/>
              <a:ext cx="310406" cy="3104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51" name="TextBox 850"/>
            <p:cNvSpPr txBox="1"/>
            <p:nvPr/>
          </p:nvSpPr>
          <p:spPr>
            <a:xfrm>
              <a:off x="6162860" y="3349030"/>
              <a:ext cx="684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smtClean="0">
                  <a:latin typeface="华文细黑" pitchFamily="2" charset="-122"/>
                  <a:ea typeface="华文细黑" pitchFamily="2" charset="-122"/>
                </a:rPr>
                <a:t>销售助理</a:t>
              </a:r>
              <a:endParaRPr lang="zh-CN" altLang="en-US" sz="90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852" name="加号 851"/>
            <p:cNvSpPr/>
            <p:nvPr/>
          </p:nvSpPr>
          <p:spPr bwMode="auto">
            <a:xfrm>
              <a:off x="6158295" y="3136627"/>
              <a:ext cx="162512" cy="144016"/>
            </a:xfrm>
            <a:prstGeom prst="mathPlus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ea typeface="ＭＳ Ｐゴシック" charset="0"/>
                <a:cs typeface="ＭＳ Ｐゴシック" charset="0"/>
              </a:endParaRPr>
            </a:p>
          </p:txBody>
        </p:sp>
      </p:grpSp>
      <p:sp>
        <p:nvSpPr>
          <p:cNvPr id="845" name="Freeform 55"/>
          <p:cNvSpPr/>
          <p:nvPr/>
        </p:nvSpPr>
        <p:spPr bwMode="gray">
          <a:xfrm>
            <a:off x="4462815" y="1390475"/>
            <a:ext cx="254229" cy="3125491"/>
          </a:xfrm>
          <a:custGeom>
            <a:gdLst>
              <a:gd name="T0" fmla="*/ 0 w 324"/>
              <a:gd name="T1" fmla="*/ 0 h 2620"/>
              <a:gd name="T2" fmla="*/ 186217670 w 324"/>
              <a:gd name="T3" fmla="*/ 369054754 h 2620"/>
              <a:gd name="T4" fmla="*/ 372434360 w 324"/>
              <a:gd name="T5" fmla="*/ 477701324 h 2620"/>
              <a:gd name="T6" fmla="*/ 372434360 w 324"/>
              <a:gd name="T7" fmla="*/ 412168596 h 2620"/>
              <a:gd name="T8" fmla="*/ 628483410 w 324"/>
              <a:gd name="T9" fmla="*/ 557030890 h 2620"/>
              <a:gd name="T10" fmla="*/ 364675208 w 324"/>
              <a:gd name="T11" fmla="*/ 707067373 h 2620"/>
              <a:gd name="T12" fmla="*/ 356916057 w 324"/>
              <a:gd name="T13" fmla="*/ 636360455 h 2620"/>
              <a:gd name="T14" fmla="*/ 186217670 w 324"/>
              <a:gd name="T15" fmla="*/ 743283096 h 2620"/>
              <a:gd name="T16" fmla="*/ 0 w 324"/>
              <a:gd name="T17" fmla="*/ 1129583147 h 262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24" h="2620">
                <a:moveTo>
                  <a:pt x="0" y="0"/>
                </a:moveTo>
                <a:cubicBezTo>
                  <a:pt x="16" y="143"/>
                  <a:pt x="64" y="671"/>
                  <a:pt x="96" y="856"/>
                </a:cubicBezTo>
                <a:cubicBezTo>
                  <a:pt x="128" y="1041"/>
                  <a:pt x="176" y="1091"/>
                  <a:pt x="192" y="1108"/>
                </a:cubicBezTo>
                <a:lnTo>
                  <a:pt x="192" y="956"/>
                </a:lnTo>
                <a:lnTo>
                  <a:pt x="324" y="1292"/>
                </a:lnTo>
                <a:lnTo>
                  <a:pt x="188" y="1640"/>
                </a:lnTo>
                <a:lnTo>
                  <a:pt x="184" y="1476"/>
                </a:lnTo>
                <a:cubicBezTo>
                  <a:pt x="169" y="1490"/>
                  <a:pt x="127" y="1533"/>
                  <a:pt x="96" y="1724"/>
                </a:cubicBezTo>
                <a:cubicBezTo>
                  <a:pt x="65" y="1915"/>
                  <a:pt x="20" y="2433"/>
                  <a:pt x="0" y="2620"/>
                </a:cubicBezTo>
              </a:path>
            </a:pathLst>
          </a:custGeom>
          <a:gradFill rotWithShape="1">
            <a:gsLst>
              <a:gs pos="0">
                <a:schemeClr val="bg2">
                  <a:alpha val="20000"/>
                </a:schemeClr>
              </a:gs>
              <a:gs pos="57000">
                <a:srgbClr val="FAAF19"/>
              </a:gs>
            </a:gsLst>
            <a:lin ang="0" scaled="1"/>
          </a:gradFill>
          <a:ln>
            <a:noFill/>
          </a:ln>
          <a:effectLst/>
          <a:extLst/>
        </p:spPr>
        <p:txBody>
          <a:bodyPr lIns="121899" tIns="60949" rIns="121899" bIns="60949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049633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06 0.00679 L 0.52083 -0.00216" pathEditMode="relative" rAng="0" ptsTypes="AA">
                                      <p:cBhvr>
                                        <p:cTn id="11" dur="1000" fill="hold"/>
                                        <p:tgtEl>
                                          <p:spTgt spid="8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42" y="-463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42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06 -9.03484E-07 L 0.42639 -0.00308" pathEditMode="relative" rAng="0" ptsTypes="AA">
                                      <p:cBhvr>
                                        <p:cTn id="13" dur="1000" fill="hold"/>
                                        <p:tgtEl>
                                          <p:spTgt spid="8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19" y="-1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15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2"/>
                            </p:stCondLst>
                            <p:childTnLst>
                              <p:par>
                                <p:cTn id="18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3" grpId="0"/>
      <p:bldP spid="84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Title 1"/>
          <p:cNvSpPr txBox="1"/>
          <p:nvPr/>
        </p:nvSpPr>
        <p:spPr>
          <a:xfrm>
            <a:off x="571472" y="-18"/>
            <a:ext cx="7456912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通过现场宣贯及专人实地推进，在北京、浙江、福建、湖北开展大客户模式试点</a:t>
            </a:r>
          </a:p>
        </p:txBody>
      </p:sp>
      <p:sp>
        <p:nvSpPr>
          <p:cNvPr id="6" name="TextBox 5"/>
          <p:cNvSpPr txBox="1"/>
          <p:nvPr/>
        </p:nvSpPr>
        <p:spPr bwMode="auto">
          <a:xfrm>
            <a:off x="820568" y="1028155"/>
            <a:ext cx="1059422" cy="254000"/>
          </a:xfrm>
          <a:prstGeom prst="rect">
            <a:avLst/>
          </a:prstGeom>
          <a:noFill/>
        </p:spPr>
        <p:txBody>
          <a:bodyPr lIns="0" r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0590">
              <a:defRPr/>
            </a:pPr>
            <a:r>
              <a:rPr lang="zh-CN" altLang="en-US" sz="1050" b="1">
                <a:latin typeface="华文细黑" pitchFamily="2" charset="-122"/>
                <a:ea typeface="华文细黑" pitchFamily="2" charset="-122"/>
              </a:rPr>
              <a:t>北京试点宣贯</a:t>
            </a:r>
          </a:p>
        </p:txBody>
      </p:sp>
      <p:sp>
        <p:nvSpPr>
          <p:cNvPr id="7" name="TextBox 24"/>
          <p:cNvSpPr txBox="1">
            <a:spLocks noChangeArrowheads="1"/>
          </p:cNvSpPr>
          <p:nvPr/>
        </p:nvSpPr>
        <p:spPr bwMode="auto">
          <a:xfrm>
            <a:off x="950674" y="699542"/>
            <a:ext cx="621880" cy="246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r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000" b="1">
                <a:latin typeface="华文细黑"/>
                <a:ea typeface="华文细黑"/>
              </a:rPr>
              <a:t>6.6</a:t>
            </a:r>
            <a:endParaRPr lang="zh-CN" altLang="en-US" sz="1000" b="1">
              <a:latin typeface="华文细黑"/>
              <a:ea typeface="华文细黑"/>
            </a:endParaRPr>
          </a:p>
        </p:txBody>
      </p:sp>
      <p:sp>
        <p:nvSpPr>
          <p:cNvPr id="8" name="TextBox 7"/>
          <p:cNvSpPr txBox="1"/>
          <p:nvPr/>
        </p:nvSpPr>
        <p:spPr bwMode="auto">
          <a:xfrm>
            <a:off x="2709738" y="1028155"/>
            <a:ext cx="1421455" cy="254000"/>
          </a:xfrm>
          <a:prstGeom prst="rect">
            <a:avLst/>
          </a:prstGeom>
          <a:noFill/>
        </p:spPr>
        <p:txBody>
          <a:bodyPr lIns="0" r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0590">
              <a:defRPr/>
            </a:pPr>
            <a:r>
              <a:rPr lang="zh-CN" altLang="en-US" sz="1050" b="1">
                <a:latin typeface="华文细黑" pitchFamily="2" charset="-122"/>
                <a:ea typeface="华文细黑" pitchFamily="2" charset="-122"/>
              </a:rPr>
              <a:t>浙江试点宣贯</a:t>
            </a:r>
          </a:p>
        </p:txBody>
      </p:sp>
      <p:sp>
        <p:nvSpPr>
          <p:cNvPr id="9" name="TextBox 8"/>
          <p:cNvSpPr txBox="1"/>
          <p:nvPr/>
        </p:nvSpPr>
        <p:spPr bwMode="auto">
          <a:xfrm>
            <a:off x="4997032" y="1028155"/>
            <a:ext cx="1255680" cy="254000"/>
          </a:xfrm>
          <a:prstGeom prst="rect">
            <a:avLst/>
          </a:prstGeom>
          <a:noFill/>
        </p:spPr>
        <p:txBody>
          <a:bodyPr lIns="0" r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0590">
              <a:defRPr/>
            </a:pPr>
            <a:r>
              <a:rPr lang="zh-CN" altLang="en-US" sz="1050" b="1">
                <a:latin typeface="华文细黑" pitchFamily="2" charset="-122"/>
                <a:ea typeface="华文细黑" pitchFamily="2" charset="-122"/>
              </a:rPr>
              <a:t>福建试点宣贯</a:t>
            </a:r>
          </a:p>
        </p:txBody>
      </p:sp>
      <p:sp>
        <p:nvSpPr>
          <p:cNvPr id="10" name="TextBox 9"/>
          <p:cNvSpPr txBox="1"/>
          <p:nvPr/>
        </p:nvSpPr>
        <p:spPr bwMode="auto">
          <a:xfrm>
            <a:off x="7131443" y="1028155"/>
            <a:ext cx="1249965" cy="254000"/>
          </a:xfrm>
          <a:prstGeom prst="rect">
            <a:avLst/>
          </a:prstGeom>
          <a:noFill/>
        </p:spPr>
        <p:txBody>
          <a:bodyPr lIns="0" r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910590">
              <a:defRPr/>
            </a:pPr>
            <a:r>
              <a:rPr lang="zh-CN" altLang="en-US" sz="1050" b="1">
                <a:latin typeface="华文细黑" pitchFamily="2" charset="-122"/>
                <a:ea typeface="华文细黑" pitchFamily="2" charset="-122"/>
              </a:rPr>
              <a:t>湖北试点宣贯</a:t>
            </a:r>
          </a:p>
        </p:txBody>
      </p:sp>
      <p:cxnSp>
        <p:nvCxnSpPr>
          <p:cNvPr id="11" name="直接连接符 10"/>
          <p:cNvCxnSpPr/>
          <p:nvPr/>
        </p:nvCxnSpPr>
        <p:spPr bwMode="auto">
          <a:xfrm flipH="1" flipV="1">
            <a:off x="1291210" y="897980"/>
            <a:ext cx="0" cy="92075"/>
          </a:xfrm>
          <a:prstGeom prst="line">
            <a:avLst/>
          </a:prstGeom>
          <a:ln w="19050"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 bwMode="auto">
          <a:xfrm flipH="1" flipV="1">
            <a:off x="3330910" y="897980"/>
            <a:ext cx="0" cy="92075"/>
          </a:xfrm>
          <a:prstGeom prst="line">
            <a:avLst/>
          </a:prstGeom>
          <a:ln w="19050"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 bwMode="auto">
          <a:xfrm flipH="1" flipV="1">
            <a:off x="5629637" y="897980"/>
            <a:ext cx="0" cy="92075"/>
          </a:xfrm>
          <a:prstGeom prst="line">
            <a:avLst/>
          </a:prstGeom>
          <a:ln w="19050"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 bwMode="auto">
          <a:xfrm flipH="1" flipV="1">
            <a:off x="7754520" y="897980"/>
            <a:ext cx="0" cy="92075"/>
          </a:xfrm>
          <a:prstGeom prst="line">
            <a:avLst/>
          </a:prstGeom>
          <a:ln w="19050"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33"/>
          <p:cNvSpPr txBox="1">
            <a:spLocks noChangeArrowheads="1"/>
          </p:cNvSpPr>
          <p:nvPr/>
        </p:nvSpPr>
        <p:spPr bwMode="auto">
          <a:xfrm>
            <a:off x="3012714" y="699542"/>
            <a:ext cx="621880" cy="246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r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000" b="1">
                <a:latin typeface="华文细黑"/>
                <a:ea typeface="华文细黑"/>
              </a:rPr>
              <a:t>6.9</a:t>
            </a:r>
            <a:endParaRPr lang="zh-CN" altLang="en-US" sz="1000" b="1">
              <a:latin typeface="华文细黑"/>
              <a:ea typeface="华文细黑"/>
            </a:endParaRPr>
          </a:p>
        </p:txBody>
      </p:sp>
      <p:sp>
        <p:nvSpPr>
          <p:cNvPr id="16" name="TextBox 34"/>
          <p:cNvSpPr txBox="1">
            <a:spLocks noChangeArrowheads="1"/>
          </p:cNvSpPr>
          <p:nvPr/>
        </p:nvSpPr>
        <p:spPr bwMode="auto">
          <a:xfrm>
            <a:off x="5303037" y="699542"/>
            <a:ext cx="621880" cy="246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r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000" b="1">
                <a:latin typeface="华文细黑"/>
                <a:ea typeface="华文细黑"/>
              </a:rPr>
              <a:t>6.15</a:t>
            </a:r>
            <a:endParaRPr lang="zh-CN" altLang="en-US" sz="1000" b="1">
              <a:latin typeface="华文细黑"/>
              <a:ea typeface="华文细黑"/>
            </a:endParaRPr>
          </a:p>
        </p:txBody>
      </p:sp>
      <p:sp>
        <p:nvSpPr>
          <p:cNvPr id="17" name="TextBox 35"/>
          <p:cNvSpPr txBox="1">
            <a:spLocks noChangeArrowheads="1"/>
          </p:cNvSpPr>
          <p:nvPr/>
        </p:nvSpPr>
        <p:spPr bwMode="auto">
          <a:xfrm>
            <a:off x="7442731" y="699542"/>
            <a:ext cx="621880" cy="246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r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000" b="1">
                <a:latin typeface="华文细黑"/>
                <a:ea typeface="华文细黑"/>
              </a:rPr>
              <a:t>6.19</a:t>
            </a:r>
            <a:endParaRPr lang="zh-CN" altLang="en-US" sz="1000" b="1">
              <a:latin typeface="华文细黑"/>
              <a:ea typeface="华文细黑"/>
            </a:endParaRP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0335" y="967830"/>
            <a:ext cx="8280001" cy="0"/>
          </a:xfrm>
          <a:prstGeom prst="straightConnector1">
            <a:avLst/>
          </a:prstGeom>
          <a:ln w="19050" cmpd="sng">
            <a:solidFill>
              <a:srgbClr val="373C64"/>
            </a:solidFill>
            <a:prstDash val="solid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组合 3"/>
          <p:cNvGrpSpPr/>
          <p:nvPr/>
        </p:nvGrpSpPr>
        <p:grpSpPr>
          <a:xfrm>
            <a:off x="290173" y="1419622"/>
            <a:ext cx="8486902" cy="3278868"/>
            <a:chOff x="290173" y="1419622"/>
            <a:chExt cx="8486902" cy="3278868"/>
          </a:xfrm>
        </p:grpSpPr>
        <p:sp>
          <p:nvSpPr>
            <p:cNvPr id="19" name="TextBox 18"/>
            <p:cNvSpPr txBox="1"/>
            <p:nvPr/>
          </p:nvSpPr>
          <p:spPr>
            <a:xfrm>
              <a:off x="290173" y="3006490"/>
              <a:ext cx="2052000" cy="1692000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lIns="91438" tIns="45719" rIns="91438" bIns="45719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lnSpc>
                  <a:spcPct val="200000"/>
                </a:lnSpc>
                <a:buFont typeface="Arial"/>
                <a:buChar char="•"/>
              </a:pPr>
              <a:r>
                <a:rPr lang="zh-CN" altLang="en-US" sz="1000">
                  <a:latin typeface="华文细黑"/>
                  <a:ea typeface="华文细黑"/>
                </a:rPr>
                <a:t>参与人员：</a:t>
              </a:r>
              <a:endParaRPr lang="en-US" altLang="zh-CN" sz="1000">
                <a:latin typeface="华文细黑"/>
                <a:ea typeface="华文细黑"/>
              </a:endParaRPr>
            </a:p>
            <a:p>
              <a:pPr marL="171450" indent="-171450">
                <a:lnSpc>
                  <a:spcPct val="200000"/>
                </a:lnSpc>
              </a:pPr>
              <a:r>
                <a:rPr lang="zh-CN" altLang="en-US" sz="1000">
                  <a:latin typeface="华文细黑"/>
                  <a:ea typeface="华文细黑"/>
                </a:rPr>
                <a:t>项目组：王申志，楼姝、于海亮</a:t>
              </a:r>
              <a:endParaRPr lang="en-US" altLang="zh-CN" sz="1000">
                <a:latin typeface="华文细黑"/>
                <a:ea typeface="华文细黑"/>
              </a:endParaRPr>
            </a:p>
            <a:p>
              <a:pPr marL="171450" indent="-171450">
                <a:lnSpc>
                  <a:spcPct val="200000"/>
                </a:lnSpc>
              </a:pPr>
              <a:r>
                <a:rPr lang="zh-CN" altLang="en-US" sz="1000">
                  <a:latin typeface="华文细黑"/>
                  <a:ea typeface="华文细黑"/>
                </a:rPr>
                <a:t>区域：总裁武晓刚等</a:t>
              </a:r>
              <a:endParaRPr lang="en-US" altLang="zh-CN" sz="1000">
                <a:latin typeface="华文细黑"/>
                <a:ea typeface="华文细黑"/>
              </a:endParaRPr>
            </a:p>
            <a:p>
              <a:pPr marL="171450" indent="-171450">
                <a:lnSpc>
                  <a:spcPct val="200000"/>
                </a:lnSpc>
              </a:pPr>
              <a:r>
                <a:rPr lang="zh-CN" altLang="en-US" sz="1000">
                  <a:latin typeface="华文细黑"/>
                  <a:ea typeface="华文细黑"/>
                </a:rPr>
                <a:t>销售部：总监王文博等</a:t>
              </a:r>
              <a:endParaRPr lang="en-US" altLang="zh-CN" sz="1000">
                <a:latin typeface="华文细黑"/>
                <a:ea typeface="华文细黑"/>
              </a:endParaRPr>
            </a:p>
            <a:p>
              <a:pPr marL="171450" indent="-171450">
                <a:lnSpc>
                  <a:spcPct val="200000"/>
                </a:lnSpc>
                <a:buFont typeface="Arial" pitchFamily="34" charset="0"/>
                <a:buChar char="•"/>
              </a:pPr>
              <a:r>
                <a:rPr lang="zh-CN" altLang="en-US" sz="1000" b="1">
                  <a:latin typeface="华文细黑"/>
                  <a:ea typeface="华文细黑"/>
                </a:rPr>
                <a:t>驻点推进人员：高露</a:t>
              </a:r>
              <a:endParaRPr lang="en-US" altLang="zh-CN" sz="1000" b="1">
                <a:latin typeface="华文细黑"/>
                <a:ea typeface="华文细黑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4610653" y="3003798"/>
              <a:ext cx="2052000" cy="1692000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lIns="91438" tIns="45719" rIns="91438" bIns="45719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 defTabSz="910590">
                <a:lnSpc>
                  <a:spcPct val="200000"/>
                </a:lnSpc>
                <a:buFont typeface="Arial" pitchFamily="34" charset="0"/>
                <a:buChar char="•"/>
                <a:defRPr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参与人员：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defTabSz="910590">
                <a:lnSpc>
                  <a:spcPct val="200000"/>
                </a:lnSpc>
                <a:defRPr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项目组：王申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志，</a:t>
              </a: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楼姝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defTabSz="910590">
                <a:lnSpc>
                  <a:spcPct val="200000"/>
                </a:lnSpc>
                <a:defRPr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区域：总裁石亮等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defTabSz="910590">
                <a:lnSpc>
                  <a:spcPct val="200000"/>
                </a:lnSpc>
                <a:defRPr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销售部：总监汤发达等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marL="171450" indent="-171450" defTabSz="910590">
                <a:lnSpc>
                  <a:spcPct val="200000"/>
                </a:lnSpc>
                <a:buFont typeface="Arial" pitchFamily="34" charset="0"/>
                <a:buChar char="•"/>
                <a:defRPr/>
              </a:pP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驻点推进人员：单红之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450413" y="3003798"/>
              <a:ext cx="2052000" cy="1692000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lIns="91438" tIns="45719" rIns="91438" bIns="45719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 defTabSz="910590">
                <a:lnSpc>
                  <a:spcPct val="200000"/>
                </a:lnSpc>
                <a:buFont typeface="Arial" pitchFamily="34" charset="0"/>
                <a:buChar char="•"/>
                <a:defRPr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参与人员：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defTabSz="910590">
                <a:lnSpc>
                  <a:spcPct val="200000"/>
                </a:lnSpc>
                <a:defRPr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项目组：王申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志，</a:t>
              </a: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楼姝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defTabSz="910590">
                <a:lnSpc>
                  <a:spcPct val="200000"/>
                </a:lnSpc>
                <a:defRPr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区域：总裁殷成东等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defTabSz="910590">
                <a:lnSpc>
                  <a:spcPct val="200000"/>
                </a:lnSpc>
                <a:defRPr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销售部：总监柳玮等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marL="171450" indent="-171450" defTabSz="910590">
                <a:lnSpc>
                  <a:spcPct val="200000"/>
                </a:lnSpc>
                <a:buFont typeface="Arial" pitchFamily="34" charset="0"/>
                <a:buChar char="•"/>
                <a:defRPr/>
              </a:pP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驻点推进人员：靳达美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6725075" y="3003798"/>
              <a:ext cx="2052000" cy="1692000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lIns="91438" tIns="45719" rIns="91438" bIns="45719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 defTabSz="910590">
                <a:lnSpc>
                  <a:spcPct val="200000"/>
                </a:lnSpc>
                <a:buFont typeface="Arial" pitchFamily="34" charset="0"/>
                <a:buChar char="•"/>
                <a:defRPr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参与人员：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defTabSz="910590">
                <a:lnSpc>
                  <a:spcPct val="200000"/>
                </a:lnSpc>
                <a:defRPr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项目组：王申</a:t>
              </a:r>
              <a:r>
                <a:rPr lang="zh-CN" altLang="en-US" sz="1000" smtClean="0">
                  <a:latin typeface="华文细黑" pitchFamily="2" charset="-122"/>
                  <a:ea typeface="华文细黑" pitchFamily="2" charset="-122"/>
                </a:rPr>
                <a:t>志，</a:t>
              </a: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楼姝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defTabSz="910590">
                <a:lnSpc>
                  <a:spcPct val="200000"/>
                </a:lnSpc>
                <a:defRPr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区域：总裁汪小飞等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defTabSz="910590">
                <a:lnSpc>
                  <a:spcPct val="200000"/>
                </a:lnSpc>
                <a:defRPr/>
              </a:pPr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销售部：总监詹文丽等</a:t>
              </a:r>
              <a:endParaRPr lang="en-US" altLang="zh-CN" sz="1000">
                <a:latin typeface="华文细黑" pitchFamily="2" charset="-122"/>
                <a:ea typeface="华文细黑" pitchFamily="2" charset="-122"/>
              </a:endParaRPr>
            </a:p>
            <a:p>
              <a:pPr marL="171450" indent="-171450" defTabSz="910590">
                <a:lnSpc>
                  <a:spcPct val="200000"/>
                </a:lnSpc>
                <a:buFont typeface="Arial" pitchFamily="34" charset="0"/>
                <a:buChar char="•"/>
                <a:defRPr/>
              </a:pP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驻点推进人员：王震山</a:t>
              </a:r>
            </a:p>
            <a:p>
              <a:pPr defTabSz="910590">
                <a:lnSpc>
                  <a:spcPct val="150000"/>
                </a:lnSpc>
                <a:defRPr/>
              </a:pPr>
              <a:endParaRPr lang="zh-CN" altLang="en-US" sz="900">
                <a:latin typeface="华文细黑" pitchFamily="2" charset="-122"/>
                <a:ea typeface="华文细黑" pitchFamily="2" charset="-122"/>
              </a:endParaRPr>
            </a:p>
          </p:txBody>
        </p:sp>
        <p:pic>
          <p:nvPicPr>
            <p:cNvPr id="2150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453546" y="1419622"/>
              <a:ext cx="2039870" cy="144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2" name="Picture 3"/>
            <p:cNvPicPr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756407" y="1419622"/>
              <a:ext cx="1992057" cy="144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" name="Picture 2"/>
            <p:cNvPicPr>
              <a:picLocks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90173" y="1419622"/>
              <a:ext cx="2041200" cy="144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2530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15589" y="1427585"/>
              <a:ext cx="2018645" cy="14320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26" name="表格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9045254"/>
              </p:ext>
            </p:extLst>
          </p:nvPr>
        </p:nvGraphicFramePr>
        <p:xfrm>
          <a:off x="251520" y="1346474"/>
          <a:ext cx="8525555" cy="34575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421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02949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841851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11283">
                <a:tc gridSpan="3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>
                          <a:solidFill>
                            <a:schemeClr val="bg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试点期间</a:t>
                      </a:r>
                      <a:r>
                        <a:rPr lang="zh-CN" altLang="en-US" sz="1400" smtClean="0">
                          <a:solidFill>
                            <a:schemeClr val="bg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已</a:t>
                      </a:r>
                      <a:r>
                        <a:rPr lang="zh-CN" altLang="en-US" sz="1400" smtClean="0">
                          <a:latin typeface="华文细黑" pitchFamily="2" charset="-122"/>
                          <a:ea typeface="华文细黑" pitchFamily="2" charset="-122"/>
                        </a:rPr>
                        <a:t>发文成立</a:t>
                      </a:r>
                      <a:r>
                        <a:rPr lang="en-US" altLang="zh-CN" sz="1400" smtClean="0">
                          <a:latin typeface="华文细黑" pitchFamily="2" charset="-122"/>
                          <a:ea typeface="华文细黑" pitchFamily="2" charset="-122"/>
                        </a:rPr>
                        <a:t>12</a:t>
                      </a:r>
                      <a:r>
                        <a:rPr lang="zh-CN" altLang="en-US" sz="1400" smtClean="0">
                          <a:latin typeface="华文细黑" pitchFamily="2" charset="-122"/>
                          <a:ea typeface="华文细黑" pitchFamily="2" charset="-122"/>
                        </a:rPr>
                        <a:t>个虚拟营业部，承接大客户操作</a:t>
                      </a:r>
                      <a:endParaRPr lang="zh-CN" altLang="en-US" sz="140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73C64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8015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事业部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虚拟营业部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客户名称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238840">
                <a:tc rowSpan="3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北京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【K】</a:t>
                      </a:r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北京朝阳区红坊路快运大客户营业部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北京金都国盛商贸有限公司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238840"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【K】</a:t>
                      </a:r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天津武清区光伟路快运大客户营业部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天津珈多富自行车有限公司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238840"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【K】</a:t>
                      </a:r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北京大兴区黄徐路快运大客户营业部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师泽民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238840">
                <a:tc rowSpan="3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浙江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147" rtl="0" eaLnBrk="1" latinLnBrk="0" hangingPunct="1"/>
                      <a:r>
                        <a:rPr lang="en-US" altLang="zh-CN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【K】</a:t>
                      </a:r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宁波慈溪韩家路快运大客户营业部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147" rtl="0" eaLnBrk="1" latinLnBrk="0" hangingPunct="1"/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白马电子</a:t>
                      </a:r>
                      <a:r>
                        <a:rPr lang="en-US" altLang="zh-CN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/</a:t>
                      </a:r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温美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238840"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【K】</a:t>
                      </a:r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嘉兴市平湖市九里亭快运大客户营业部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杨鑫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238840"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【K】</a:t>
                      </a:r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嘉兴市嘉善县庄驰路快运大客户营业部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东菱技术</a:t>
                      </a:r>
                      <a:r>
                        <a:rPr lang="en-US" altLang="zh-CN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/</a:t>
                      </a:r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嘉兴仙视电子有限公司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238840">
                <a:tc rowSpan="3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福建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【K】</a:t>
                      </a:r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泉州市石狮市南塘大道快运大客户营业部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晋江市远祥服装织造有限公司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238840"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147" rtl="0" eaLnBrk="1" fontAlgn="ctr" latinLnBrk="0" hangingPunct="1"/>
                      <a:r>
                        <a:rPr lang="en-US" altLang="zh-CN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【K】</a:t>
                      </a:r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泉州市安溪县快运大客户营业部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147" rtl="0" eaLnBrk="1" fontAlgn="ctr" latinLnBrk="0" hangingPunct="1"/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黄呈坤</a:t>
                      </a:r>
                      <a:r>
                        <a:rPr lang="en-US" altLang="zh-CN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/</a:t>
                      </a:r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泉州法宇家具有限公司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238840"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147" rtl="0" eaLnBrk="1" fontAlgn="ctr" latinLnBrk="0" hangingPunct="1"/>
                      <a:r>
                        <a:rPr lang="en-US" altLang="zh-CN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【K】</a:t>
                      </a:r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泉州市德化县城东大道快运大客户营业部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147" rtl="0" eaLnBrk="1" fontAlgn="ctr" latinLnBrk="0" hangingPunct="1"/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福建省德化县瑞祥陶瓷有限公司</a:t>
                      </a:r>
                      <a:r>
                        <a:rPr lang="en-US" altLang="zh-CN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/</a:t>
                      </a:r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方锦聪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238840">
                <a:tc rowSpan="3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</a:rPr>
                        <a:t>湖北</a:t>
                      </a: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147" rtl="0" eaLnBrk="1" fontAlgn="ctr" latinLnBrk="0" hangingPunct="1"/>
                      <a:r>
                        <a:rPr lang="en-US" altLang="zh-CN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【K】</a:t>
                      </a:r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武汉市武昌区友谊大道快运大客户营业部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147" rtl="0" eaLnBrk="1" fontAlgn="ctr" latinLnBrk="0" hangingPunct="1"/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周丹丹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11"/>
                  </a:ext>
                </a:extLst>
              </a:tr>
              <a:tr h="238840"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147" rtl="0" eaLnBrk="1" fontAlgn="ctr" latinLnBrk="0" hangingPunct="1"/>
                      <a:r>
                        <a:rPr lang="en-US" altLang="zh-CN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【K】</a:t>
                      </a:r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武汉市东西湖区东西湖大道快运大客户营业部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147" rtl="0" eaLnBrk="1" fontAlgn="ctr" latinLnBrk="0" hangingPunct="1"/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陶林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12"/>
                  </a:ext>
                </a:extLst>
              </a:tr>
              <a:tr h="238840">
                <a:tc vMerge="1"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chemeClr val="tx1"/>
                        </a:solidFill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147" rtl="0" eaLnBrk="1" fontAlgn="ctr" latinLnBrk="0" hangingPunct="1"/>
                      <a:r>
                        <a:rPr lang="en-US" altLang="zh-CN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【k】</a:t>
                      </a:r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武汉市黄陂区佳海都市工业城快运大客户营业部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147" rtl="0" eaLnBrk="1" fontAlgn="ctr" latinLnBrk="0" hangingPunct="1"/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吴丽莎</a:t>
                      </a:r>
                      <a:r>
                        <a:rPr lang="en-US" altLang="zh-CN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/</a:t>
                      </a:r>
                      <a:r>
                        <a:rPr lang="zh-CN" altLang="en-US" sz="800" kern="1200">
                          <a:solidFill>
                            <a:schemeClr val="tx1"/>
                          </a:solidFill>
                          <a:latin typeface="华文细黑" pitchFamily="2" charset="-122"/>
                          <a:ea typeface="华文细黑" pitchFamily="2" charset="-122"/>
                          <a:cs typeface="+mn-cs"/>
                        </a:rPr>
                        <a:t>宋满婷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22947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Title 1"/>
          <p:cNvSpPr txBox="1"/>
          <p:nvPr/>
        </p:nvSpPr>
        <p:spPr>
          <a:xfrm>
            <a:off x="571472" y="-18"/>
            <a:ext cx="7416565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大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客户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模式试点实现大客户剥离营业部，解决前端职责重叠、资源利用率低问题</a:t>
            </a:r>
            <a:endParaRPr lang="zh-CN" altLang="en-US" sz="16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314513" y="740419"/>
            <a:ext cx="8553262" cy="3991571"/>
            <a:chOff x="314513" y="639670"/>
            <a:chExt cx="8553262" cy="3484758"/>
          </a:xfrm>
        </p:grpSpPr>
        <p:sp>
          <p:nvSpPr>
            <p:cNvPr id="13" name="矩形 323"/>
            <p:cNvSpPr>
              <a:spLocks noChangeArrowheads="1"/>
            </p:cNvSpPr>
            <p:nvPr/>
          </p:nvSpPr>
          <p:spPr bwMode="auto">
            <a:xfrm>
              <a:off x="580485" y="649566"/>
              <a:ext cx="300083" cy="230832"/>
            </a:xfrm>
            <a:prstGeom prst="rect">
              <a:avLst/>
            </a:prstGeom>
            <a:solidFill>
              <a:srgbClr val="373C64"/>
            </a:solidFill>
            <a:ln w="9525">
              <a:noFill/>
              <a:miter lim="800000"/>
            </a:ln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例</a:t>
              </a:r>
            </a:p>
          </p:txBody>
        </p:sp>
        <p:sp>
          <p:nvSpPr>
            <p:cNvPr id="14" name="矩形 324"/>
            <p:cNvSpPr>
              <a:spLocks noChangeArrowheads="1"/>
            </p:cNvSpPr>
            <p:nvPr/>
          </p:nvSpPr>
          <p:spPr bwMode="auto">
            <a:xfrm>
              <a:off x="327177" y="649566"/>
              <a:ext cx="270000" cy="230832"/>
            </a:xfrm>
            <a:prstGeom prst="rect">
              <a:avLst/>
            </a:prstGeom>
            <a:solidFill>
              <a:srgbClr val="FAAF19"/>
            </a:solidFill>
            <a:ln w="9525">
              <a:noFill/>
              <a:miter lim="800000"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900" b="1">
                  <a:latin typeface="华文细黑" pitchFamily="2" charset="-122"/>
                  <a:ea typeface="华文细黑" pitchFamily="2" charset="-122"/>
                </a:rPr>
                <a:t>案</a:t>
              </a:r>
            </a:p>
          </p:txBody>
        </p:sp>
        <p:sp>
          <p:nvSpPr>
            <p:cNvPr id="15" name="矩形 325"/>
            <p:cNvSpPr>
              <a:spLocks noChangeArrowheads="1"/>
            </p:cNvSpPr>
            <p:nvPr/>
          </p:nvSpPr>
          <p:spPr bwMode="auto">
            <a:xfrm>
              <a:off x="480845" y="2396894"/>
              <a:ext cx="1399097" cy="24622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行业类型：小家电</a:t>
              </a:r>
              <a:endParaRPr lang="en-US" altLang="zh-CN" sz="10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6" name="矩形 325"/>
            <p:cNvSpPr>
              <a:spLocks noChangeArrowheads="1"/>
            </p:cNvSpPr>
            <p:nvPr/>
          </p:nvSpPr>
          <p:spPr bwMode="auto">
            <a:xfrm>
              <a:off x="480845" y="3220318"/>
              <a:ext cx="1759137" cy="24622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发货金额：</a:t>
              </a:r>
              <a:r>
                <a:rPr lang="en-US" altLang="zh-CN" sz="1000" b="1">
                  <a:latin typeface="华文细黑" pitchFamily="2" charset="-122"/>
                  <a:ea typeface="华文细黑" pitchFamily="2" charset="-122"/>
                </a:rPr>
                <a:t>60</a:t>
              </a: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万</a:t>
              </a:r>
              <a:r>
                <a:rPr lang="en-US" altLang="zh-CN" sz="1000" b="1">
                  <a:latin typeface="华文细黑" pitchFamily="2" charset="-122"/>
                  <a:ea typeface="华文细黑" pitchFamily="2" charset="-122"/>
                </a:rPr>
                <a:t>/</a:t>
              </a: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月</a:t>
              </a:r>
              <a:endParaRPr lang="en-US" altLang="zh-CN" sz="1000" b="1">
                <a:latin typeface="华文细黑" pitchFamily="2" charset="-122"/>
                <a:ea typeface="华文细黑" pitchFamily="2" charset="-122"/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30526" y="1085285"/>
              <a:ext cx="1321194" cy="549373"/>
            </a:xfrm>
            <a:prstGeom prst="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矩形 325"/>
            <p:cNvSpPr>
              <a:spLocks noChangeArrowheads="1"/>
            </p:cNvSpPr>
            <p:nvPr/>
          </p:nvSpPr>
          <p:spPr bwMode="auto">
            <a:xfrm>
              <a:off x="480845" y="1985182"/>
              <a:ext cx="2091098" cy="24622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客户名称：慈溪市白*有限公司</a:t>
              </a:r>
              <a:endParaRPr lang="en-US" altLang="zh-CN" sz="10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3" name="矩形 52"/>
            <p:cNvSpPr/>
            <p:nvPr/>
          </p:nvSpPr>
          <p:spPr bwMode="auto">
            <a:xfrm>
              <a:off x="314513" y="639670"/>
              <a:ext cx="2241263" cy="3484758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5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54" name="矩形 325"/>
            <p:cNvSpPr>
              <a:spLocks noChangeArrowheads="1"/>
            </p:cNvSpPr>
            <p:nvPr/>
          </p:nvSpPr>
          <p:spPr bwMode="auto">
            <a:xfrm>
              <a:off x="480845" y="3632031"/>
              <a:ext cx="1759137" cy="24622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综合折扣：</a:t>
              </a:r>
              <a:r>
                <a:rPr lang="en-US" altLang="zh-CN" sz="1000" b="1">
                  <a:latin typeface="华文细黑" pitchFamily="2" charset="-122"/>
                  <a:ea typeface="华文细黑" pitchFamily="2" charset="-122"/>
                </a:rPr>
                <a:t>5.3</a:t>
              </a: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折</a:t>
              </a:r>
              <a:endParaRPr lang="en-US" altLang="zh-CN" sz="10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93" name="矩形 325"/>
            <p:cNvSpPr>
              <a:spLocks noChangeArrowheads="1"/>
            </p:cNvSpPr>
            <p:nvPr/>
          </p:nvSpPr>
          <p:spPr bwMode="auto">
            <a:xfrm>
              <a:off x="480845" y="2808606"/>
              <a:ext cx="1399097" cy="24622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运输性质：快递</a:t>
              </a:r>
              <a:endParaRPr lang="en-US" altLang="zh-CN" sz="10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7139582" y="1975443"/>
              <a:ext cx="1648929" cy="61785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7139582" y="2694169"/>
              <a:ext cx="1648929" cy="61785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7139582" y="3441324"/>
              <a:ext cx="1648929" cy="61785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8" name="矩形 7"/>
            <p:cNvSpPr/>
            <p:nvPr/>
          </p:nvSpPr>
          <p:spPr>
            <a:xfrm>
              <a:off x="7139582" y="1242648"/>
              <a:ext cx="1648929" cy="61785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9" name="矩形 8"/>
            <p:cNvSpPr/>
            <p:nvPr/>
          </p:nvSpPr>
          <p:spPr>
            <a:xfrm>
              <a:off x="4863376" y="1242648"/>
              <a:ext cx="1800000" cy="61785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0" name="矩形 9"/>
            <p:cNvSpPr/>
            <p:nvPr/>
          </p:nvSpPr>
          <p:spPr>
            <a:xfrm>
              <a:off x="4863376" y="1975443"/>
              <a:ext cx="1800000" cy="61785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4863376" y="2708239"/>
              <a:ext cx="1800000" cy="61785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4863376" y="3441036"/>
              <a:ext cx="1800000" cy="617853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9" name="矩形 18"/>
            <p:cNvSpPr/>
            <p:nvPr/>
          </p:nvSpPr>
          <p:spPr bwMode="auto">
            <a:xfrm>
              <a:off x="2675088" y="639670"/>
              <a:ext cx="6192687" cy="3484758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5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grpSp>
          <p:nvGrpSpPr>
            <p:cNvPr id="22" name="组合 21"/>
            <p:cNvGrpSpPr/>
            <p:nvPr/>
          </p:nvGrpSpPr>
          <p:grpSpPr>
            <a:xfrm>
              <a:off x="2808672" y="1995775"/>
              <a:ext cx="1569599" cy="414220"/>
              <a:chOff x="2905384" y="2477616"/>
              <a:chExt cx="1569599" cy="446499"/>
            </a:xfrm>
          </p:grpSpPr>
          <p:sp>
            <p:nvSpPr>
              <p:cNvPr id="23" name="矩形 22"/>
              <p:cNvSpPr/>
              <p:nvPr/>
            </p:nvSpPr>
            <p:spPr>
              <a:xfrm>
                <a:off x="3070983" y="2583897"/>
                <a:ext cx="1404000" cy="340218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schemeClr val="tx1"/>
                    </a:solidFill>
                    <a:latin typeface="华文细黑" pitchFamily="2" charset="-122"/>
                    <a:ea typeface="华文细黑" pitchFamily="2" charset="-122"/>
                  </a:rPr>
                  <a:t>揽收</a:t>
                </a:r>
              </a:p>
            </p:txBody>
          </p:sp>
          <p:grpSp>
            <p:nvGrpSpPr>
              <p:cNvPr id="25" name="组合 24"/>
              <p:cNvGrpSpPr/>
              <p:nvPr/>
            </p:nvGrpSpPr>
            <p:grpSpPr>
              <a:xfrm>
                <a:off x="2905384" y="2477616"/>
                <a:ext cx="331200" cy="331695"/>
                <a:chOff x="5854519" y="-829805"/>
                <a:chExt cx="412926" cy="420879"/>
              </a:xfrm>
            </p:grpSpPr>
            <p:sp>
              <p:nvSpPr>
                <p:cNvPr id="26" name="椭圆 25"/>
                <p:cNvSpPr/>
                <p:nvPr/>
              </p:nvSpPr>
              <p:spPr bwMode="auto">
                <a:xfrm>
                  <a:off x="5854519" y="-829805"/>
                  <a:ext cx="412926" cy="420879"/>
                </a:xfrm>
                <a:prstGeom prst="ellipse">
                  <a:avLst/>
                </a:prstGeom>
                <a:solidFill>
                  <a:srgbClr val="FFAA19"/>
                </a:solidFill>
                <a:ln w="9525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4000" b="0" i="0" u="none" strike="noStrike" cap="none" normalizeH="0" baseline="0">
                    <a:ln>
                      <a:solidFill>
                        <a:schemeClr val="bg1"/>
                      </a:solidFill>
                    </a:ln>
                    <a:solidFill>
                      <a:schemeClr val="tx1"/>
                    </a:solidFill>
                    <a:effectLst/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grpSp>
              <p:nvGrpSpPr>
                <p:cNvPr id="27" name="组合 93"/>
                <p:cNvGrpSpPr/>
                <p:nvPr/>
              </p:nvGrpSpPr>
              <p:grpSpPr>
                <a:xfrm>
                  <a:off x="5914122" y="-753368"/>
                  <a:ext cx="324000" cy="252000"/>
                  <a:chOff x="5174876" y="1426495"/>
                  <a:chExt cx="681906" cy="807958"/>
                </a:xfrm>
              </p:grpSpPr>
              <p:pic>
                <p:nvPicPr>
                  <p:cNvPr id="28" name="Picture 2"/>
                  <p:cNvPicPr>
                    <a:picLocks noChangeAspect="1" noChangeArrowheads="1"/>
                  </p:cNvPicPr>
                  <p:nvPr/>
                </p:nvPicPr>
                <p:blipFill>
                  <a:blip r:embed="rId3">
                    <a:clrChange>
                      <a:clrFrom>
                        <a:srgbClr val="FFFFFF"/>
                      </a:clrFrom>
                      <a:clrTo>
                        <a:srgbClr val="FFFFFF">
                          <a:alpha val="0"/>
                        </a:srgbClr>
                      </a:clrTo>
                    </a:clrChange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 bwMode="auto">
                  <a:xfrm>
                    <a:off x="5174876" y="1426495"/>
                    <a:ext cx="681906" cy="807958"/>
                  </a:xfrm>
                  <a:prstGeom prst="roundRect">
                    <a:avLst>
                      <a:gd name="adj" fmla="val 8594"/>
                    </a:avLst>
                  </a:prstGeom>
                  <a:noFill/>
                  <a:ln>
                    <a:noFill/>
                  </a:ln>
                  <a:effectLst>
                    <a:reflection blurRad="12700" stA="38000" endPos="28000" dist="5000" dir="5400000" sy="-100000" algn="bl" rotWithShape="0"/>
                  </a:effectLst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pic>
                <p:nvPicPr>
                  <p:cNvPr id="29" name="图片 28"/>
                  <p:cNvPicPr>
                    <a:picLocks noChangeAspect="1"/>
                  </p:cNvPicPr>
                  <p:nvPr/>
                </p:nvPicPr>
                <p:blipFill>
                  <a:blip r:embed="rId4">
                    <a:clrChange>
                      <a:clrFrom>
                        <a:srgbClr val="3A3A68"/>
                      </a:clrFrom>
                      <a:clrTo>
                        <a:srgbClr val="3A3A68">
                          <a:alpha val="0"/>
                        </a:srgbClr>
                      </a:clrTo>
                    </a:clrChange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t="33233" r="24392" b="40087"/>
                  <a:stretch>
                    <a:fillRect/>
                  </a:stretch>
                </p:blipFill>
                <p:spPr>
                  <a:xfrm rot="20440486">
                    <a:off x="5611970" y="1859849"/>
                    <a:ext cx="158804" cy="50806"/>
                  </a:xfrm>
                  <a:prstGeom prst="rect">
                    <a:avLst/>
                  </a:prstGeom>
                </p:spPr>
              </p:pic>
              <p:pic>
                <p:nvPicPr>
                  <p:cNvPr id="30" name="图片 29"/>
                  <p:cNvPicPr>
                    <a:picLocks noChangeAspect="1"/>
                  </p:cNvPicPr>
                  <p:nvPr/>
                </p:nvPicPr>
                <p:blipFill>
                  <a:blip r:embed="rId4">
                    <a:clrChange>
                      <a:clrFrom>
                        <a:srgbClr val="3A3A68"/>
                      </a:clrFrom>
                      <a:clrTo>
                        <a:srgbClr val="3A3A68">
                          <a:alpha val="0"/>
                        </a:srgbClr>
                      </a:clrTo>
                    </a:clrChange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t="33233" r="24392" b="40087"/>
                  <a:stretch>
                    <a:fillRect/>
                  </a:stretch>
                </p:blipFill>
                <p:spPr>
                  <a:xfrm rot="20440486">
                    <a:off x="5654846" y="1986058"/>
                    <a:ext cx="158804" cy="50806"/>
                  </a:xfrm>
                  <a:prstGeom prst="rect">
                    <a:avLst/>
                  </a:prstGeom>
                </p:spPr>
              </p:pic>
            </p:grpSp>
          </p:grpSp>
        </p:grpSp>
        <p:grpSp>
          <p:nvGrpSpPr>
            <p:cNvPr id="31" name="组合 30"/>
            <p:cNvGrpSpPr/>
            <p:nvPr/>
          </p:nvGrpSpPr>
          <p:grpSpPr>
            <a:xfrm>
              <a:off x="2808672" y="2777901"/>
              <a:ext cx="1569599" cy="413991"/>
              <a:chOff x="2905384" y="3317077"/>
              <a:chExt cx="1569599" cy="446252"/>
            </a:xfrm>
          </p:grpSpPr>
          <p:sp>
            <p:nvSpPr>
              <p:cNvPr id="32" name="矩形 31"/>
              <p:cNvSpPr/>
              <p:nvPr/>
            </p:nvSpPr>
            <p:spPr>
              <a:xfrm>
                <a:off x="3070983" y="3423111"/>
                <a:ext cx="1404000" cy="340218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schemeClr val="tx1"/>
                    </a:solidFill>
                    <a:latin typeface="华文细黑" pitchFamily="2" charset="-122"/>
                    <a:ea typeface="华文细黑" pitchFamily="2" charset="-122"/>
                  </a:rPr>
                  <a:t>运输</a:t>
                </a:r>
              </a:p>
            </p:txBody>
          </p:sp>
          <p:grpSp>
            <p:nvGrpSpPr>
              <p:cNvPr id="33" name="组合 32"/>
              <p:cNvGrpSpPr/>
              <p:nvPr/>
            </p:nvGrpSpPr>
            <p:grpSpPr>
              <a:xfrm>
                <a:off x="2905384" y="3317077"/>
                <a:ext cx="331200" cy="331200"/>
                <a:chOff x="5557205" y="2004711"/>
                <a:chExt cx="201179" cy="191809"/>
              </a:xfrm>
            </p:grpSpPr>
            <p:sp>
              <p:nvSpPr>
                <p:cNvPr id="34" name="椭圆 33"/>
                <p:cNvSpPr/>
                <p:nvPr/>
              </p:nvSpPr>
              <p:spPr bwMode="auto">
                <a:xfrm>
                  <a:off x="5557205" y="2004711"/>
                  <a:ext cx="201179" cy="191809"/>
                </a:xfrm>
                <a:prstGeom prst="ellipse">
                  <a:avLst/>
                </a:prstGeom>
                <a:solidFill>
                  <a:srgbClr val="FFAA19"/>
                </a:solidFill>
                <a:ln w="9525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4000" b="0" i="0" u="none" strike="noStrike" cap="none" normalizeH="0" baseline="0">
                    <a:ln>
                      <a:solidFill>
                        <a:schemeClr val="bg1"/>
                      </a:solidFill>
                    </a:ln>
                    <a:solidFill>
                      <a:schemeClr val="tx1"/>
                    </a:solidFill>
                    <a:effectLst/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pic>
              <p:nvPicPr>
                <p:cNvPr id="35" name="Picture 8"/>
                <p:cNvPicPr>
                  <a:picLocks noChangeAspect="1" noChangeArrowheads="1"/>
                </p:cNvPicPr>
                <p:nvPr/>
              </p:nvPicPr>
              <p:blipFill>
                <a:blip r:embed="rId5"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backgroundRemoval t="0" b="100000" l="0" r="99254">
                              <a14:foregroundMark x1="97015" y1="70513" x2="97015" y2="70513"/>
                              <a14:foregroundMark x1="93284" y1="69231" x2="93284" y2="69231"/>
                              <a14:foregroundMark x1="82836" y1="69231" x2="82836" y2="69231"/>
                              <a14:foregroundMark x1="67164" y1="70513" x2="67164" y2="70513"/>
                              <a14:foregroundMark x1="60448" y1="70513" x2="60448" y2="70513"/>
                              <a14:foregroundMark x1="51493" y1="70513" x2="51493" y2="70513"/>
                              <a14:foregroundMark x1="45522" y1="71795" x2="45522" y2="71795"/>
                              <a14:foregroundMark x1="41045" y1="79487" x2="41045" y2="79487"/>
                              <a14:foregroundMark x1="40299" y1="87179" x2="40299" y2="87179"/>
                              <a14:foregroundMark x1="49254" y1="87179" x2="49254" y2="87179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 bwMode="auto">
                <a:xfrm flipH="1">
                  <a:off x="5594794" y="2063967"/>
                  <a:ext cx="126000" cy="7329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</p:grpSp>
        <p:grpSp>
          <p:nvGrpSpPr>
            <p:cNvPr id="36" name="组合 35"/>
            <p:cNvGrpSpPr/>
            <p:nvPr/>
          </p:nvGrpSpPr>
          <p:grpSpPr>
            <a:xfrm>
              <a:off x="2808672" y="1213878"/>
              <a:ext cx="1569599" cy="413991"/>
              <a:chOff x="2905384" y="1555188"/>
              <a:chExt cx="1569599" cy="446252"/>
            </a:xfrm>
          </p:grpSpPr>
          <p:sp>
            <p:nvSpPr>
              <p:cNvPr id="37" name="矩形 36"/>
              <p:cNvSpPr/>
              <p:nvPr/>
            </p:nvSpPr>
            <p:spPr>
              <a:xfrm>
                <a:off x="3070983" y="1661222"/>
                <a:ext cx="1404000" cy="340218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schemeClr val="tx1"/>
                    </a:solidFill>
                    <a:latin typeface="华文细黑" pitchFamily="2" charset="-122"/>
                    <a:ea typeface="华文细黑" pitchFamily="2" charset="-122"/>
                  </a:rPr>
                  <a:t>营销</a:t>
                </a:r>
              </a:p>
            </p:txBody>
          </p:sp>
          <p:grpSp>
            <p:nvGrpSpPr>
              <p:cNvPr id="38" name="组合 37"/>
              <p:cNvGrpSpPr/>
              <p:nvPr/>
            </p:nvGrpSpPr>
            <p:grpSpPr>
              <a:xfrm>
                <a:off x="2905384" y="1555188"/>
                <a:ext cx="331200" cy="331200"/>
                <a:chOff x="5012193" y="2607746"/>
                <a:chExt cx="203463" cy="250986"/>
              </a:xfrm>
            </p:grpSpPr>
            <p:sp>
              <p:nvSpPr>
                <p:cNvPr id="39" name="椭圆 38"/>
                <p:cNvSpPr/>
                <p:nvPr/>
              </p:nvSpPr>
              <p:spPr bwMode="auto">
                <a:xfrm>
                  <a:off x="5012193" y="2607746"/>
                  <a:ext cx="203463" cy="250986"/>
                </a:xfrm>
                <a:prstGeom prst="ellipse">
                  <a:avLst/>
                </a:prstGeom>
                <a:solidFill>
                  <a:srgbClr val="FFAA19"/>
                </a:solidFill>
                <a:ln w="9525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4000" b="0" i="0" u="none" strike="noStrike" cap="none" normalizeH="0" baseline="0">
                    <a:ln>
                      <a:solidFill>
                        <a:schemeClr val="bg1"/>
                      </a:solidFill>
                    </a:ln>
                    <a:solidFill>
                      <a:schemeClr val="tx1"/>
                    </a:solidFill>
                    <a:effectLst/>
                    <a:latin typeface="华文细黑" pitchFamily="2" charset="-122"/>
                    <a:ea typeface="华文细黑" pitchFamily="2" charset="-122"/>
                    <a:cs typeface="ＭＳ Ｐゴシック" charset="0"/>
                  </a:endParaRPr>
                </a:p>
              </p:txBody>
            </p:sp>
            <p:sp>
              <p:nvSpPr>
                <p:cNvPr id="40" name="Freeform 5"/>
                <p:cNvSpPr>
                  <a:spLocks noChangeAspect="1" noEditPoints="1"/>
                </p:cNvSpPr>
                <p:nvPr/>
              </p:nvSpPr>
              <p:spPr bwMode="auto">
                <a:xfrm>
                  <a:off x="5051454" y="2667285"/>
                  <a:ext cx="127430" cy="131907"/>
                </a:xfrm>
                <a:custGeom>
                  <a:gdLst>
                    <a:gd name="T0" fmla="*/ 159 w 5712"/>
                    <a:gd name="T1" fmla="*/ 3243 h 4864"/>
                    <a:gd name="T2" fmla="*/ 1111 w 5712"/>
                    <a:gd name="T3" fmla="*/ 2823 h 4864"/>
                    <a:gd name="T4" fmla="*/ 1323 w 5712"/>
                    <a:gd name="T5" fmla="*/ 2643 h 4864"/>
                    <a:gd name="T6" fmla="*/ 1852 w 5712"/>
                    <a:gd name="T7" fmla="*/ 3724 h 4864"/>
                    <a:gd name="T8" fmla="*/ 2275 w 5712"/>
                    <a:gd name="T9" fmla="*/ 2643 h 4864"/>
                    <a:gd name="T10" fmla="*/ 2539 w 5712"/>
                    <a:gd name="T11" fmla="*/ 2823 h 4864"/>
                    <a:gd name="T12" fmla="*/ 3174 w 5712"/>
                    <a:gd name="T13" fmla="*/ 3123 h 4864"/>
                    <a:gd name="T14" fmla="*/ 3174 w 5712"/>
                    <a:gd name="T15" fmla="*/ 3063 h 4864"/>
                    <a:gd name="T16" fmla="*/ 3808 w 5712"/>
                    <a:gd name="T17" fmla="*/ 2823 h 4864"/>
                    <a:gd name="T18" fmla="*/ 4390 w 5712"/>
                    <a:gd name="T19" fmla="*/ 3663 h 4864"/>
                    <a:gd name="T20" fmla="*/ 5078 w 5712"/>
                    <a:gd name="T21" fmla="*/ 2823 h 4864"/>
                    <a:gd name="T22" fmla="*/ 5554 w 5712"/>
                    <a:gd name="T23" fmla="*/ 2943 h 4864"/>
                    <a:gd name="T24" fmla="*/ 5712 w 5712"/>
                    <a:gd name="T25" fmla="*/ 4324 h 4864"/>
                    <a:gd name="T26" fmla="*/ 3650 w 5712"/>
                    <a:gd name="T27" fmla="*/ 4324 h 4864"/>
                    <a:gd name="T28" fmla="*/ 3650 w 5712"/>
                    <a:gd name="T29" fmla="*/ 4864 h 4864"/>
                    <a:gd name="T30" fmla="*/ 0 w 5712"/>
                    <a:gd name="T31" fmla="*/ 4864 h 4864"/>
                    <a:gd name="T32" fmla="*/ 159 w 5712"/>
                    <a:gd name="T33" fmla="*/ 3243 h 4864"/>
                    <a:gd name="T34" fmla="*/ 3861 w 5712"/>
                    <a:gd name="T35" fmla="*/ 1622 h 4864"/>
                    <a:gd name="T36" fmla="*/ 4919 w 5712"/>
                    <a:gd name="T37" fmla="*/ 1502 h 4864"/>
                    <a:gd name="T38" fmla="*/ 4866 w 5712"/>
                    <a:gd name="T39" fmla="*/ 2222 h 4864"/>
                    <a:gd name="T40" fmla="*/ 4655 w 5712"/>
                    <a:gd name="T41" fmla="*/ 2523 h 4864"/>
                    <a:gd name="T42" fmla="*/ 5236 w 5712"/>
                    <a:gd name="T43" fmla="*/ 2523 h 4864"/>
                    <a:gd name="T44" fmla="*/ 5184 w 5712"/>
                    <a:gd name="T45" fmla="*/ 1922 h 4864"/>
                    <a:gd name="T46" fmla="*/ 3650 w 5712"/>
                    <a:gd name="T47" fmla="*/ 1922 h 4864"/>
                    <a:gd name="T48" fmla="*/ 3597 w 5712"/>
                    <a:gd name="T49" fmla="*/ 2523 h 4864"/>
                    <a:gd name="T50" fmla="*/ 4126 w 5712"/>
                    <a:gd name="T51" fmla="*/ 2523 h 4864"/>
                    <a:gd name="T52" fmla="*/ 3967 w 5712"/>
                    <a:gd name="T53" fmla="*/ 2222 h 4864"/>
                    <a:gd name="T54" fmla="*/ 3861 w 5712"/>
                    <a:gd name="T55" fmla="*/ 1622 h 4864"/>
                    <a:gd name="T56" fmla="*/ 3861 w 5712"/>
                    <a:gd name="T57" fmla="*/ 1622 h 4864"/>
                    <a:gd name="T58" fmla="*/ 1111 w 5712"/>
                    <a:gd name="T59" fmla="*/ 1862 h 4864"/>
                    <a:gd name="T60" fmla="*/ 1164 w 5712"/>
                    <a:gd name="T61" fmla="*/ 961 h 4864"/>
                    <a:gd name="T62" fmla="*/ 2433 w 5712"/>
                    <a:gd name="T63" fmla="*/ 961 h 4864"/>
                    <a:gd name="T64" fmla="*/ 2486 w 5712"/>
                    <a:gd name="T65" fmla="*/ 1862 h 4864"/>
                    <a:gd name="T66" fmla="*/ 2751 w 5712"/>
                    <a:gd name="T67" fmla="*/ 1502 h 4864"/>
                    <a:gd name="T68" fmla="*/ 2645 w 5712"/>
                    <a:gd name="T69" fmla="*/ 481 h 4864"/>
                    <a:gd name="T70" fmla="*/ 1005 w 5712"/>
                    <a:gd name="T71" fmla="*/ 421 h 4864"/>
                    <a:gd name="T72" fmla="*/ 952 w 5712"/>
                    <a:gd name="T73" fmla="*/ 1682 h 4864"/>
                    <a:gd name="T74" fmla="*/ 1111 w 5712"/>
                    <a:gd name="T75" fmla="*/ 1862 h 486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5712" h="4864">
                      <a:moveTo>
                        <a:pt x="159" y="3243"/>
                      </a:moveTo>
                      <a:cubicBezTo>
                        <a:pt x="476" y="3123"/>
                        <a:pt x="794" y="2943"/>
                        <a:pt x="1111" y="2823"/>
                      </a:cubicBezTo>
                      <a:cubicBezTo>
                        <a:pt x="1164" y="2763"/>
                        <a:pt x="1270" y="2703"/>
                        <a:pt x="1323" y="2643"/>
                      </a:cubicBezTo>
                      <a:cubicBezTo>
                        <a:pt x="1852" y="3724"/>
                        <a:pt x="1852" y="3724"/>
                        <a:pt x="1852" y="3724"/>
                      </a:cubicBezTo>
                      <a:cubicBezTo>
                        <a:pt x="2275" y="2643"/>
                        <a:pt x="2275" y="2643"/>
                        <a:pt x="2275" y="2643"/>
                      </a:cubicBezTo>
                      <a:cubicBezTo>
                        <a:pt x="2380" y="2703"/>
                        <a:pt x="2433" y="2763"/>
                        <a:pt x="2539" y="2823"/>
                      </a:cubicBezTo>
                      <a:cubicBezTo>
                        <a:pt x="3174" y="3123"/>
                        <a:pt x="3174" y="3123"/>
                        <a:pt x="3174" y="3123"/>
                      </a:cubicBezTo>
                      <a:cubicBezTo>
                        <a:pt x="3174" y="3063"/>
                        <a:pt x="3174" y="3063"/>
                        <a:pt x="3174" y="3063"/>
                      </a:cubicBezTo>
                      <a:cubicBezTo>
                        <a:pt x="3438" y="2943"/>
                        <a:pt x="3650" y="2823"/>
                        <a:pt x="3808" y="2823"/>
                      </a:cubicBezTo>
                      <a:cubicBezTo>
                        <a:pt x="3914" y="3183"/>
                        <a:pt x="4126" y="3423"/>
                        <a:pt x="4390" y="3663"/>
                      </a:cubicBezTo>
                      <a:cubicBezTo>
                        <a:pt x="4708" y="3423"/>
                        <a:pt x="4919" y="3123"/>
                        <a:pt x="5078" y="2823"/>
                      </a:cubicBezTo>
                      <a:cubicBezTo>
                        <a:pt x="5184" y="2823"/>
                        <a:pt x="5395" y="2883"/>
                        <a:pt x="5554" y="2943"/>
                      </a:cubicBezTo>
                      <a:cubicBezTo>
                        <a:pt x="5712" y="3243"/>
                        <a:pt x="5712" y="3904"/>
                        <a:pt x="5712" y="4324"/>
                      </a:cubicBezTo>
                      <a:cubicBezTo>
                        <a:pt x="3650" y="4324"/>
                        <a:pt x="3650" y="4324"/>
                        <a:pt x="3650" y="4324"/>
                      </a:cubicBezTo>
                      <a:cubicBezTo>
                        <a:pt x="3703" y="4504"/>
                        <a:pt x="3703" y="4684"/>
                        <a:pt x="3650" y="4864"/>
                      </a:cubicBezTo>
                      <a:cubicBezTo>
                        <a:pt x="2433" y="4864"/>
                        <a:pt x="1217" y="4864"/>
                        <a:pt x="0" y="4864"/>
                      </a:cubicBezTo>
                      <a:cubicBezTo>
                        <a:pt x="0" y="4084"/>
                        <a:pt x="0" y="3543"/>
                        <a:pt x="159" y="3243"/>
                      </a:cubicBezTo>
                      <a:close/>
                      <a:moveTo>
                        <a:pt x="3861" y="1622"/>
                      </a:moveTo>
                      <a:cubicBezTo>
                        <a:pt x="4179" y="1682"/>
                        <a:pt x="4708" y="1622"/>
                        <a:pt x="4919" y="1502"/>
                      </a:cubicBezTo>
                      <a:cubicBezTo>
                        <a:pt x="4919" y="1622"/>
                        <a:pt x="4919" y="1982"/>
                        <a:pt x="4866" y="2222"/>
                      </a:cubicBezTo>
                      <a:cubicBezTo>
                        <a:pt x="4813" y="2342"/>
                        <a:pt x="4760" y="2462"/>
                        <a:pt x="4655" y="2523"/>
                      </a:cubicBezTo>
                      <a:cubicBezTo>
                        <a:pt x="5236" y="2523"/>
                        <a:pt x="5236" y="2523"/>
                        <a:pt x="5236" y="2523"/>
                      </a:cubicBezTo>
                      <a:cubicBezTo>
                        <a:pt x="5236" y="2523"/>
                        <a:pt x="5184" y="2042"/>
                        <a:pt x="5184" y="1922"/>
                      </a:cubicBezTo>
                      <a:cubicBezTo>
                        <a:pt x="5395" y="181"/>
                        <a:pt x="3385" y="181"/>
                        <a:pt x="3650" y="1922"/>
                      </a:cubicBezTo>
                      <a:cubicBezTo>
                        <a:pt x="3650" y="2042"/>
                        <a:pt x="3597" y="2523"/>
                        <a:pt x="3597" y="2523"/>
                      </a:cubicBezTo>
                      <a:cubicBezTo>
                        <a:pt x="4126" y="2523"/>
                        <a:pt x="4126" y="2523"/>
                        <a:pt x="4126" y="2523"/>
                      </a:cubicBezTo>
                      <a:cubicBezTo>
                        <a:pt x="4073" y="2462"/>
                        <a:pt x="4020" y="2342"/>
                        <a:pt x="3967" y="2222"/>
                      </a:cubicBezTo>
                      <a:cubicBezTo>
                        <a:pt x="3861" y="2042"/>
                        <a:pt x="3861" y="1802"/>
                        <a:pt x="3861" y="1622"/>
                      </a:cubicBezTo>
                      <a:cubicBezTo>
                        <a:pt x="3861" y="1622"/>
                        <a:pt x="3861" y="1622"/>
                        <a:pt x="3861" y="1622"/>
                      </a:cubicBezTo>
                      <a:close/>
                      <a:moveTo>
                        <a:pt x="1111" y="1862"/>
                      </a:moveTo>
                      <a:cubicBezTo>
                        <a:pt x="1111" y="1502"/>
                        <a:pt x="1111" y="1262"/>
                        <a:pt x="1164" y="961"/>
                      </a:cubicBezTo>
                      <a:cubicBezTo>
                        <a:pt x="1534" y="721"/>
                        <a:pt x="1957" y="1081"/>
                        <a:pt x="2433" y="961"/>
                      </a:cubicBezTo>
                      <a:cubicBezTo>
                        <a:pt x="2486" y="1201"/>
                        <a:pt x="2539" y="1502"/>
                        <a:pt x="2486" y="1862"/>
                      </a:cubicBezTo>
                      <a:cubicBezTo>
                        <a:pt x="2486" y="1862"/>
                        <a:pt x="2698" y="1682"/>
                        <a:pt x="2751" y="1502"/>
                      </a:cubicBezTo>
                      <a:cubicBezTo>
                        <a:pt x="2751" y="1322"/>
                        <a:pt x="2698" y="601"/>
                        <a:pt x="2645" y="481"/>
                      </a:cubicBezTo>
                      <a:cubicBezTo>
                        <a:pt x="2380" y="0"/>
                        <a:pt x="1323" y="0"/>
                        <a:pt x="1005" y="421"/>
                      </a:cubicBezTo>
                      <a:cubicBezTo>
                        <a:pt x="952" y="541"/>
                        <a:pt x="847" y="1502"/>
                        <a:pt x="952" y="1682"/>
                      </a:cubicBezTo>
                      <a:cubicBezTo>
                        <a:pt x="1005" y="1802"/>
                        <a:pt x="1111" y="1862"/>
                        <a:pt x="1111" y="1862"/>
                      </a:cubicBezTo>
                      <a:close/>
                    </a:path>
                  </a:pathLst>
                </a:custGeom>
                <a:solidFill>
                  <a:srgbClr val="383C64"/>
                </a:solidFill>
                <a:ln w="0">
                  <a:solidFill>
                    <a:srgbClr val="000000"/>
                  </a:solidFill>
                  <a:prstDash val="solid"/>
                  <a:rou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7189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437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1566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8754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5943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132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320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509" algn="l" defTabSz="914378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 sz="4000">
                    <a:solidFill>
                      <a:prstClr val="black"/>
                    </a:solidFill>
                    <a:latin typeface="华文细黑" pitchFamily="2" charset="-122"/>
                    <a:ea typeface="华文细黑" pitchFamily="2" charset="-122"/>
                  </a:endParaRPr>
                </a:p>
              </p:txBody>
            </p:sp>
          </p:grpSp>
        </p:grpSp>
        <p:grpSp>
          <p:nvGrpSpPr>
            <p:cNvPr id="41" name="组合 40"/>
            <p:cNvGrpSpPr/>
            <p:nvPr/>
          </p:nvGrpSpPr>
          <p:grpSpPr>
            <a:xfrm>
              <a:off x="2808672" y="3559798"/>
              <a:ext cx="1569599" cy="413991"/>
              <a:chOff x="2905384" y="4083918"/>
              <a:chExt cx="1569599" cy="446252"/>
            </a:xfrm>
          </p:grpSpPr>
          <p:sp>
            <p:nvSpPr>
              <p:cNvPr id="42" name="矩形 41"/>
              <p:cNvSpPr/>
              <p:nvPr/>
            </p:nvSpPr>
            <p:spPr>
              <a:xfrm>
                <a:off x="3070983" y="4189952"/>
                <a:ext cx="1404000" cy="340218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schemeClr val="tx1"/>
                    </a:solidFill>
                    <a:latin typeface="华文细黑" pitchFamily="2" charset="-122"/>
                    <a:ea typeface="华文细黑" pitchFamily="2" charset="-122"/>
                  </a:rPr>
                  <a:t>售后</a:t>
                </a:r>
              </a:p>
            </p:txBody>
          </p:sp>
          <p:grpSp>
            <p:nvGrpSpPr>
              <p:cNvPr id="43" name="组合 42"/>
              <p:cNvGrpSpPr/>
              <p:nvPr/>
            </p:nvGrpSpPr>
            <p:grpSpPr>
              <a:xfrm>
                <a:off x="2905384" y="4083918"/>
                <a:ext cx="331200" cy="331200"/>
                <a:chOff x="5854519" y="-829805"/>
                <a:chExt cx="412926" cy="420879"/>
              </a:xfrm>
            </p:grpSpPr>
            <p:grpSp>
              <p:nvGrpSpPr>
                <p:cNvPr id="44" name="组合 43"/>
                <p:cNvGrpSpPr/>
                <p:nvPr/>
              </p:nvGrpSpPr>
              <p:grpSpPr>
                <a:xfrm>
                  <a:off x="5854519" y="-829805"/>
                  <a:ext cx="412926" cy="420879"/>
                  <a:chOff x="5854519" y="-829805"/>
                  <a:chExt cx="412926" cy="420879"/>
                </a:xfrm>
              </p:grpSpPr>
              <p:sp>
                <p:nvSpPr>
                  <p:cNvPr id="46" name="椭圆 45"/>
                  <p:cNvSpPr/>
                  <p:nvPr/>
                </p:nvSpPr>
                <p:spPr bwMode="auto">
                  <a:xfrm>
                    <a:off x="5854519" y="-829805"/>
                    <a:ext cx="412926" cy="420879"/>
                  </a:xfrm>
                  <a:prstGeom prst="ellipse">
                    <a:avLst/>
                  </a:prstGeom>
                  <a:solidFill>
                    <a:srgbClr val="FFAA19"/>
                  </a:solidFill>
                  <a:ln w="9525" cap="flat" cmpd="sng" algn="ctr">
                    <a:solidFill>
                      <a:schemeClr val="bg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pPr marL="0" marR="0" indent="0" algn="l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</a:pPr>
                    <a:endParaRPr kumimoji="0" lang="zh-CN" altLang="en-US" sz="4000" b="0" i="0" u="none" strike="noStrike" cap="none" normalizeH="0" baseline="0">
                      <a:ln>
                        <a:solidFill>
                          <a:schemeClr val="bg1"/>
                        </a:solidFill>
                      </a:ln>
                      <a:solidFill>
                        <a:schemeClr val="tx1"/>
                      </a:solidFill>
                      <a:effectLst/>
                      <a:latin typeface="华文细黑" pitchFamily="2" charset="-122"/>
                      <a:ea typeface="华文细黑" pitchFamily="2" charset="-122"/>
                      <a:cs typeface="ＭＳ Ｐゴシック" charset="0"/>
                    </a:endParaRPr>
                  </a:p>
                </p:txBody>
              </p:sp>
              <p:grpSp>
                <p:nvGrpSpPr>
                  <p:cNvPr id="47" name="组合 93"/>
                  <p:cNvGrpSpPr/>
                  <p:nvPr/>
                </p:nvGrpSpPr>
                <p:grpSpPr>
                  <a:xfrm>
                    <a:off x="6121802" y="-618201"/>
                    <a:ext cx="95826" cy="55211"/>
                    <a:chOff x="5611970" y="1859849"/>
                    <a:chExt cx="201680" cy="177015"/>
                  </a:xfrm>
                </p:grpSpPr>
                <p:pic>
                  <p:nvPicPr>
                    <p:cNvPr id="48" name="图片 47"/>
                    <p:cNvPicPr>
                      <a:picLocks noChangeAspect="1"/>
                    </p:cNvPicPr>
                    <p:nvPr/>
                  </p:nvPicPr>
                  <p:blipFill>
                    <a:blip r:embed="rId4">
                      <a:clrChange>
                        <a:clrFrom>
                          <a:srgbClr val="3A3A68"/>
                        </a:clrFrom>
                        <a:clrTo>
                          <a:srgbClr val="3A3A68">
                            <a:alpha val="0"/>
                          </a:srgbClr>
                        </a:clrTo>
                      </a:clrChange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33233" r="24392" b="40087"/>
                    <a:stretch>
                      <a:fillRect/>
                    </a:stretch>
                  </p:blipFill>
                  <p:spPr>
                    <a:xfrm rot="20440486">
                      <a:off x="5611970" y="1859849"/>
                      <a:ext cx="158804" cy="50806"/>
                    </a:xfrm>
                    <a:prstGeom prst="rect">
                      <a:avLst/>
                    </a:prstGeom>
                  </p:spPr>
                </p:pic>
                <p:pic>
                  <p:nvPicPr>
                    <p:cNvPr id="49" name="图片 48"/>
                    <p:cNvPicPr>
                      <a:picLocks noChangeAspect="1"/>
                    </p:cNvPicPr>
                    <p:nvPr/>
                  </p:nvPicPr>
                  <p:blipFill>
                    <a:blip r:embed="rId4">
                      <a:clrChange>
                        <a:clrFrom>
                          <a:srgbClr val="3A3A68"/>
                        </a:clrFrom>
                        <a:clrTo>
                          <a:srgbClr val="3A3A68">
                            <a:alpha val="0"/>
                          </a:srgbClr>
                        </a:clrTo>
                      </a:clrChange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t="33233" r="24392" b="40087"/>
                    <a:stretch>
                      <a:fillRect/>
                    </a:stretch>
                  </p:blipFill>
                  <p:spPr>
                    <a:xfrm rot="20440486">
                      <a:off x="5654846" y="1986058"/>
                      <a:ext cx="158804" cy="50806"/>
                    </a:xfrm>
                    <a:prstGeom prst="rect">
                      <a:avLst/>
                    </a:prstGeom>
                  </p:spPr>
                </p:pic>
              </p:grpSp>
            </p:grpSp>
            <p:pic>
              <p:nvPicPr>
                <p:cNvPr id="45" name="Picture 2"/>
                <p:cNvPicPr>
                  <a:picLocks noChangeAspect="1" noChangeArrowheads="1"/>
                </p:cNvPicPr>
                <p:nvPr/>
              </p:nvPicPr>
              <p:blipFill>
                <a:blip r:embed="rId7">
                  <a:extLst>
                    <a:ext uri="{BEBA8EAE-BF5A-486C-A8C5-ECC9F3942E4B}">
                      <a14:imgProps xmlns:a14="http://schemas.microsoft.com/office/drawing/2010/main">
                        <a14:imgLayer r:embed="rId8">
                          <a14:imgEffect>
                            <a14:backgroundRemoval t="0" b="100000" l="0" r="99548">
                              <a14:foregroundMark x1="40724" y1="56679" x2="49321" y2="72202"/>
                              <a14:foregroundMark x1="82805" y1="45126" x2="87330" y2="46209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 bwMode="auto">
                <a:xfrm>
                  <a:off x="5943272" y="-766213"/>
                  <a:ext cx="246182" cy="30169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</p:grpSp>
        <p:sp>
          <p:nvSpPr>
            <p:cNvPr id="50" name="矩形 49"/>
            <p:cNvSpPr/>
            <p:nvPr/>
          </p:nvSpPr>
          <p:spPr>
            <a:xfrm>
              <a:off x="4863376" y="698316"/>
              <a:ext cx="1800000" cy="333974"/>
            </a:xfrm>
            <a:prstGeom prst="rect">
              <a:avLst/>
            </a:prstGeom>
            <a:solidFill>
              <a:srgbClr val="C2E0FF"/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原模式</a:t>
              </a:r>
            </a:p>
          </p:txBody>
        </p:sp>
        <p:sp>
          <p:nvSpPr>
            <p:cNvPr id="51" name="矩形 50"/>
            <p:cNvSpPr/>
            <p:nvPr/>
          </p:nvSpPr>
          <p:spPr>
            <a:xfrm>
              <a:off x="7139582" y="698316"/>
              <a:ext cx="1648929" cy="333974"/>
            </a:xfrm>
            <a:prstGeom prst="rect">
              <a:avLst/>
            </a:prstGeom>
            <a:solidFill>
              <a:srgbClr val="C2E0FF"/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大客户模式</a:t>
              </a:r>
            </a:p>
          </p:txBody>
        </p:sp>
        <p:pic>
          <p:nvPicPr>
            <p:cNvPr id="52" name="图片 2" descr="飞信截图20121103102211.png"/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257508" y="1278114"/>
              <a:ext cx="365880" cy="275658"/>
            </a:xfrm>
            <a:prstGeom prst="rect">
              <a:avLst/>
            </a:prstGeom>
          </p:spPr>
        </p:pic>
        <p:sp>
          <p:nvSpPr>
            <p:cNvPr id="55" name="加号 54"/>
            <p:cNvSpPr/>
            <p:nvPr/>
          </p:nvSpPr>
          <p:spPr bwMode="auto">
            <a:xfrm>
              <a:off x="5778254" y="1353045"/>
              <a:ext cx="140723" cy="126453"/>
            </a:xfrm>
            <a:prstGeom prst="mathPlus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9" tIns="34295" rIns="68589" bIns="34295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685891" eaLnBrk="0" hangingPunct="0"/>
              <a:endParaRPr lang="zh-CN" altLang="en-US" sz="900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pic>
          <p:nvPicPr>
            <p:cNvPr id="56" name="Picture 3" descr="F:\新建文件夹\business-professor.png"/>
            <p:cNvPicPr preferRelativeResize="0">
              <a:picLocks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29932" y="1303053"/>
              <a:ext cx="253302" cy="278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Picture 3" descr="F:\新建文件夹\business-professor.png"/>
            <p:cNvPicPr preferRelativeResize="0">
              <a:picLocks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808082" y="1303053"/>
              <a:ext cx="253302" cy="278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8" name="TextBox 57"/>
            <p:cNvSpPr txBox="1"/>
            <p:nvPr/>
          </p:nvSpPr>
          <p:spPr>
            <a:xfrm>
              <a:off x="5073014" y="1647062"/>
              <a:ext cx="658374" cy="2284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营业部</a:t>
              </a:r>
            </a:p>
          </p:txBody>
        </p:sp>
        <p:sp>
          <p:nvSpPr>
            <p:cNvPr id="59" name="TextBox 58"/>
            <p:cNvSpPr txBox="1"/>
            <p:nvPr/>
          </p:nvSpPr>
          <p:spPr>
            <a:xfrm>
              <a:off x="5921512" y="1647062"/>
              <a:ext cx="623722" cy="2284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销售员</a:t>
              </a:r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7625283" y="1647062"/>
              <a:ext cx="760450" cy="2284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销售员</a:t>
              </a:r>
            </a:p>
          </p:txBody>
        </p:sp>
        <p:pic>
          <p:nvPicPr>
            <p:cNvPr id="61" name="Picture 2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073014" y="2087257"/>
              <a:ext cx="341103" cy="3315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2" name="加号 61"/>
            <p:cNvSpPr/>
            <p:nvPr/>
          </p:nvSpPr>
          <p:spPr bwMode="auto">
            <a:xfrm>
              <a:off x="5880330" y="2161608"/>
              <a:ext cx="140723" cy="126453"/>
            </a:xfrm>
            <a:prstGeom prst="mathPlus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9" tIns="34295" rIns="68589" bIns="34295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685891" eaLnBrk="0" hangingPunct="0"/>
              <a:endParaRPr lang="zh-CN" altLang="en-US" sz="900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63" name="乘号 62"/>
            <p:cNvSpPr/>
            <p:nvPr/>
          </p:nvSpPr>
          <p:spPr>
            <a:xfrm>
              <a:off x="5425906" y="2183148"/>
              <a:ext cx="139312" cy="126453"/>
            </a:xfrm>
            <a:prstGeom prst="mathMultiply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64" name="TextBox 63"/>
            <p:cNvSpPr txBox="1"/>
            <p:nvPr/>
          </p:nvSpPr>
          <p:spPr>
            <a:xfrm>
              <a:off x="5548692" y="2103611"/>
              <a:ext cx="197972" cy="2855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latin typeface="华文细黑" pitchFamily="2" charset="-122"/>
                  <a:ea typeface="华文细黑" pitchFamily="2" charset="-122"/>
                </a:rPr>
                <a:t>5</a:t>
              </a:r>
              <a:endParaRPr lang="zh-CN" altLang="en-US" sz="14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65" name="TextBox 64"/>
            <p:cNvSpPr txBox="1"/>
            <p:nvPr/>
          </p:nvSpPr>
          <p:spPr>
            <a:xfrm>
              <a:off x="4961760" y="2384421"/>
              <a:ext cx="637748" cy="2284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快递员</a:t>
              </a:r>
            </a:p>
          </p:txBody>
        </p:sp>
        <p:pic>
          <p:nvPicPr>
            <p:cNvPr id="66" name="图片 1"/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163" b="100000" l="2326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50040" y="2049729"/>
              <a:ext cx="365067" cy="339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7" name="TextBox 66"/>
            <p:cNvSpPr txBox="1"/>
            <p:nvPr/>
          </p:nvSpPr>
          <p:spPr>
            <a:xfrm>
              <a:off x="6084896" y="2384421"/>
              <a:ext cx="637748" cy="2284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营业员</a:t>
              </a:r>
            </a:p>
          </p:txBody>
        </p:sp>
        <p:grpSp>
          <p:nvGrpSpPr>
            <p:cNvPr id="2" name="组合 1"/>
            <p:cNvGrpSpPr/>
            <p:nvPr/>
          </p:nvGrpSpPr>
          <p:grpSpPr>
            <a:xfrm>
              <a:off x="7139583" y="2121985"/>
              <a:ext cx="744269" cy="490857"/>
              <a:chOff x="7236295" y="2750085"/>
              <a:chExt cx="744269" cy="529108"/>
            </a:xfrm>
          </p:grpSpPr>
          <p:pic>
            <p:nvPicPr>
              <p:cNvPr id="68" name="Picture 2" descr="F:\新建文件夹\student.png"/>
              <p:cNvPicPr>
                <a:picLocks noChangeAspect="1" noChangeArrowheads="1"/>
              </p:cNvPicPr>
              <p:nvPr/>
            </p:nvPicPr>
            <p:blipFill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7426124" y="2750085"/>
                <a:ext cx="253302" cy="3001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9" name="TextBox 68"/>
              <p:cNvSpPr txBox="1"/>
              <p:nvPr/>
            </p:nvSpPr>
            <p:spPr>
              <a:xfrm>
                <a:off x="7236295" y="3032972"/>
                <a:ext cx="744269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>
                    <a:latin typeface="华文细黑" pitchFamily="2" charset="-122"/>
                    <a:ea typeface="华文细黑" pitchFamily="2" charset="-122"/>
                  </a:rPr>
                  <a:t>销售助理</a:t>
                </a:r>
              </a:p>
            </p:txBody>
          </p:sp>
        </p:grpSp>
        <p:sp>
          <p:nvSpPr>
            <p:cNvPr id="70" name="加号 69"/>
            <p:cNvSpPr/>
            <p:nvPr/>
          </p:nvSpPr>
          <p:spPr bwMode="auto">
            <a:xfrm>
              <a:off x="7813492" y="2236499"/>
              <a:ext cx="140723" cy="126453"/>
            </a:xfrm>
            <a:prstGeom prst="mathPlus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9" tIns="34295" rIns="68589" bIns="34295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685891" eaLnBrk="0" hangingPunct="0"/>
              <a:endParaRPr lang="zh-CN" altLang="en-US" sz="900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pic>
          <p:nvPicPr>
            <p:cNvPr id="71" name="图片 2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093699" y="2109416"/>
              <a:ext cx="336284" cy="3133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2" name="乘号 71"/>
            <p:cNvSpPr/>
            <p:nvPr/>
          </p:nvSpPr>
          <p:spPr>
            <a:xfrm>
              <a:off x="8397922" y="2183148"/>
              <a:ext cx="139312" cy="126453"/>
            </a:xfrm>
            <a:prstGeom prst="mathMultiply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8520708" y="2103611"/>
              <a:ext cx="197972" cy="2855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latin typeface="华文细黑" pitchFamily="2" charset="-122"/>
                  <a:ea typeface="华文细黑" pitchFamily="2" charset="-122"/>
                </a:rPr>
                <a:t>2</a:t>
              </a:r>
              <a:endParaRPr lang="zh-CN" altLang="en-US" sz="14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7944752" y="2384421"/>
              <a:ext cx="663642" cy="2284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外请人</a:t>
              </a:r>
            </a:p>
          </p:txBody>
        </p:sp>
        <p:grpSp>
          <p:nvGrpSpPr>
            <p:cNvPr id="75" name="组合 74"/>
            <p:cNvGrpSpPr/>
            <p:nvPr/>
          </p:nvGrpSpPr>
          <p:grpSpPr>
            <a:xfrm>
              <a:off x="7686782" y="2824381"/>
              <a:ext cx="675546" cy="420873"/>
              <a:chOff x="7594944" y="3331906"/>
              <a:chExt cx="864096" cy="599095"/>
            </a:xfrm>
          </p:grpSpPr>
          <p:sp>
            <p:nvSpPr>
              <p:cNvPr id="76" name="TextBox 75"/>
              <p:cNvSpPr txBox="1"/>
              <p:nvPr/>
            </p:nvSpPr>
            <p:spPr>
              <a:xfrm>
                <a:off x="7594944" y="3605853"/>
                <a:ext cx="864096" cy="3251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>
                    <a:latin typeface="华文细黑" pitchFamily="2" charset="-122"/>
                    <a:ea typeface="华文细黑" pitchFamily="2" charset="-122"/>
                  </a:rPr>
                  <a:t>外请车</a:t>
                </a:r>
              </a:p>
            </p:txBody>
          </p:sp>
          <p:pic>
            <p:nvPicPr>
              <p:cNvPr id="77" name="Picture 2"/>
              <p:cNvPicPr>
                <a:picLocks noChangeAspect="1" noChangeArrowheads="1"/>
              </p:cNvPicPr>
              <p:nvPr/>
            </p:nvPicPr>
            <p:blipFill>
              <a:blip r:embed="rId1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flipH="1">
                <a:off x="7856576" y="3331906"/>
                <a:ext cx="368021" cy="26576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78" name="组合 77"/>
            <p:cNvGrpSpPr/>
            <p:nvPr/>
          </p:nvGrpSpPr>
          <p:grpSpPr>
            <a:xfrm>
              <a:off x="5465268" y="2826372"/>
              <a:ext cx="678511" cy="416890"/>
              <a:chOff x="7473714" y="2455699"/>
              <a:chExt cx="867889" cy="593425"/>
            </a:xfrm>
          </p:grpSpPr>
          <p:grpSp>
            <p:nvGrpSpPr>
              <p:cNvPr id="79" name="组合 78"/>
              <p:cNvGrpSpPr/>
              <p:nvPr/>
            </p:nvGrpSpPr>
            <p:grpSpPr>
              <a:xfrm>
                <a:off x="7676687" y="2455699"/>
                <a:ext cx="448770" cy="278463"/>
                <a:chOff x="5359190" y="4688396"/>
                <a:chExt cx="1020587" cy="408845"/>
              </a:xfrm>
            </p:grpSpPr>
            <p:grpSp>
              <p:nvGrpSpPr>
                <p:cNvPr id="81" name="Group 110"/>
                <p:cNvGrpSpPr/>
                <p:nvPr/>
              </p:nvGrpSpPr>
              <p:grpSpPr>
                <a:xfrm flipH="1">
                  <a:off x="5359190" y="4688396"/>
                  <a:ext cx="1020587" cy="408845"/>
                  <a:chOff x="6873000" y="2238444"/>
                  <a:chExt cx="748543" cy="523929"/>
                </a:xfrm>
                <a:solidFill>
                  <a:srgbClr val="373C64"/>
                </a:solidFill>
              </p:grpSpPr>
              <p:sp>
                <p:nvSpPr>
                  <p:cNvPr id="83" name="Freeform 68"/>
                  <p:cNvSpPr>
                    <a:spLocks noEditPoints="1"/>
                  </p:cNvSpPr>
                  <p:nvPr/>
                </p:nvSpPr>
                <p:spPr bwMode="auto">
                  <a:xfrm>
                    <a:off x="6873000" y="2238444"/>
                    <a:ext cx="748543" cy="408459"/>
                  </a:xfrm>
                  <a:custGeom>
                    <a:gdLst>
                      <a:gd name="T0" fmla="*/ 2044 w 2113"/>
                      <a:gd name="T1" fmla="*/ 1008 h 1155"/>
                      <a:gd name="T2" fmla="*/ 2044 w 2113"/>
                      <a:gd name="T3" fmla="*/ 83 h 1155"/>
                      <a:gd name="T4" fmla="*/ 1960 w 2113"/>
                      <a:gd name="T5" fmla="*/ 0 h 1155"/>
                      <a:gd name="T6" fmla="*/ 799 w 2113"/>
                      <a:gd name="T7" fmla="*/ 0 h 1155"/>
                      <a:gd name="T8" fmla="*/ 715 w 2113"/>
                      <a:gd name="T9" fmla="*/ 83 h 1155"/>
                      <a:gd name="T10" fmla="*/ 715 w 2113"/>
                      <a:gd name="T11" fmla="*/ 394 h 1155"/>
                      <a:gd name="T12" fmla="*/ 649 w 2113"/>
                      <a:gd name="T13" fmla="*/ 347 h 1155"/>
                      <a:gd name="T14" fmla="*/ 519 w 2113"/>
                      <a:gd name="T15" fmla="*/ 347 h 1155"/>
                      <a:gd name="T16" fmla="*/ 58 w 2113"/>
                      <a:gd name="T17" fmla="*/ 875 h 1155"/>
                      <a:gd name="T18" fmla="*/ 58 w 2113"/>
                      <a:gd name="T19" fmla="*/ 1009 h 1155"/>
                      <a:gd name="T20" fmla="*/ 0 w 2113"/>
                      <a:gd name="T21" fmla="*/ 1078 h 1155"/>
                      <a:gd name="T22" fmla="*/ 0 w 2113"/>
                      <a:gd name="T23" fmla="*/ 1085 h 1155"/>
                      <a:gd name="T24" fmla="*/ 70 w 2113"/>
                      <a:gd name="T25" fmla="*/ 1155 h 1155"/>
                      <a:gd name="T26" fmla="*/ 155 w 2113"/>
                      <a:gd name="T27" fmla="*/ 1155 h 1155"/>
                      <a:gd name="T28" fmla="*/ 163 w 2113"/>
                      <a:gd name="T29" fmla="*/ 1115 h 1155"/>
                      <a:gd name="T30" fmla="*/ 230 w 2113"/>
                      <a:gd name="T31" fmla="*/ 1008 h 1155"/>
                      <a:gd name="T32" fmla="*/ 391 w 2113"/>
                      <a:gd name="T33" fmla="*/ 945 h 1155"/>
                      <a:gd name="T34" fmla="*/ 551 w 2113"/>
                      <a:gd name="T35" fmla="*/ 1008 h 1155"/>
                      <a:gd name="T36" fmla="*/ 618 w 2113"/>
                      <a:gd name="T37" fmla="*/ 1115 h 1155"/>
                      <a:gd name="T38" fmla="*/ 626 w 2113"/>
                      <a:gd name="T39" fmla="*/ 1155 h 1155"/>
                      <a:gd name="T40" fmla="*/ 1452 w 2113"/>
                      <a:gd name="T41" fmla="*/ 1155 h 1155"/>
                      <a:gd name="T42" fmla="*/ 1463 w 2113"/>
                      <a:gd name="T43" fmla="*/ 1108 h 1155"/>
                      <a:gd name="T44" fmla="*/ 1527 w 2113"/>
                      <a:gd name="T45" fmla="*/ 1008 h 1155"/>
                      <a:gd name="T46" fmla="*/ 1688 w 2113"/>
                      <a:gd name="T47" fmla="*/ 945 h 1155"/>
                      <a:gd name="T48" fmla="*/ 1848 w 2113"/>
                      <a:gd name="T49" fmla="*/ 1008 h 1155"/>
                      <a:gd name="T50" fmla="*/ 1913 w 2113"/>
                      <a:gd name="T51" fmla="*/ 1108 h 1155"/>
                      <a:gd name="T52" fmla="*/ 1923 w 2113"/>
                      <a:gd name="T53" fmla="*/ 1155 h 1155"/>
                      <a:gd name="T54" fmla="*/ 2043 w 2113"/>
                      <a:gd name="T55" fmla="*/ 1155 h 1155"/>
                      <a:gd name="T56" fmla="*/ 2113 w 2113"/>
                      <a:gd name="T57" fmla="*/ 1085 h 1155"/>
                      <a:gd name="T58" fmla="*/ 2113 w 2113"/>
                      <a:gd name="T59" fmla="*/ 1078 h 1155"/>
                      <a:gd name="T60" fmla="*/ 2044 w 2113"/>
                      <a:gd name="T61" fmla="*/ 1008 h 1155"/>
                      <a:gd name="T62" fmla="*/ 614 w 2113"/>
                      <a:gd name="T63" fmla="*/ 692 h 1155"/>
                      <a:gd name="T64" fmla="*/ 572 w 2113"/>
                      <a:gd name="T65" fmla="*/ 734 h 1155"/>
                      <a:gd name="T66" fmla="*/ 251 w 2113"/>
                      <a:gd name="T67" fmla="*/ 734 h 1155"/>
                      <a:gd name="T68" fmla="*/ 206 w 2113"/>
                      <a:gd name="T69" fmla="*/ 669 h 1155"/>
                      <a:gd name="T70" fmla="*/ 519 w 2113"/>
                      <a:gd name="T71" fmla="*/ 452 h 1155"/>
                      <a:gd name="T72" fmla="*/ 572 w 2113"/>
                      <a:gd name="T73" fmla="*/ 452 h 1155"/>
                      <a:gd name="T74" fmla="*/ 614 w 2113"/>
                      <a:gd name="T75" fmla="*/ 493 h 1155"/>
                      <a:gd name="T76" fmla="*/ 614 w 2113"/>
                      <a:gd name="T77" fmla="*/ 692 h 115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  <a:cxn ang="0">
                        <a:pos x="T72" y="T73"/>
                      </a:cxn>
                      <a:cxn ang="0">
                        <a:pos x="T74" y="T75"/>
                      </a:cxn>
                      <a:cxn ang="0">
                        <a:pos x="T76" y="T77"/>
                      </a:cxn>
                    </a:cxnLst>
                    <a:rect l="0" t="0" r="r" b="b"/>
                    <a:pathLst>
                      <a:path w="2113" h="1155">
                        <a:moveTo>
                          <a:pt x="2044" y="1008"/>
                        </a:moveTo>
                        <a:cubicBezTo>
                          <a:pt x="2044" y="83"/>
                          <a:pt x="2044" y="83"/>
                          <a:pt x="2044" y="83"/>
                        </a:cubicBezTo>
                        <a:cubicBezTo>
                          <a:pt x="2044" y="37"/>
                          <a:pt x="2006" y="0"/>
                          <a:pt x="1960" y="0"/>
                        </a:cubicBezTo>
                        <a:cubicBezTo>
                          <a:pt x="799" y="0"/>
                          <a:pt x="799" y="0"/>
                          <a:pt x="799" y="0"/>
                        </a:cubicBezTo>
                        <a:cubicBezTo>
                          <a:pt x="753" y="0"/>
                          <a:pt x="715" y="37"/>
                          <a:pt x="715" y="83"/>
                        </a:cubicBezTo>
                        <a:cubicBezTo>
                          <a:pt x="715" y="394"/>
                          <a:pt x="715" y="394"/>
                          <a:pt x="715" y="394"/>
                        </a:cubicBezTo>
                        <a:cubicBezTo>
                          <a:pt x="706" y="367"/>
                          <a:pt x="680" y="347"/>
                          <a:pt x="649" y="347"/>
                        </a:cubicBezTo>
                        <a:cubicBezTo>
                          <a:pt x="619" y="347"/>
                          <a:pt x="577" y="347"/>
                          <a:pt x="519" y="347"/>
                        </a:cubicBezTo>
                        <a:cubicBezTo>
                          <a:pt x="352" y="347"/>
                          <a:pt x="58" y="507"/>
                          <a:pt x="58" y="875"/>
                        </a:cubicBezTo>
                        <a:cubicBezTo>
                          <a:pt x="58" y="932"/>
                          <a:pt x="58" y="976"/>
                          <a:pt x="58" y="1009"/>
                        </a:cubicBezTo>
                        <a:cubicBezTo>
                          <a:pt x="25" y="1015"/>
                          <a:pt x="0" y="1043"/>
                          <a:pt x="0" y="1078"/>
                        </a:cubicBezTo>
                        <a:cubicBezTo>
                          <a:pt x="0" y="1085"/>
                          <a:pt x="0" y="1085"/>
                          <a:pt x="0" y="1085"/>
                        </a:cubicBezTo>
                        <a:cubicBezTo>
                          <a:pt x="0" y="1123"/>
                          <a:pt x="31" y="1155"/>
                          <a:pt x="70" y="1155"/>
                        </a:cubicBezTo>
                        <a:cubicBezTo>
                          <a:pt x="155" y="1155"/>
                          <a:pt x="155" y="1155"/>
                          <a:pt x="155" y="1155"/>
                        </a:cubicBezTo>
                        <a:cubicBezTo>
                          <a:pt x="157" y="1141"/>
                          <a:pt x="160" y="1128"/>
                          <a:pt x="163" y="1115"/>
                        </a:cubicBezTo>
                        <a:cubicBezTo>
                          <a:pt x="176" y="1073"/>
                          <a:pt x="199" y="1037"/>
                          <a:pt x="230" y="1008"/>
                        </a:cubicBezTo>
                        <a:cubicBezTo>
                          <a:pt x="272" y="969"/>
                          <a:pt x="329" y="945"/>
                          <a:pt x="391" y="945"/>
                        </a:cubicBezTo>
                        <a:cubicBezTo>
                          <a:pt x="453" y="945"/>
                          <a:pt x="509" y="969"/>
                          <a:pt x="551" y="1008"/>
                        </a:cubicBezTo>
                        <a:cubicBezTo>
                          <a:pt x="582" y="1037"/>
                          <a:pt x="606" y="1073"/>
                          <a:pt x="618" y="1115"/>
                        </a:cubicBezTo>
                        <a:cubicBezTo>
                          <a:pt x="622" y="1128"/>
                          <a:pt x="625" y="1141"/>
                          <a:pt x="626" y="1155"/>
                        </a:cubicBezTo>
                        <a:cubicBezTo>
                          <a:pt x="1452" y="1155"/>
                          <a:pt x="1452" y="1155"/>
                          <a:pt x="1452" y="1155"/>
                        </a:cubicBezTo>
                        <a:cubicBezTo>
                          <a:pt x="1454" y="1139"/>
                          <a:pt x="1458" y="1123"/>
                          <a:pt x="1463" y="1108"/>
                        </a:cubicBezTo>
                        <a:cubicBezTo>
                          <a:pt x="1475" y="1070"/>
                          <a:pt x="1498" y="1035"/>
                          <a:pt x="1527" y="1008"/>
                        </a:cubicBezTo>
                        <a:cubicBezTo>
                          <a:pt x="1569" y="969"/>
                          <a:pt x="1626" y="945"/>
                          <a:pt x="1688" y="945"/>
                        </a:cubicBezTo>
                        <a:cubicBezTo>
                          <a:pt x="1750" y="945"/>
                          <a:pt x="1806" y="969"/>
                          <a:pt x="1848" y="1008"/>
                        </a:cubicBezTo>
                        <a:cubicBezTo>
                          <a:pt x="1878" y="1035"/>
                          <a:pt x="1900" y="1070"/>
                          <a:pt x="1913" y="1108"/>
                        </a:cubicBezTo>
                        <a:cubicBezTo>
                          <a:pt x="1918" y="1123"/>
                          <a:pt x="1921" y="1139"/>
                          <a:pt x="1923" y="1155"/>
                        </a:cubicBezTo>
                        <a:cubicBezTo>
                          <a:pt x="2043" y="1155"/>
                          <a:pt x="2043" y="1155"/>
                          <a:pt x="2043" y="1155"/>
                        </a:cubicBezTo>
                        <a:cubicBezTo>
                          <a:pt x="2082" y="1155"/>
                          <a:pt x="2113" y="1123"/>
                          <a:pt x="2113" y="1085"/>
                        </a:cubicBezTo>
                        <a:cubicBezTo>
                          <a:pt x="2113" y="1078"/>
                          <a:pt x="2113" y="1078"/>
                          <a:pt x="2113" y="1078"/>
                        </a:cubicBezTo>
                        <a:cubicBezTo>
                          <a:pt x="2113" y="1040"/>
                          <a:pt x="2082" y="1008"/>
                          <a:pt x="2044" y="1008"/>
                        </a:cubicBezTo>
                        <a:close/>
                        <a:moveTo>
                          <a:pt x="614" y="692"/>
                        </a:moveTo>
                        <a:cubicBezTo>
                          <a:pt x="614" y="716"/>
                          <a:pt x="596" y="734"/>
                          <a:pt x="572" y="734"/>
                        </a:cubicBezTo>
                        <a:cubicBezTo>
                          <a:pt x="251" y="734"/>
                          <a:pt x="251" y="734"/>
                          <a:pt x="251" y="734"/>
                        </a:cubicBezTo>
                        <a:cubicBezTo>
                          <a:pt x="213" y="734"/>
                          <a:pt x="189" y="704"/>
                          <a:pt x="206" y="669"/>
                        </a:cubicBezTo>
                        <a:cubicBezTo>
                          <a:pt x="285" y="507"/>
                          <a:pt x="448" y="452"/>
                          <a:pt x="519" y="452"/>
                        </a:cubicBezTo>
                        <a:cubicBezTo>
                          <a:pt x="572" y="452"/>
                          <a:pt x="572" y="452"/>
                          <a:pt x="572" y="452"/>
                        </a:cubicBezTo>
                        <a:cubicBezTo>
                          <a:pt x="596" y="452"/>
                          <a:pt x="614" y="470"/>
                          <a:pt x="614" y="493"/>
                        </a:cubicBezTo>
                        <a:lnTo>
                          <a:pt x="614" y="692"/>
                        </a:ln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en-IE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84" name="Freeform 69"/>
                  <p:cNvSpPr/>
                  <p:nvPr/>
                </p:nvSpPr>
                <p:spPr bwMode="auto">
                  <a:xfrm>
                    <a:off x="6952173" y="2643614"/>
                    <a:ext cx="118759" cy="118759"/>
                  </a:xfrm>
                  <a:custGeom>
                    <a:gdLst>
                      <a:gd name="T0" fmla="*/ 321 w 335"/>
                      <a:gd name="T1" fmla="*/ 100 h 335"/>
                      <a:gd name="T2" fmla="*/ 168 w 335"/>
                      <a:gd name="T3" fmla="*/ 0 h 335"/>
                      <a:gd name="T4" fmla="*/ 14 w 335"/>
                      <a:gd name="T5" fmla="*/ 100 h 335"/>
                      <a:gd name="T6" fmla="*/ 2 w 335"/>
                      <a:gd name="T7" fmla="*/ 140 h 335"/>
                      <a:gd name="T8" fmla="*/ 0 w 335"/>
                      <a:gd name="T9" fmla="*/ 167 h 335"/>
                      <a:gd name="T10" fmla="*/ 168 w 335"/>
                      <a:gd name="T11" fmla="*/ 335 h 335"/>
                      <a:gd name="T12" fmla="*/ 335 w 335"/>
                      <a:gd name="T13" fmla="*/ 167 h 335"/>
                      <a:gd name="T14" fmla="*/ 333 w 335"/>
                      <a:gd name="T15" fmla="*/ 140 h 335"/>
                      <a:gd name="T16" fmla="*/ 321 w 335"/>
                      <a:gd name="T17" fmla="*/ 100 h 33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35" h="335">
                        <a:moveTo>
                          <a:pt x="321" y="100"/>
                        </a:moveTo>
                        <a:cubicBezTo>
                          <a:pt x="295" y="41"/>
                          <a:pt x="236" y="0"/>
                          <a:pt x="168" y="0"/>
                        </a:cubicBezTo>
                        <a:cubicBezTo>
                          <a:pt x="99" y="0"/>
                          <a:pt x="40" y="41"/>
                          <a:pt x="14" y="100"/>
                        </a:cubicBezTo>
                        <a:cubicBezTo>
                          <a:pt x="9" y="112"/>
                          <a:pt x="5" y="126"/>
                          <a:pt x="2" y="140"/>
                        </a:cubicBezTo>
                        <a:cubicBezTo>
                          <a:pt x="1" y="149"/>
                          <a:pt x="0" y="158"/>
                          <a:pt x="0" y="167"/>
                        </a:cubicBezTo>
                        <a:cubicBezTo>
                          <a:pt x="0" y="260"/>
                          <a:pt x="75" y="335"/>
                          <a:pt x="168" y="335"/>
                        </a:cubicBezTo>
                        <a:cubicBezTo>
                          <a:pt x="260" y="335"/>
                          <a:pt x="335" y="260"/>
                          <a:pt x="335" y="167"/>
                        </a:cubicBezTo>
                        <a:cubicBezTo>
                          <a:pt x="335" y="158"/>
                          <a:pt x="335" y="149"/>
                          <a:pt x="333" y="140"/>
                        </a:cubicBezTo>
                        <a:cubicBezTo>
                          <a:pt x="331" y="126"/>
                          <a:pt x="327" y="112"/>
                          <a:pt x="321" y="10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en-IE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  <p:sp>
                <p:nvSpPr>
                  <p:cNvPr id="85" name="Freeform 70"/>
                  <p:cNvSpPr/>
                  <p:nvPr/>
                </p:nvSpPr>
                <p:spPr bwMode="auto">
                  <a:xfrm>
                    <a:off x="7411015" y="2643614"/>
                    <a:ext cx="118759" cy="118759"/>
                  </a:xfrm>
                  <a:custGeom>
                    <a:gdLst>
                      <a:gd name="T0" fmla="*/ 318 w 335"/>
                      <a:gd name="T1" fmla="*/ 93 h 335"/>
                      <a:gd name="T2" fmla="*/ 168 w 335"/>
                      <a:gd name="T3" fmla="*/ 0 h 335"/>
                      <a:gd name="T4" fmla="*/ 17 w 335"/>
                      <a:gd name="T5" fmla="*/ 93 h 335"/>
                      <a:gd name="T6" fmla="*/ 2 w 335"/>
                      <a:gd name="T7" fmla="*/ 140 h 335"/>
                      <a:gd name="T8" fmla="*/ 0 w 335"/>
                      <a:gd name="T9" fmla="*/ 167 h 335"/>
                      <a:gd name="T10" fmla="*/ 168 w 335"/>
                      <a:gd name="T11" fmla="*/ 335 h 335"/>
                      <a:gd name="T12" fmla="*/ 335 w 335"/>
                      <a:gd name="T13" fmla="*/ 167 h 335"/>
                      <a:gd name="T14" fmla="*/ 333 w 335"/>
                      <a:gd name="T15" fmla="*/ 140 h 335"/>
                      <a:gd name="T16" fmla="*/ 318 w 335"/>
                      <a:gd name="T17" fmla="*/ 93 h 33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35" h="335">
                        <a:moveTo>
                          <a:pt x="318" y="93"/>
                        </a:moveTo>
                        <a:cubicBezTo>
                          <a:pt x="291" y="38"/>
                          <a:pt x="234" y="0"/>
                          <a:pt x="168" y="0"/>
                        </a:cubicBezTo>
                        <a:cubicBezTo>
                          <a:pt x="102" y="0"/>
                          <a:pt x="45" y="38"/>
                          <a:pt x="17" y="93"/>
                        </a:cubicBezTo>
                        <a:cubicBezTo>
                          <a:pt x="10" y="108"/>
                          <a:pt x="5" y="123"/>
                          <a:pt x="2" y="140"/>
                        </a:cubicBezTo>
                        <a:cubicBezTo>
                          <a:pt x="1" y="149"/>
                          <a:pt x="0" y="158"/>
                          <a:pt x="0" y="167"/>
                        </a:cubicBezTo>
                        <a:cubicBezTo>
                          <a:pt x="0" y="260"/>
                          <a:pt x="75" y="335"/>
                          <a:pt x="168" y="335"/>
                        </a:cubicBezTo>
                        <a:cubicBezTo>
                          <a:pt x="260" y="335"/>
                          <a:pt x="335" y="260"/>
                          <a:pt x="335" y="167"/>
                        </a:cubicBezTo>
                        <a:cubicBezTo>
                          <a:pt x="335" y="158"/>
                          <a:pt x="335" y="149"/>
                          <a:pt x="333" y="140"/>
                        </a:cubicBezTo>
                        <a:cubicBezTo>
                          <a:pt x="330" y="123"/>
                          <a:pt x="325" y="108"/>
                          <a:pt x="318" y="93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7189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437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1566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8754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5943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132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320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509" algn="l" defTabSz="914378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en-IE">
                      <a:latin typeface="华文细黑" pitchFamily="2" charset="-122"/>
                      <a:ea typeface="华文细黑" pitchFamily="2" charset="-122"/>
                    </a:endParaRPr>
                  </a:p>
                </p:txBody>
              </p:sp>
            </p:grpSp>
            <p:pic>
              <p:nvPicPr>
                <p:cNvPr id="82" name="Picture 2"/>
                <p:cNvPicPr>
                  <a:picLocks noChangeAspect="1" noChangeArrowheads="1"/>
                </p:cNvPicPr>
                <p:nvPr/>
              </p:nvPicPr>
              <p:blipFill>
                <a:blip r:embed="rId1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 bwMode="auto">
                <a:xfrm>
                  <a:off x="5543855" y="4785097"/>
                  <a:ext cx="360805" cy="15607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sp>
            <p:nvSpPr>
              <p:cNvPr id="80" name="TextBox 79"/>
              <p:cNvSpPr txBox="1"/>
              <p:nvPr/>
            </p:nvSpPr>
            <p:spPr>
              <a:xfrm>
                <a:off x="7473714" y="2723978"/>
                <a:ext cx="867889" cy="3251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>
                    <a:latin typeface="华文细黑" pitchFamily="2" charset="-122"/>
                    <a:ea typeface="华文细黑" pitchFamily="2" charset="-122"/>
                  </a:rPr>
                  <a:t>自有车</a:t>
                </a:r>
              </a:p>
            </p:txBody>
          </p:sp>
        </p:grpSp>
        <p:pic>
          <p:nvPicPr>
            <p:cNvPr id="86" name="Picture 2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310398" y="3486564"/>
              <a:ext cx="341103" cy="3315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7" name="图片 1"/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163" b="100000" l="2326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136548" y="3449036"/>
              <a:ext cx="365067" cy="339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8" name="TextBox 87"/>
            <p:cNvSpPr txBox="1"/>
            <p:nvPr/>
          </p:nvSpPr>
          <p:spPr>
            <a:xfrm>
              <a:off x="5172768" y="3748898"/>
              <a:ext cx="637748" cy="2284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快递员</a:t>
              </a:r>
            </a:p>
          </p:txBody>
        </p:sp>
        <p:sp>
          <p:nvSpPr>
            <p:cNvPr id="89" name="TextBox 88"/>
            <p:cNvSpPr txBox="1"/>
            <p:nvPr/>
          </p:nvSpPr>
          <p:spPr>
            <a:xfrm>
              <a:off x="6004068" y="3748898"/>
              <a:ext cx="639448" cy="2284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>
                  <a:latin typeface="华文细黑" pitchFamily="2" charset="-122"/>
                  <a:ea typeface="华文细黑" pitchFamily="2" charset="-122"/>
                </a:rPr>
                <a:t>营业员</a:t>
              </a:r>
            </a:p>
          </p:txBody>
        </p:sp>
        <p:sp>
          <p:nvSpPr>
            <p:cNvPr id="90" name="加号 89"/>
            <p:cNvSpPr/>
            <p:nvPr/>
          </p:nvSpPr>
          <p:spPr bwMode="auto">
            <a:xfrm>
              <a:off x="5787046" y="3559971"/>
              <a:ext cx="140723" cy="126453"/>
            </a:xfrm>
            <a:prstGeom prst="mathPlus">
              <a:avLst/>
            </a:prstGeom>
            <a:solidFill>
              <a:srgbClr val="373C64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9" tIns="34295" rIns="68589" bIns="34295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685891" eaLnBrk="0" hangingPunct="0"/>
              <a:endParaRPr lang="zh-CN" altLang="en-US" sz="900"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94" name="下箭头 93"/>
            <p:cNvSpPr/>
            <p:nvPr/>
          </p:nvSpPr>
          <p:spPr>
            <a:xfrm>
              <a:off x="3539184" y="1818367"/>
              <a:ext cx="216024" cy="99228"/>
            </a:xfrm>
            <a:prstGeom prst="downArrow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95" name="下箭头 94"/>
            <p:cNvSpPr/>
            <p:nvPr/>
          </p:nvSpPr>
          <p:spPr>
            <a:xfrm>
              <a:off x="3539184" y="2601372"/>
              <a:ext cx="216024" cy="99228"/>
            </a:xfrm>
            <a:prstGeom prst="downArrow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96" name="下箭头 95"/>
            <p:cNvSpPr/>
            <p:nvPr/>
          </p:nvSpPr>
          <p:spPr>
            <a:xfrm>
              <a:off x="3539184" y="3360031"/>
              <a:ext cx="216024" cy="99228"/>
            </a:xfrm>
            <a:prstGeom prst="downArrow">
              <a:avLst/>
            </a:prstGeom>
            <a:solidFill>
              <a:srgbClr val="373C64"/>
            </a:solidFill>
            <a:ln>
              <a:solidFill>
                <a:srgbClr val="373C6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97" name="矩形 96"/>
            <p:cNvSpPr/>
            <p:nvPr/>
          </p:nvSpPr>
          <p:spPr>
            <a:xfrm>
              <a:off x="2974271" y="698316"/>
              <a:ext cx="1404000" cy="333974"/>
            </a:xfrm>
            <a:prstGeom prst="rect">
              <a:avLst/>
            </a:prstGeom>
            <a:solidFill>
              <a:srgbClr val="C2E0FF"/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</a:rPr>
                <a:t>前端环节</a:t>
              </a:r>
            </a:p>
          </p:txBody>
        </p:sp>
        <p:grpSp>
          <p:nvGrpSpPr>
            <p:cNvPr id="98" name="组合 97"/>
            <p:cNvGrpSpPr/>
            <p:nvPr/>
          </p:nvGrpSpPr>
          <p:grpSpPr>
            <a:xfrm>
              <a:off x="7754675" y="3515838"/>
              <a:ext cx="744269" cy="490857"/>
              <a:chOff x="7236295" y="2750085"/>
              <a:chExt cx="744269" cy="529108"/>
            </a:xfrm>
          </p:grpSpPr>
          <p:pic>
            <p:nvPicPr>
              <p:cNvPr id="99" name="Picture 2" descr="F:\新建文件夹\student.png"/>
              <p:cNvPicPr>
                <a:picLocks noChangeAspect="1" noChangeArrowheads="1"/>
              </p:cNvPicPr>
              <p:nvPr/>
            </p:nvPicPr>
            <p:blipFill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7426124" y="2750085"/>
                <a:ext cx="253302" cy="3001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0" name="TextBox 99"/>
              <p:cNvSpPr txBox="1"/>
              <p:nvPr/>
            </p:nvSpPr>
            <p:spPr>
              <a:xfrm>
                <a:off x="7236295" y="3032972"/>
                <a:ext cx="744269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>
                    <a:latin typeface="华文细黑" pitchFamily="2" charset="-122"/>
                    <a:ea typeface="华文细黑" pitchFamily="2" charset="-122"/>
                  </a:rPr>
                  <a:t>销售助理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49816533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Title 1"/>
          <p:cNvSpPr txBox="1"/>
          <p:nvPr/>
        </p:nvSpPr>
        <p:spPr>
          <a:xfrm>
            <a:off x="571472" y="-18"/>
            <a:ext cx="7384904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大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客户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模式试点降低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大客户前端成本，同时解决大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客户奖金双算及挂靠问题</a:t>
            </a:r>
            <a:endParaRPr lang="zh-CN" altLang="en-US" sz="16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253448" y="674429"/>
            <a:ext cx="4209616" cy="4096147"/>
          </a:xfrm>
          <a:prstGeom prst="rect">
            <a:avLst/>
          </a:prstGeom>
          <a:noFill/>
          <a:ln w="952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38" name="TextBox 37"/>
          <p:cNvSpPr txBox="1"/>
          <p:nvPr/>
        </p:nvSpPr>
        <p:spPr>
          <a:xfrm>
            <a:off x="253448" y="674429"/>
            <a:ext cx="4211743" cy="343290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降低</a:t>
            </a:r>
            <a:r>
              <a:rPr lang="zh-CN" altLang="en-US" sz="14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大</a:t>
            </a:r>
            <a:r>
              <a:rPr lang="zh-CN" altLang="en-US" sz="14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客户前端</a:t>
            </a:r>
            <a:r>
              <a:rPr lang="zh-CN" altLang="en-US" sz="14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成本</a:t>
            </a:r>
            <a:endParaRPr lang="zh-CN" altLang="en-US" sz="14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4680737" y="674429"/>
            <a:ext cx="4209616" cy="4096147"/>
          </a:xfrm>
          <a:prstGeom prst="rect">
            <a:avLst/>
          </a:prstGeom>
          <a:noFill/>
          <a:ln w="952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0" name="TextBox 39"/>
          <p:cNvSpPr txBox="1"/>
          <p:nvPr/>
        </p:nvSpPr>
        <p:spPr>
          <a:xfrm>
            <a:off x="4680737" y="674429"/>
            <a:ext cx="4211743" cy="343290"/>
          </a:xfrm>
          <a:prstGeom prst="rect">
            <a:avLst/>
          </a:prstGeom>
          <a:solidFill>
            <a:srgbClr val="373C64"/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解决奖金双算及挂靠问题</a:t>
            </a:r>
            <a:endParaRPr lang="zh-CN" altLang="en-US" sz="1400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5004048" y="3075806"/>
            <a:ext cx="1815809" cy="1547839"/>
            <a:chOff x="5004048" y="1312589"/>
            <a:chExt cx="1815809" cy="3437679"/>
          </a:xfrm>
        </p:grpSpPr>
        <p:sp>
          <p:nvSpPr>
            <p:cNvPr id="72" name="TextBox 156"/>
            <p:cNvSpPr txBox="1">
              <a:spLocks noChangeArrowheads="1"/>
            </p:cNvSpPr>
            <p:nvPr/>
          </p:nvSpPr>
          <p:spPr bwMode="auto">
            <a:xfrm>
              <a:off x="5883753" y="4486274"/>
              <a:ext cx="936104" cy="26399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rIns="0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/>
                  <a:ea typeface="华文细黑"/>
                </a:rPr>
                <a:t>(</a:t>
              </a:r>
              <a:r>
                <a:rPr lang="zh-CN" altLang="en-US" sz="800" b="1" smtClean="0">
                  <a:latin typeface="华文细黑"/>
                  <a:ea typeface="华文细黑"/>
                </a:rPr>
                <a:t>单位</a:t>
              </a:r>
              <a:r>
                <a:rPr lang="zh-CN" altLang="en-US" sz="800" b="1">
                  <a:latin typeface="华文细黑"/>
                  <a:ea typeface="华文细黑"/>
                </a:rPr>
                <a:t>：</a:t>
              </a:r>
              <a:r>
                <a:rPr lang="zh-CN" altLang="en-US" sz="800" b="1" smtClean="0">
                  <a:latin typeface="华文细黑"/>
                  <a:ea typeface="华文细黑"/>
                </a:rPr>
                <a:t>万元</a:t>
              </a:r>
              <a:r>
                <a:rPr lang="en-US" altLang="zh-CN" sz="800" b="1" smtClean="0">
                  <a:latin typeface="华文细黑"/>
                  <a:ea typeface="华文细黑"/>
                </a:rPr>
                <a:t>)</a:t>
              </a:r>
              <a:endParaRPr lang="en-US" altLang="zh-CN" sz="800" b="1">
                <a:latin typeface="华文细黑"/>
                <a:ea typeface="华文细黑"/>
              </a:endParaRPr>
            </a:p>
          </p:txBody>
        </p:sp>
        <p:grpSp>
          <p:nvGrpSpPr>
            <p:cNvPr id="6" name="组合 5"/>
            <p:cNvGrpSpPr/>
            <p:nvPr/>
          </p:nvGrpSpPr>
          <p:grpSpPr>
            <a:xfrm>
              <a:off x="5004048" y="1312589"/>
              <a:ext cx="1600899" cy="2987353"/>
              <a:chOff x="5034339" y="1423617"/>
              <a:chExt cx="1600899" cy="2987353"/>
            </a:xfrm>
          </p:grpSpPr>
          <p:cxnSp>
            <p:nvCxnSpPr>
              <p:cNvPr id="64" name="直接连接符 63"/>
              <p:cNvCxnSpPr/>
              <p:nvPr/>
            </p:nvCxnSpPr>
            <p:spPr bwMode="auto">
              <a:xfrm>
                <a:off x="5109531" y="4218127"/>
                <a:ext cx="1508984" cy="0"/>
              </a:xfrm>
              <a:prstGeom prst="line">
                <a:avLst/>
              </a:prstGeom>
              <a:solidFill>
                <a:schemeClr val="accent1"/>
              </a:solidFill>
              <a:ln w="63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65" name="矩形 64"/>
              <p:cNvSpPr/>
              <p:nvPr/>
            </p:nvSpPr>
            <p:spPr bwMode="auto">
              <a:xfrm>
                <a:off x="5202568" y="2236669"/>
                <a:ext cx="360000" cy="1981458"/>
              </a:xfrm>
              <a:prstGeom prst="rect">
                <a:avLst/>
              </a:prstGeom>
              <a:solidFill>
                <a:srgbClr val="373C6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9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endParaRPr>
              </a:p>
            </p:txBody>
          </p:sp>
          <p:sp>
            <p:nvSpPr>
              <p:cNvPr id="66" name="矩形 65"/>
              <p:cNvSpPr/>
              <p:nvPr/>
            </p:nvSpPr>
            <p:spPr bwMode="auto">
              <a:xfrm>
                <a:off x="6028473" y="2571751"/>
                <a:ext cx="360000" cy="1646378"/>
              </a:xfrm>
              <a:prstGeom prst="rect">
                <a:avLst/>
              </a:prstGeom>
              <a:solidFill>
                <a:srgbClr val="FAAF19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9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endParaRPr>
              </a:p>
            </p:txBody>
          </p:sp>
          <p:sp>
            <p:nvSpPr>
              <p:cNvPr id="67" name="TextBox 156"/>
              <p:cNvSpPr txBox="1">
                <a:spLocks noChangeArrowheads="1"/>
              </p:cNvSpPr>
              <p:nvPr/>
            </p:nvSpPr>
            <p:spPr bwMode="auto">
              <a:xfrm>
                <a:off x="5034339" y="4216319"/>
                <a:ext cx="736803" cy="194651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rIns="0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800" b="1">
                    <a:latin typeface="华文细黑"/>
                    <a:ea typeface="华文细黑"/>
                  </a:rPr>
                  <a:t>剥离</a:t>
                </a:r>
                <a:r>
                  <a:rPr lang="zh-CN" altLang="en-US" sz="800" b="1" smtClean="0">
                    <a:latin typeface="华文细黑"/>
                    <a:ea typeface="华文细黑"/>
                  </a:rPr>
                  <a:t>前</a:t>
                </a:r>
                <a:r>
                  <a:rPr lang="zh-CN" altLang="en-US" sz="800" b="1">
                    <a:latin typeface="华文细黑"/>
                    <a:ea typeface="华文细黑"/>
                  </a:rPr>
                  <a:t>奖金</a:t>
                </a:r>
                <a:endParaRPr lang="en-US" altLang="zh-CN" sz="800" b="1">
                  <a:latin typeface="华文细黑"/>
                  <a:ea typeface="华文细黑"/>
                </a:endParaRPr>
              </a:p>
            </p:txBody>
          </p:sp>
          <p:sp>
            <p:nvSpPr>
              <p:cNvPr id="68" name="TextBox 156"/>
              <p:cNvSpPr txBox="1">
                <a:spLocks noChangeArrowheads="1"/>
              </p:cNvSpPr>
              <p:nvPr/>
            </p:nvSpPr>
            <p:spPr bwMode="auto">
              <a:xfrm>
                <a:off x="5898435" y="4216320"/>
                <a:ext cx="736803" cy="19465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rIns="0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800" b="1">
                    <a:latin typeface="华文细黑"/>
                    <a:ea typeface="华文细黑"/>
                  </a:rPr>
                  <a:t>剥离</a:t>
                </a:r>
                <a:r>
                  <a:rPr lang="zh-CN" altLang="en-US" sz="800" b="1" smtClean="0">
                    <a:latin typeface="华文细黑"/>
                    <a:ea typeface="华文细黑"/>
                  </a:rPr>
                  <a:t>后</a:t>
                </a:r>
                <a:r>
                  <a:rPr lang="zh-CN" altLang="en-US" sz="800" b="1">
                    <a:latin typeface="华文细黑"/>
                    <a:ea typeface="华文细黑"/>
                  </a:rPr>
                  <a:t>奖金</a:t>
                </a:r>
                <a:endParaRPr lang="en-US" altLang="zh-CN" sz="800" b="1">
                  <a:latin typeface="华文细黑"/>
                  <a:ea typeface="华文细黑"/>
                </a:endParaRPr>
              </a:p>
            </p:txBody>
          </p:sp>
          <p:sp>
            <p:nvSpPr>
              <p:cNvPr id="69" name="矩形 68"/>
              <p:cNvSpPr/>
              <p:nvPr/>
            </p:nvSpPr>
            <p:spPr bwMode="auto">
              <a:xfrm>
                <a:off x="6028484" y="2236669"/>
                <a:ext cx="360000" cy="335081"/>
              </a:xfrm>
              <a:prstGeom prst="rect">
                <a:avLst/>
              </a:prstGeom>
              <a:pattFill prst="wdDnDiag">
                <a:fgClr>
                  <a:schemeClr val="bg1"/>
                </a:fgClr>
                <a:bgClr>
                  <a:schemeClr val="bg1">
                    <a:lumMod val="75000"/>
                  </a:schemeClr>
                </a:bgClr>
              </a:patt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24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70" name="TextBox 156"/>
              <p:cNvSpPr txBox="1">
                <a:spLocks noChangeArrowheads="1"/>
              </p:cNvSpPr>
              <p:nvPr/>
            </p:nvSpPr>
            <p:spPr bwMode="auto">
              <a:xfrm>
                <a:off x="5161055" y="2924261"/>
                <a:ext cx="441740" cy="246221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r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en-US" altLang="zh-CN" sz="1000" b="1" smtClean="0">
                    <a:solidFill>
                      <a:schemeClr val="bg1"/>
                    </a:solidFill>
                    <a:latin typeface="华文细黑"/>
                    <a:ea typeface="华文细黑"/>
                  </a:rPr>
                  <a:t>3.4</a:t>
                </a:r>
                <a:endParaRPr lang="en-US" altLang="zh-CN" sz="1000" b="1">
                  <a:solidFill>
                    <a:schemeClr val="bg1"/>
                  </a:solidFill>
                  <a:latin typeface="华文细黑"/>
                  <a:ea typeface="华文细黑"/>
                </a:endParaRPr>
              </a:p>
            </p:txBody>
          </p:sp>
          <p:sp>
            <p:nvSpPr>
              <p:cNvPr id="71" name="TextBox 156"/>
              <p:cNvSpPr txBox="1">
                <a:spLocks noChangeArrowheads="1"/>
              </p:cNvSpPr>
              <p:nvPr/>
            </p:nvSpPr>
            <p:spPr bwMode="auto">
              <a:xfrm>
                <a:off x="5966571" y="3355195"/>
                <a:ext cx="459677" cy="246221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r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en-US" altLang="zh-CN" sz="1000" b="1" smtClean="0">
                    <a:latin typeface="华文细黑"/>
                    <a:ea typeface="华文细黑"/>
                  </a:rPr>
                  <a:t>2.8</a:t>
                </a:r>
                <a:endParaRPr lang="en-US" altLang="zh-CN" sz="1000" b="1">
                  <a:latin typeface="华文细黑"/>
                  <a:ea typeface="华文细黑"/>
                </a:endParaRPr>
              </a:p>
            </p:txBody>
          </p:sp>
          <p:sp>
            <p:nvSpPr>
              <p:cNvPr id="73" name="TextBox 156"/>
              <p:cNvSpPr txBox="1">
                <a:spLocks noChangeArrowheads="1"/>
              </p:cNvSpPr>
              <p:nvPr/>
            </p:nvSpPr>
            <p:spPr bwMode="auto">
              <a:xfrm>
                <a:off x="5321706" y="1423617"/>
                <a:ext cx="857079" cy="54684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r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smtClean="0">
                    <a:latin typeface="华文细黑"/>
                    <a:ea typeface="华文细黑"/>
                  </a:rPr>
                  <a:t>解决奖金双算</a:t>
                </a:r>
                <a:endParaRPr lang="zh-CN" altLang="en-US" sz="1000" b="1">
                  <a:latin typeface="华文细黑"/>
                  <a:ea typeface="华文细黑"/>
                </a:endParaRPr>
              </a:p>
            </p:txBody>
          </p:sp>
          <p:sp>
            <p:nvSpPr>
              <p:cNvPr id="74" name="Freeform 7"/>
              <p:cNvSpPr/>
              <p:nvPr/>
            </p:nvSpPr>
            <p:spPr bwMode="gray">
              <a:xfrm rot="15131860" flipH="1" flipV="1">
                <a:off x="5406453" y="2219935"/>
                <a:ext cx="708255" cy="364316"/>
              </a:xfrm>
              <a:custGeom>
                <a:gdLst>
                  <a:gd name="T0" fmla="*/ 2147483647 w 2706"/>
                  <a:gd name="T1" fmla="*/ 2147483647 h 1093"/>
                  <a:gd name="T2" fmla="*/ 2147483647 w 2706"/>
                  <a:gd name="T3" fmla="*/ 2147483647 h 1093"/>
                  <a:gd name="T4" fmla="*/ 2147483647 w 2706"/>
                  <a:gd name="T5" fmla="*/ 2147483647 h 1093"/>
                  <a:gd name="T6" fmla="*/ 2147483647 w 2706"/>
                  <a:gd name="T7" fmla="*/ 2147483647 h 1093"/>
                  <a:gd name="T8" fmla="*/ 2147483647 w 2706"/>
                  <a:gd name="T9" fmla="*/ 2147483647 h 1093"/>
                  <a:gd name="T10" fmla="*/ 2147483647 w 2706"/>
                  <a:gd name="T11" fmla="*/ 2147483647 h 1093"/>
                  <a:gd name="T12" fmla="*/ 2147483647 w 2706"/>
                  <a:gd name="T13" fmla="*/ 2147483647 h 1093"/>
                  <a:gd name="T14" fmla="*/ 2147483647 w 2706"/>
                  <a:gd name="T15" fmla="*/ 2147483647 h 1093"/>
                  <a:gd name="T16" fmla="*/ 2147483647 w 2706"/>
                  <a:gd name="T17" fmla="*/ 2147483647 h 1093"/>
                  <a:gd name="T18" fmla="*/ 2147483647 w 2706"/>
                  <a:gd name="T19" fmla="*/ 2147483647 h 1093"/>
                  <a:gd name="T20" fmla="*/ 2147483647 w 2706"/>
                  <a:gd name="T21" fmla="*/ 2147483647 h 1093"/>
                  <a:gd name="T22" fmla="*/ 2147483647 w 2706"/>
                  <a:gd name="T23" fmla="*/ 2147483647 h 1093"/>
                  <a:gd name="T24" fmla="*/ 2147483647 w 2706"/>
                  <a:gd name="T25" fmla="*/ 2147483647 h 1093"/>
                  <a:gd name="T26" fmla="*/ 2147483647 w 2706"/>
                  <a:gd name="T27" fmla="*/ 2147483647 h 1093"/>
                  <a:gd name="T28" fmla="*/ 2147483647 w 2706"/>
                  <a:gd name="T29" fmla="*/ 2147483647 h 1093"/>
                  <a:gd name="T30" fmla="*/ 2147483647 w 2706"/>
                  <a:gd name="T31" fmla="*/ 2147483647 h 1093"/>
                  <a:gd name="T32" fmla="*/ 2147483647 w 2706"/>
                  <a:gd name="T33" fmla="*/ 2147483647 h 1093"/>
                  <a:gd name="T34" fmla="*/ 2147483647 w 2706"/>
                  <a:gd name="T35" fmla="*/ 2147483647 h 1093"/>
                  <a:gd name="T36" fmla="*/ 2147483647 w 2706"/>
                  <a:gd name="T37" fmla="*/ 2147483647 h 1093"/>
                  <a:gd name="T38" fmla="*/ 2147483647 w 2706"/>
                  <a:gd name="T39" fmla="*/ 2147483647 h 1093"/>
                  <a:gd name="T40" fmla="*/ 2147483647 w 2706"/>
                  <a:gd name="T41" fmla="*/ 2147483647 h 1093"/>
                  <a:gd name="T42" fmla="*/ 2147483647 w 2706"/>
                  <a:gd name="T43" fmla="*/ 2147483647 h 1093"/>
                  <a:gd name="T44" fmla="*/ 2147483647 w 2706"/>
                  <a:gd name="T45" fmla="*/ 2147483647 h 1093"/>
                  <a:gd name="T46" fmla="*/ 2147483647 w 2706"/>
                  <a:gd name="T47" fmla="*/ 2147483647 h 1093"/>
                  <a:gd name="T48" fmla="*/ 2147483647 w 2706"/>
                  <a:gd name="T49" fmla="*/ 2147483647 h 1093"/>
                  <a:gd name="T50" fmla="*/ 2147483647 w 2706"/>
                  <a:gd name="T51" fmla="*/ 2147483647 h 1093"/>
                  <a:gd name="T52" fmla="*/ 2147483647 w 2706"/>
                  <a:gd name="T53" fmla="*/ 2147483647 h 1093"/>
                  <a:gd name="T54" fmla="*/ 2147483647 w 2706"/>
                  <a:gd name="T55" fmla="*/ 2147483647 h 1093"/>
                  <a:gd name="T56" fmla="*/ 2147483647 w 2706"/>
                  <a:gd name="T57" fmla="*/ 2147483647 h 1093"/>
                  <a:gd name="T58" fmla="*/ 2147483647 w 2706"/>
                  <a:gd name="T59" fmla="*/ 2147483647 h 1093"/>
                  <a:gd name="T60" fmla="*/ 2147483647 w 2706"/>
                  <a:gd name="T61" fmla="*/ 2147483647 h 1093"/>
                  <a:gd name="T62" fmla="*/ 2147483647 w 2706"/>
                  <a:gd name="T63" fmla="*/ 2147483647 h 1093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2706"/>
                  <a:gd name="T97" fmla="*/ 0 h 1093"/>
                  <a:gd name="T98" fmla="*/ 2706 w 2706"/>
                  <a:gd name="T99" fmla="*/ 1093 h 1093"/>
                </a:gdLst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2706" h="1093">
                    <a:moveTo>
                      <a:pt x="0" y="1093"/>
                    </a:moveTo>
                    <a:lnTo>
                      <a:pt x="247" y="884"/>
                    </a:lnTo>
                    <a:lnTo>
                      <a:pt x="350" y="793"/>
                    </a:lnTo>
                    <a:lnTo>
                      <a:pt x="451" y="708"/>
                    </a:lnTo>
                    <a:lnTo>
                      <a:pt x="553" y="631"/>
                    </a:lnTo>
                    <a:lnTo>
                      <a:pt x="655" y="562"/>
                    </a:lnTo>
                    <a:lnTo>
                      <a:pt x="756" y="497"/>
                    </a:lnTo>
                    <a:lnTo>
                      <a:pt x="856" y="439"/>
                    </a:lnTo>
                    <a:lnTo>
                      <a:pt x="955" y="388"/>
                    </a:lnTo>
                    <a:lnTo>
                      <a:pt x="1053" y="342"/>
                    </a:lnTo>
                    <a:lnTo>
                      <a:pt x="1148" y="300"/>
                    </a:lnTo>
                    <a:lnTo>
                      <a:pt x="1242" y="264"/>
                    </a:lnTo>
                    <a:lnTo>
                      <a:pt x="1331" y="232"/>
                    </a:lnTo>
                    <a:lnTo>
                      <a:pt x="1419" y="204"/>
                    </a:lnTo>
                    <a:lnTo>
                      <a:pt x="1504" y="182"/>
                    </a:lnTo>
                    <a:lnTo>
                      <a:pt x="1586" y="160"/>
                    </a:lnTo>
                    <a:lnTo>
                      <a:pt x="1664" y="144"/>
                    </a:lnTo>
                    <a:lnTo>
                      <a:pt x="1737" y="131"/>
                    </a:lnTo>
                    <a:lnTo>
                      <a:pt x="1807" y="121"/>
                    </a:lnTo>
                    <a:lnTo>
                      <a:pt x="1871" y="112"/>
                    </a:lnTo>
                    <a:lnTo>
                      <a:pt x="1932" y="107"/>
                    </a:lnTo>
                    <a:lnTo>
                      <a:pt x="1988" y="103"/>
                    </a:lnTo>
                    <a:lnTo>
                      <a:pt x="2038" y="100"/>
                    </a:lnTo>
                    <a:lnTo>
                      <a:pt x="2082" y="99"/>
                    </a:lnTo>
                    <a:lnTo>
                      <a:pt x="2121" y="100"/>
                    </a:lnTo>
                    <a:lnTo>
                      <a:pt x="2152" y="99"/>
                    </a:lnTo>
                    <a:lnTo>
                      <a:pt x="2178" y="101"/>
                    </a:lnTo>
                    <a:lnTo>
                      <a:pt x="2195" y="102"/>
                    </a:lnTo>
                    <a:lnTo>
                      <a:pt x="2206" y="102"/>
                    </a:lnTo>
                    <a:lnTo>
                      <a:pt x="2210" y="102"/>
                    </a:lnTo>
                    <a:lnTo>
                      <a:pt x="2146" y="0"/>
                    </a:lnTo>
                    <a:lnTo>
                      <a:pt x="2706" y="330"/>
                    </a:lnTo>
                    <a:lnTo>
                      <a:pt x="2270" y="473"/>
                    </a:lnTo>
                    <a:lnTo>
                      <a:pt x="2336" y="358"/>
                    </a:lnTo>
                    <a:lnTo>
                      <a:pt x="2335" y="357"/>
                    </a:lnTo>
                    <a:lnTo>
                      <a:pt x="2326" y="354"/>
                    </a:lnTo>
                    <a:lnTo>
                      <a:pt x="2313" y="350"/>
                    </a:lnTo>
                    <a:lnTo>
                      <a:pt x="2293" y="345"/>
                    </a:lnTo>
                    <a:lnTo>
                      <a:pt x="2270" y="337"/>
                    </a:lnTo>
                    <a:lnTo>
                      <a:pt x="2241" y="330"/>
                    </a:lnTo>
                    <a:lnTo>
                      <a:pt x="2207" y="323"/>
                    </a:lnTo>
                    <a:lnTo>
                      <a:pt x="2168" y="317"/>
                    </a:lnTo>
                    <a:lnTo>
                      <a:pt x="2124" y="311"/>
                    </a:lnTo>
                    <a:lnTo>
                      <a:pt x="2075" y="306"/>
                    </a:lnTo>
                    <a:lnTo>
                      <a:pt x="2024" y="301"/>
                    </a:lnTo>
                    <a:lnTo>
                      <a:pt x="1966" y="298"/>
                    </a:lnTo>
                    <a:lnTo>
                      <a:pt x="1905" y="295"/>
                    </a:lnTo>
                    <a:lnTo>
                      <a:pt x="1838" y="298"/>
                    </a:lnTo>
                    <a:lnTo>
                      <a:pt x="1767" y="301"/>
                    </a:lnTo>
                    <a:lnTo>
                      <a:pt x="1692" y="309"/>
                    </a:lnTo>
                    <a:lnTo>
                      <a:pt x="1613" y="317"/>
                    </a:lnTo>
                    <a:lnTo>
                      <a:pt x="1533" y="330"/>
                    </a:lnTo>
                    <a:lnTo>
                      <a:pt x="1445" y="349"/>
                    </a:lnTo>
                    <a:lnTo>
                      <a:pt x="1354" y="371"/>
                    </a:lnTo>
                    <a:lnTo>
                      <a:pt x="1262" y="397"/>
                    </a:lnTo>
                    <a:lnTo>
                      <a:pt x="1164" y="428"/>
                    </a:lnTo>
                    <a:lnTo>
                      <a:pt x="1065" y="464"/>
                    </a:lnTo>
                    <a:lnTo>
                      <a:pt x="960" y="505"/>
                    </a:lnTo>
                    <a:lnTo>
                      <a:pt x="853" y="553"/>
                    </a:lnTo>
                    <a:lnTo>
                      <a:pt x="742" y="608"/>
                    </a:lnTo>
                    <a:lnTo>
                      <a:pt x="629" y="669"/>
                    </a:lnTo>
                    <a:lnTo>
                      <a:pt x="512" y="736"/>
                    </a:lnTo>
                    <a:lnTo>
                      <a:pt x="393" y="809"/>
                    </a:lnTo>
                    <a:lnTo>
                      <a:pt x="271" y="892"/>
                    </a:lnTo>
                    <a:lnTo>
                      <a:pt x="0" y="1093"/>
                    </a:lnTo>
                    <a:close/>
                  </a:path>
                </a:pathLst>
              </a:custGeom>
              <a:solidFill>
                <a:srgbClr val="00B050"/>
              </a:solidFill>
              <a:ln w="15875">
                <a:noFill/>
                <a:round/>
              </a:ln>
            </p:spPr>
            <p:txBody>
              <a:bodyPr wrap="square"/>
              <a:lstStyle>
                <a:defPPr>
                  <a:defRPr lang="zh-CN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4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</p:grpSp>
      <p:sp>
        <p:nvSpPr>
          <p:cNvPr id="85" name="TextBox 84"/>
          <p:cNvSpPr txBox="1"/>
          <p:nvPr/>
        </p:nvSpPr>
        <p:spPr>
          <a:xfrm>
            <a:off x="4791644" y="987574"/>
            <a:ext cx="3585993" cy="33470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defTabSz="685891" eaLnBrk="0" hangingPunct="0">
              <a:lnSpc>
                <a:spcPct val="150000"/>
              </a:lnSpc>
              <a:buFont typeface="Wingdings" pitchFamily="2" charset="2"/>
              <a:buChar char="u"/>
            </a:pPr>
            <a:r>
              <a:rPr lang="zh-CN" altLang="en-US" sz="1050" b="1">
                <a:latin typeface="华文细黑" pitchFamily="2" charset="-122"/>
                <a:ea typeface="华文细黑" pitchFamily="2" charset="-122"/>
                <a:cs typeface="ＭＳ Ｐゴシック" charset="0"/>
              </a:rPr>
              <a:t>大客户剥离营业部，</a:t>
            </a:r>
            <a:r>
              <a:rPr lang="zh-CN" altLang="en-US" sz="105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解决奖金双算及挂靠问题</a:t>
            </a:r>
            <a:endParaRPr lang="zh-CN" altLang="en-US" sz="1050" b="1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86" name="TextBox 85"/>
          <p:cNvSpPr txBox="1"/>
          <p:nvPr/>
        </p:nvSpPr>
        <p:spPr>
          <a:xfrm>
            <a:off x="395536" y="1051815"/>
            <a:ext cx="3868388" cy="25391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defTabSz="685891" eaLnBrk="0" hangingPunct="0">
              <a:buFont typeface="Wingdings" pitchFamily="2" charset="2"/>
              <a:buChar char="u"/>
            </a:pPr>
            <a:r>
              <a:rPr lang="zh-CN" altLang="en-US" sz="105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试点客户发货收入较稳定，前端</a:t>
            </a:r>
            <a:r>
              <a:rPr lang="zh-CN" altLang="en-US" sz="1050" b="1">
                <a:latin typeface="华文细黑" pitchFamily="2" charset="-122"/>
                <a:ea typeface="华文细黑" pitchFamily="2" charset="-122"/>
                <a:cs typeface="ＭＳ Ｐゴシック" charset="0"/>
              </a:rPr>
              <a:t>成本下降</a:t>
            </a:r>
            <a:r>
              <a:rPr lang="en-US" altLang="zh-CN" sz="1050" b="1">
                <a:latin typeface="华文细黑" pitchFamily="2" charset="-122"/>
                <a:ea typeface="华文细黑" pitchFamily="2" charset="-122"/>
                <a:cs typeface="ＭＳ Ｐゴシック" charset="0"/>
              </a:rPr>
              <a:t>9%</a:t>
            </a:r>
            <a:endParaRPr lang="zh-CN" altLang="en-US" sz="1050" b="1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 flipH="1">
            <a:off x="2359319" y="1635645"/>
            <a:ext cx="0" cy="2988000"/>
          </a:xfrm>
          <a:prstGeom prst="line">
            <a:avLst/>
          </a:prstGeom>
          <a:ln w="6350">
            <a:solidFill>
              <a:schemeClr val="bg1">
                <a:lumMod val="6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直接连接符 86"/>
          <p:cNvCxnSpPr/>
          <p:nvPr/>
        </p:nvCxnSpPr>
        <p:spPr>
          <a:xfrm flipH="1">
            <a:off x="6876256" y="3272465"/>
            <a:ext cx="0" cy="1351180"/>
          </a:xfrm>
          <a:prstGeom prst="line">
            <a:avLst/>
          </a:prstGeom>
          <a:ln w="6350">
            <a:solidFill>
              <a:schemeClr val="bg1">
                <a:lumMod val="6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组合 6"/>
          <p:cNvGrpSpPr/>
          <p:nvPr/>
        </p:nvGrpSpPr>
        <p:grpSpPr>
          <a:xfrm>
            <a:off x="2575821" y="1928753"/>
            <a:ext cx="1924171" cy="2587213"/>
            <a:chOff x="2503812" y="2100682"/>
            <a:chExt cx="1924171" cy="2466610"/>
          </a:xfrm>
        </p:grpSpPr>
        <p:grpSp>
          <p:nvGrpSpPr>
            <p:cNvPr id="3" name="组合 2"/>
            <p:cNvGrpSpPr/>
            <p:nvPr/>
          </p:nvGrpSpPr>
          <p:grpSpPr>
            <a:xfrm>
              <a:off x="2503812" y="2100682"/>
              <a:ext cx="1852164" cy="2199260"/>
              <a:chOff x="899125" y="1866503"/>
              <a:chExt cx="3140356" cy="2827280"/>
            </a:xfrm>
          </p:grpSpPr>
          <p:cxnSp>
            <p:nvCxnSpPr>
              <p:cNvPr id="52" name="直接连接符 51"/>
              <p:cNvCxnSpPr/>
              <p:nvPr/>
            </p:nvCxnSpPr>
            <p:spPr bwMode="auto">
              <a:xfrm>
                <a:off x="1482526" y="2948783"/>
                <a:ext cx="554787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65000"/>
                  </a:schemeClr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53" name="直接连接符 52"/>
              <p:cNvCxnSpPr/>
              <p:nvPr/>
            </p:nvCxnSpPr>
            <p:spPr bwMode="auto">
              <a:xfrm>
                <a:off x="1482526" y="2237278"/>
                <a:ext cx="554787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65000"/>
                  </a:schemeClr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54" name="直接连接符 53"/>
              <p:cNvCxnSpPr/>
              <p:nvPr/>
            </p:nvCxnSpPr>
            <p:spPr bwMode="auto">
              <a:xfrm>
                <a:off x="2485462" y="2451510"/>
                <a:ext cx="554787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65000"/>
                  </a:schemeClr>
                </a:solidFill>
                <a:prstDash val="sysDash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43" name="矩形 42"/>
              <p:cNvSpPr/>
              <p:nvPr/>
            </p:nvSpPr>
            <p:spPr bwMode="auto">
              <a:xfrm>
                <a:off x="1013289" y="2237278"/>
                <a:ext cx="549344" cy="2151485"/>
              </a:xfrm>
              <a:prstGeom prst="rect">
                <a:avLst/>
              </a:prstGeom>
              <a:solidFill>
                <a:srgbClr val="373C6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9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细黑" pitchFamily="2" charset="-122"/>
                  <a:ea typeface="华文细黑" pitchFamily="2" charset="-122"/>
                  <a:cs typeface="ＭＳ Ｐゴシック" charset="0"/>
                </a:endParaRPr>
              </a:p>
            </p:txBody>
          </p:sp>
          <p:cxnSp>
            <p:nvCxnSpPr>
              <p:cNvPr id="44" name="直接连接符 43"/>
              <p:cNvCxnSpPr/>
              <p:nvPr/>
            </p:nvCxnSpPr>
            <p:spPr bwMode="auto">
              <a:xfrm>
                <a:off x="899125" y="4380764"/>
                <a:ext cx="2723503" cy="0"/>
              </a:xfrm>
              <a:prstGeom prst="line">
                <a:avLst/>
              </a:prstGeom>
              <a:solidFill>
                <a:schemeClr val="accent1"/>
              </a:solidFill>
              <a:ln w="63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45" name="TextBox 156"/>
              <p:cNvSpPr txBox="1">
                <a:spLocks noChangeArrowheads="1"/>
              </p:cNvSpPr>
              <p:nvPr/>
            </p:nvSpPr>
            <p:spPr bwMode="auto">
              <a:xfrm>
                <a:off x="2561240" y="1866503"/>
                <a:ext cx="867789" cy="301777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r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en-US" altLang="zh-CN" sz="1000">
                    <a:latin typeface="华文细黑"/>
                    <a:ea typeface="华文细黑"/>
                  </a:rPr>
                  <a:t>9%</a:t>
                </a:r>
                <a:endParaRPr lang="zh-CN" altLang="en-US" sz="1000">
                  <a:latin typeface="华文细黑"/>
                  <a:ea typeface="华文细黑"/>
                </a:endParaRPr>
              </a:p>
            </p:txBody>
          </p:sp>
          <p:sp>
            <p:nvSpPr>
              <p:cNvPr id="46" name="矩形 45"/>
              <p:cNvSpPr/>
              <p:nvPr/>
            </p:nvSpPr>
            <p:spPr bwMode="auto">
              <a:xfrm>
                <a:off x="2023980" y="2237278"/>
                <a:ext cx="549344" cy="711506"/>
              </a:xfrm>
              <a:prstGeom prst="rect">
                <a:avLst/>
              </a:prstGeom>
              <a:solidFill>
                <a:srgbClr val="FFC000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3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47" name="矩形 46"/>
              <p:cNvSpPr/>
              <p:nvPr/>
            </p:nvSpPr>
            <p:spPr bwMode="auto">
              <a:xfrm>
                <a:off x="3071238" y="2451510"/>
                <a:ext cx="549344" cy="497273"/>
              </a:xfrm>
              <a:prstGeom prst="rect">
                <a:avLst/>
              </a:prstGeom>
              <a:solidFill>
                <a:srgbClr val="C2E0FF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3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/>
                  <a:ea typeface="ＭＳ Ｐゴシック" charset="0"/>
                  <a:cs typeface="ＭＳ Ｐゴシック" charset="0"/>
                </a:endParaRPr>
              </a:p>
            </p:txBody>
          </p:sp>
          <p:sp>
            <p:nvSpPr>
              <p:cNvPr id="48" name="TextBox 156"/>
              <p:cNvSpPr txBox="1">
                <a:spLocks noChangeArrowheads="1"/>
              </p:cNvSpPr>
              <p:nvPr/>
            </p:nvSpPr>
            <p:spPr bwMode="auto">
              <a:xfrm>
                <a:off x="1041368" y="3048652"/>
                <a:ext cx="493184" cy="316532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r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en-US" altLang="zh-CN" sz="1000" b="1">
                    <a:solidFill>
                      <a:schemeClr val="bg1"/>
                    </a:solidFill>
                    <a:latin typeface="华文细黑"/>
                    <a:ea typeface="华文细黑"/>
                  </a:rPr>
                  <a:t>93.8</a:t>
                </a:r>
              </a:p>
            </p:txBody>
          </p:sp>
          <p:sp>
            <p:nvSpPr>
              <p:cNvPr id="49" name="TextBox 156"/>
              <p:cNvSpPr txBox="1">
                <a:spLocks noChangeArrowheads="1"/>
              </p:cNvSpPr>
              <p:nvPr/>
            </p:nvSpPr>
            <p:spPr bwMode="auto">
              <a:xfrm>
                <a:off x="987230" y="4416817"/>
                <a:ext cx="493184" cy="227538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rIns="0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800" b="1">
                    <a:latin typeface="华文细黑"/>
                    <a:ea typeface="华文细黑"/>
                  </a:rPr>
                  <a:t>收入</a:t>
                </a:r>
                <a:endParaRPr lang="en-US" altLang="zh-CN" sz="800" b="1">
                  <a:latin typeface="华文细黑"/>
                  <a:ea typeface="华文细黑"/>
                </a:endParaRPr>
              </a:p>
            </p:txBody>
          </p:sp>
          <p:sp>
            <p:nvSpPr>
              <p:cNvPr id="50" name="TextBox 156"/>
              <p:cNvSpPr txBox="1">
                <a:spLocks noChangeArrowheads="1"/>
              </p:cNvSpPr>
              <p:nvPr/>
            </p:nvSpPr>
            <p:spPr bwMode="auto">
              <a:xfrm>
                <a:off x="1743713" y="4416817"/>
                <a:ext cx="1074868" cy="276966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r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800" b="1">
                    <a:latin typeface="华文细黑"/>
                    <a:ea typeface="华文细黑"/>
                  </a:rPr>
                  <a:t>原前端成本</a:t>
                </a:r>
                <a:endParaRPr lang="en-US" altLang="zh-CN" sz="800" b="1">
                  <a:latin typeface="华文细黑"/>
                  <a:ea typeface="华文细黑"/>
                </a:endParaRPr>
              </a:p>
            </p:txBody>
          </p:sp>
          <p:sp>
            <p:nvSpPr>
              <p:cNvPr id="51" name="TextBox 156"/>
              <p:cNvSpPr txBox="1">
                <a:spLocks noChangeArrowheads="1"/>
              </p:cNvSpPr>
              <p:nvPr/>
            </p:nvSpPr>
            <p:spPr bwMode="auto">
              <a:xfrm>
                <a:off x="2717744" y="4416816"/>
                <a:ext cx="1321737" cy="240303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rIns="0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800" b="1">
                    <a:latin typeface="华文细黑"/>
                    <a:ea typeface="华文细黑"/>
                  </a:rPr>
                  <a:t>前端成本承包</a:t>
                </a:r>
                <a:endParaRPr lang="en-US" altLang="zh-CN" sz="800" b="1">
                  <a:latin typeface="华文细黑"/>
                  <a:ea typeface="华文细黑"/>
                </a:endParaRPr>
              </a:p>
            </p:txBody>
          </p:sp>
          <p:sp>
            <p:nvSpPr>
              <p:cNvPr id="55" name="Freeform 7"/>
              <p:cNvSpPr/>
              <p:nvPr/>
            </p:nvSpPr>
            <p:spPr bwMode="gray">
              <a:xfrm rot="14229563" flipH="1" flipV="1">
                <a:off x="2562569" y="2070075"/>
                <a:ext cx="464139" cy="381302"/>
              </a:xfrm>
              <a:custGeom>
                <a:gdLst>
                  <a:gd name="T0" fmla="*/ 2147483647 w 2706"/>
                  <a:gd name="T1" fmla="*/ 2147483647 h 1093"/>
                  <a:gd name="T2" fmla="*/ 2147483647 w 2706"/>
                  <a:gd name="T3" fmla="*/ 2147483647 h 1093"/>
                  <a:gd name="T4" fmla="*/ 2147483647 w 2706"/>
                  <a:gd name="T5" fmla="*/ 2147483647 h 1093"/>
                  <a:gd name="T6" fmla="*/ 2147483647 w 2706"/>
                  <a:gd name="T7" fmla="*/ 2147483647 h 1093"/>
                  <a:gd name="T8" fmla="*/ 2147483647 w 2706"/>
                  <a:gd name="T9" fmla="*/ 2147483647 h 1093"/>
                  <a:gd name="T10" fmla="*/ 2147483647 w 2706"/>
                  <a:gd name="T11" fmla="*/ 2147483647 h 1093"/>
                  <a:gd name="T12" fmla="*/ 2147483647 w 2706"/>
                  <a:gd name="T13" fmla="*/ 2147483647 h 1093"/>
                  <a:gd name="T14" fmla="*/ 2147483647 w 2706"/>
                  <a:gd name="T15" fmla="*/ 2147483647 h 1093"/>
                  <a:gd name="T16" fmla="*/ 2147483647 w 2706"/>
                  <a:gd name="T17" fmla="*/ 2147483647 h 1093"/>
                  <a:gd name="T18" fmla="*/ 2147483647 w 2706"/>
                  <a:gd name="T19" fmla="*/ 2147483647 h 1093"/>
                  <a:gd name="T20" fmla="*/ 2147483647 w 2706"/>
                  <a:gd name="T21" fmla="*/ 2147483647 h 1093"/>
                  <a:gd name="T22" fmla="*/ 2147483647 w 2706"/>
                  <a:gd name="T23" fmla="*/ 2147483647 h 1093"/>
                  <a:gd name="T24" fmla="*/ 2147483647 w 2706"/>
                  <a:gd name="T25" fmla="*/ 2147483647 h 1093"/>
                  <a:gd name="T26" fmla="*/ 2147483647 w 2706"/>
                  <a:gd name="T27" fmla="*/ 2147483647 h 1093"/>
                  <a:gd name="T28" fmla="*/ 2147483647 w 2706"/>
                  <a:gd name="T29" fmla="*/ 2147483647 h 1093"/>
                  <a:gd name="T30" fmla="*/ 2147483647 w 2706"/>
                  <a:gd name="T31" fmla="*/ 2147483647 h 1093"/>
                  <a:gd name="T32" fmla="*/ 2147483647 w 2706"/>
                  <a:gd name="T33" fmla="*/ 2147483647 h 1093"/>
                  <a:gd name="T34" fmla="*/ 2147483647 w 2706"/>
                  <a:gd name="T35" fmla="*/ 2147483647 h 1093"/>
                  <a:gd name="T36" fmla="*/ 2147483647 w 2706"/>
                  <a:gd name="T37" fmla="*/ 2147483647 h 1093"/>
                  <a:gd name="T38" fmla="*/ 2147483647 w 2706"/>
                  <a:gd name="T39" fmla="*/ 2147483647 h 1093"/>
                  <a:gd name="T40" fmla="*/ 2147483647 w 2706"/>
                  <a:gd name="T41" fmla="*/ 2147483647 h 1093"/>
                  <a:gd name="T42" fmla="*/ 2147483647 w 2706"/>
                  <a:gd name="T43" fmla="*/ 2147483647 h 1093"/>
                  <a:gd name="T44" fmla="*/ 2147483647 w 2706"/>
                  <a:gd name="T45" fmla="*/ 2147483647 h 1093"/>
                  <a:gd name="T46" fmla="*/ 2147483647 w 2706"/>
                  <a:gd name="T47" fmla="*/ 2147483647 h 1093"/>
                  <a:gd name="T48" fmla="*/ 2147483647 w 2706"/>
                  <a:gd name="T49" fmla="*/ 2147483647 h 1093"/>
                  <a:gd name="T50" fmla="*/ 2147483647 w 2706"/>
                  <a:gd name="T51" fmla="*/ 2147483647 h 1093"/>
                  <a:gd name="T52" fmla="*/ 2147483647 w 2706"/>
                  <a:gd name="T53" fmla="*/ 2147483647 h 1093"/>
                  <a:gd name="T54" fmla="*/ 2147483647 w 2706"/>
                  <a:gd name="T55" fmla="*/ 2147483647 h 1093"/>
                  <a:gd name="T56" fmla="*/ 2147483647 w 2706"/>
                  <a:gd name="T57" fmla="*/ 2147483647 h 1093"/>
                  <a:gd name="T58" fmla="*/ 2147483647 w 2706"/>
                  <a:gd name="T59" fmla="*/ 2147483647 h 1093"/>
                  <a:gd name="T60" fmla="*/ 2147483647 w 2706"/>
                  <a:gd name="T61" fmla="*/ 2147483647 h 1093"/>
                  <a:gd name="T62" fmla="*/ 2147483647 w 2706"/>
                  <a:gd name="T63" fmla="*/ 2147483647 h 1093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2706"/>
                  <a:gd name="T97" fmla="*/ 0 h 1093"/>
                  <a:gd name="T98" fmla="*/ 2706 w 2706"/>
                  <a:gd name="T99" fmla="*/ 1093 h 1093"/>
                </a:gdLst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2706" h="1093">
                    <a:moveTo>
                      <a:pt x="0" y="1093"/>
                    </a:moveTo>
                    <a:lnTo>
                      <a:pt x="247" y="884"/>
                    </a:lnTo>
                    <a:lnTo>
                      <a:pt x="350" y="793"/>
                    </a:lnTo>
                    <a:lnTo>
                      <a:pt x="451" y="708"/>
                    </a:lnTo>
                    <a:lnTo>
                      <a:pt x="553" y="631"/>
                    </a:lnTo>
                    <a:lnTo>
                      <a:pt x="655" y="562"/>
                    </a:lnTo>
                    <a:lnTo>
                      <a:pt x="756" y="497"/>
                    </a:lnTo>
                    <a:lnTo>
                      <a:pt x="856" y="439"/>
                    </a:lnTo>
                    <a:lnTo>
                      <a:pt x="955" y="388"/>
                    </a:lnTo>
                    <a:lnTo>
                      <a:pt x="1053" y="342"/>
                    </a:lnTo>
                    <a:lnTo>
                      <a:pt x="1148" y="300"/>
                    </a:lnTo>
                    <a:lnTo>
                      <a:pt x="1242" y="264"/>
                    </a:lnTo>
                    <a:lnTo>
                      <a:pt x="1331" y="232"/>
                    </a:lnTo>
                    <a:lnTo>
                      <a:pt x="1419" y="204"/>
                    </a:lnTo>
                    <a:lnTo>
                      <a:pt x="1504" y="182"/>
                    </a:lnTo>
                    <a:lnTo>
                      <a:pt x="1586" y="160"/>
                    </a:lnTo>
                    <a:lnTo>
                      <a:pt x="1664" y="144"/>
                    </a:lnTo>
                    <a:lnTo>
                      <a:pt x="1737" y="131"/>
                    </a:lnTo>
                    <a:lnTo>
                      <a:pt x="1807" y="121"/>
                    </a:lnTo>
                    <a:lnTo>
                      <a:pt x="1871" y="112"/>
                    </a:lnTo>
                    <a:lnTo>
                      <a:pt x="1932" y="107"/>
                    </a:lnTo>
                    <a:lnTo>
                      <a:pt x="1988" y="103"/>
                    </a:lnTo>
                    <a:lnTo>
                      <a:pt x="2038" y="100"/>
                    </a:lnTo>
                    <a:lnTo>
                      <a:pt x="2082" y="99"/>
                    </a:lnTo>
                    <a:lnTo>
                      <a:pt x="2121" y="100"/>
                    </a:lnTo>
                    <a:lnTo>
                      <a:pt x="2152" y="99"/>
                    </a:lnTo>
                    <a:lnTo>
                      <a:pt x="2178" y="101"/>
                    </a:lnTo>
                    <a:lnTo>
                      <a:pt x="2195" y="102"/>
                    </a:lnTo>
                    <a:lnTo>
                      <a:pt x="2206" y="102"/>
                    </a:lnTo>
                    <a:lnTo>
                      <a:pt x="2210" y="102"/>
                    </a:lnTo>
                    <a:lnTo>
                      <a:pt x="2146" y="0"/>
                    </a:lnTo>
                    <a:lnTo>
                      <a:pt x="2706" y="330"/>
                    </a:lnTo>
                    <a:lnTo>
                      <a:pt x="2270" y="473"/>
                    </a:lnTo>
                    <a:lnTo>
                      <a:pt x="2336" y="358"/>
                    </a:lnTo>
                    <a:lnTo>
                      <a:pt x="2335" y="357"/>
                    </a:lnTo>
                    <a:lnTo>
                      <a:pt x="2326" y="354"/>
                    </a:lnTo>
                    <a:lnTo>
                      <a:pt x="2313" y="350"/>
                    </a:lnTo>
                    <a:lnTo>
                      <a:pt x="2293" y="345"/>
                    </a:lnTo>
                    <a:lnTo>
                      <a:pt x="2270" y="337"/>
                    </a:lnTo>
                    <a:lnTo>
                      <a:pt x="2241" y="330"/>
                    </a:lnTo>
                    <a:lnTo>
                      <a:pt x="2207" y="323"/>
                    </a:lnTo>
                    <a:lnTo>
                      <a:pt x="2168" y="317"/>
                    </a:lnTo>
                    <a:lnTo>
                      <a:pt x="2124" y="311"/>
                    </a:lnTo>
                    <a:lnTo>
                      <a:pt x="2075" y="306"/>
                    </a:lnTo>
                    <a:lnTo>
                      <a:pt x="2024" y="301"/>
                    </a:lnTo>
                    <a:lnTo>
                      <a:pt x="1966" y="298"/>
                    </a:lnTo>
                    <a:lnTo>
                      <a:pt x="1905" y="295"/>
                    </a:lnTo>
                    <a:lnTo>
                      <a:pt x="1838" y="298"/>
                    </a:lnTo>
                    <a:lnTo>
                      <a:pt x="1767" y="301"/>
                    </a:lnTo>
                    <a:lnTo>
                      <a:pt x="1692" y="309"/>
                    </a:lnTo>
                    <a:lnTo>
                      <a:pt x="1613" y="317"/>
                    </a:lnTo>
                    <a:lnTo>
                      <a:pt x="1533" y="330"/>
                    </a:lnTo>
                    <a:lnTo>
                      <a:pt x="1445" y="349"/>
                    </a:lnTo>
                    <a:lnTo>
                      <a:pt x="1354" y="371"/>
                    </a:lnTo>
                    <a:lnTo>
                      <a:pt x="1262" y="397"/>
                    </a:lnTo>
                    <a:lnTo>
                      <a:pt x="1164" y="428"/>
                    </a:lnTo>
                    <a:lnTo>
                      <a:pt x="1065" y="464"/>
                    </a:lnTo>
                    <a:lnTo>
                      <a:pt x="960" y="505"/>
                    </a:lnTo>
                    <a:lnTo>
                      <a:pt x="853" y="553"/>
                    </a:lnTo>
                    <a:lnTo>
                      <a:pt x="742" y="608"/>
                    </a:lnTo>
                    <a:lnTo>
                      <a:pt x="629" y="669"/>
                    </a:lnTo>
                    <a:lnTo>
                      <a:pt x="512" y="736"/>
                    </a:lnTo>
                    <a:lnTo>
                      <a:pt x="393" y="809"/>
                    </a:lnTo>
                    <a:lnTo>
                      <a:pt x="271" y="892"/>
                    </a:lnTo>
                    <a:lnTo>
                      <a:pt x="0" y="1093"/>
                    </a:lnTo>
                    <a:close/>
                  </a:path>
                </a:pathLst>
              </a:custGeom>
              <a:solidFill>
                <a:srgbClr val="00B050"/>
              </a:solidFill>
              <a:ln w="15875">
                <a:noFill/>
                <a:round/>
              </a:ln>
            </p:spPr>
            <p:txBody>
              <a:bodyPr wrap="square"/>
              <a:lstStyle>
                <a:defPPr>
                  <a:defRPr lang="zh-CN"/>
                </a:defPPr>
                <a:lvl1pPr marL="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rtl="0" fontAlgn="base">
                  <a:spcBef>
                    <a:spcPct val="0"/>
                  </a:spcBef>
                  <a:spcAft>
                    <a:spcPct val="0"/>
                  </a:spcAft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378" rtl="0" eaLnBrk="1" latinLnBrk="0" hangingPunct="1">
                  <a:defRPr sz="1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400">
                  <a:solidFill>
                    <a:prstClr val="black"/>
                  </a:solidFill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56" name="TextBox 156"/>
              <p:cNvSpPr txBox="1">
                <a:spLocks noChangeArrowheads="1"/>
              </p:cNvSpPr>
              <p:nvPr/>
            </p:nvSpPr>
            <p:spPr bwMode="auto">
              <a:xfrm>
                <a:off x="1993863" y="2411909"/>
                <a:ext cx="493184" cy="316532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r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en-US" altLang="zh-CN" sz="1000" b="1">
                    <a:latin typeface="华文细黑"/>
                    <a:ea typeface="华文细黑"/>
                  </a:rPr>
                  <a:t>20.5</a:t>
                </a:r>
              </a:p>
            </p:txBody>
          </p:sp>
          <p:sp>
            <p:nvSpPr>
              <p:cNvPr id="57" name="TextBox 156"/>
              <p:cNvSpPr txBox="1">
                <a:spLocks noChangeArrowheads="1"/>
              </p:cNvSpPr>
              <p:nvPr/>
            </p:nvSpPr>
            <p:spPr bwMode="auto">
              <a:xfrm>
                <a:off x="3057937" y="2545623"/>
                <a:ext cx="493184" cy="316532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 lIns="0" r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en-US" altLang="zh-CN" sz="1000" b="1">
                    <a:latin typeface="华文细黑"/>
                    <a:ea typeface="华文细黑"/>
                  </a:rPr>
                  <a:t>18.7</a:t>
                </a:r>
              </a:p>
            </p:txBody>
          </p:sp>
        </p:grpSp>
        <p:sp>
          <p:nvSpPr>
            <p:cNvPr id="88" name="TextBox 156"/>
            <p:cNvSpPr txBox="1">
              <a:spLocks noChangeArrowheads="1"/>
            </p:cNvSpPr>
            <p:nvPr/>
          </p:nvSpPr>
          <p:spPr bwMode="auto">
            <a:xfrm>
              <a:off x="3491879" y="4303299"/>
              <a:ext cx="936104" cy="26399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rIns="0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/>
                  <a:ea typeface="华文细黑"/>
                </a:rPr>
                <a:t>(</a:t>
              </a:r>
              <a:r>
                <a:rPr lang="zh-CN" altLang="en-US" sz="800" b="1" smtClean="0">
                  <a:latin typeface="华文细黑"/>
                  <a:ea typeface="华文细黑"/>
                </a:rPr>
                <a:t>单位</a:t>
              </a:r>
              <a:r>
                <a:rPr lang="zh-CN" altLang="en-US" sz="800" b="1">
                  <a:latin typeface="华文细黑"/>
                  <a:ea typeface="华文细黑"/>
                </a:rPr>
                <a:t>：</a:t>
              </a:r>
              <a:r>
                <a:rPr lang="zh-CN" altLang="en-US" sz="800" b="1" smtClean="0">
                  <a:latin typeface="华文细黑"/>
                  <a:ea typeface="华文细黑"/>
                </a:rPr>
                <a:t>万元</a:t>
              </a:r>
              <a:r>
                <a:rPr lang="en-US" altLang="zh-CN" sz="800" b="1" smtClean="0">
                  <a:latin typeface="华文细黑"/>
                  <a:ea typeface="华文细黑"/>
                </a:rPr>
                <a:t>)</a:t>
              </a:r>
              <a:endParaRPr lang="en-US" altLang="zh-CN" sz="800" b="1">
                <a:latin typeface="华文细黑"/>
                <a:ea typeface="华文细黑"/>
              </a:endParaRPr>
            </a:p>
          </p:txBody>
        </p:sp>
      </p:grpSp>
      <p:sp>
        <p:nvSpPr>
          <p:cNvPr id="104" name="等腰三角形 103"/>
          <p:cNvSpPr/>
          <p:nvPr/>
        </p:nvSpPr>
        <p:spPr>
          <a:xfrm rot="5400000">
            <a:off x="370203" y="557674"/>
            <a:ext cx="342000" cy="575510"/>
          </a:xfrm>
          <a:prstGeom prst="triangle">
            <a:avLst>
              <a:gd name="adj" fmla="val 0"/>
            </a:avLst>
          </a:prstGeom>
          <a:solidFill>
            <a:srgbClr val="FAAF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5" name="等腰三角形 104"/>
          <p:cNvSpPr/>
          <p:nvPr/>
        </p:nvSpPr>
        <p:spPr>
          <a:xfrm rot="5400000">
            <a:off x="4797492" y="557674"/>
            <a:ext cx="342000" cy="575510"/>
          </a:xfrm>
          <a:prstGeom prst="triangle">
            <a:avLst>
              <a:gd name="adj" fmla="val 0"/>
            </a:avLst>
          </a:prstGeom>
          <a:solidFill>
            <a:srgbClr val="FAAF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467544" y="2218794"/>
            <a:ext cx="1778975" cy="2275339"/>
            <a:chOff x="467544" y="2218794"/>
            <a:chExt cx="1778975" cy="2275339"/>
          </a:xfrm>
        </p:grpSpPr>
        <p:grpSp>
          <p:nvGrpSpPr>
            <p:cNvPr id="94" name="组合 93"/>
            <p:cNvGrpSpPr/>
            <p:nvPr/>
          </p:nvGrpSpPr>
          <p:grpSpPr>
            <a:xfrm>
              <a:off x="467544" y="2218794"/>
              <a:ext cx="1778975" cy="1998442"/>
              <a:chOff x="5362124" y="1820200"/>
              <a:chExt cx="2445844" cy="2005203"/>
            </a:xfrm>
          </p:grpSpPr>
          <p:sp>
            <p:nvSpPr>
              <p:cNvPr id="95" name="矩形 94"/>
              <p:cNvSpPr/>
              <p:nvPr/>
            </p:nvSpPr>
            <p:spPr bwMode="auto">
              <a:xfrm>
                <a:off x="5631018" y="2074961"/>
                <a:ext cx="454296" cy="1518579"/>
              </a:xfrm>
              <a:prstGeom prst="rect">
                <a:avLst/>
              </a:prstGeom>
              <a:solidFill>
                <a:srgbClr val="373C6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27004" tIns="27004" rIns="27004" bIns="27004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05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endParaRPr>
              </a:p>
            </p:txBody>
          </p:sp>
          <p:sp>
            <p:nvSpPr>
              <p:cNvPr id="96" name="矩形 95"/>
              <p:cNvSpPr/>
              <p:nvPr/>
            </p:nvSpPr>
            <p:spPr bwMode="auto">
              <a:xfrm>
                <a:off x="6803591" y="2074961"/>
                <a:ext cx="454295" cy="1518580"/>
              </a:xfrm>
              <a:prstGeom prst="rect">
                <a:avLst/>
              </a:prstGeom>
              <a:solidFill>
                <a:srgbClr val="373C6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27004" tIns="27004" rIns="27004" bIns="27004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05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endParaRPr>
              </a:p>
            </p:txBody>
          </p:sp>
          <p:sp>
            <p:nvSpPr>
              <p:cNvPr id="97" name="TextBox 96"/>
              <p:cNvSpPr txBox="1"/>
              <p:nvPr/>
            </p:nvSpPr>
            <p:spPr>
              <a:xfrm>
                <a:off x="6590296" y="3619382"/>
                <a:ext cx="1217672" cy="206017"/>
              </a:xfrm>
              <a:prstGeom prst="rect">
                <a:avLst/>
              </a:prstGeom>
              <a:noFill/>
            </p:spPr>
            <p:txBody>
              <a:bodyPr wrap="square" lIns="68589" tIns="34295" rIns="68589" bIns="34295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 b="1" smtClean="0">
                    <a:latin typeface="华文细黑" pitchFamily="2" charset="-122"/>
                    <a:ea typeface="华文细黑" pitchFamily="2" charset="-122"/>
                  </a:rPr>
                  <a:t>试点后收入</a:t>
                </a:r>
                <a:endParaRPr lang="zh-CN" altLang="en-US" sz="8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cxnSp>
            <p:nvCxnSpPr>
              <p:cNvPr id="98" name="直接连接符 97"/>
              <p:cNvCxnSpPr/>
              <p:nvPr/>
            </p:nvCxnSpPr>
            <p:spPr bwMode="auto">
              <a:xfrm>
                <a:off x="5362124" y="3583665"/>
                <a:ext cx="2159927" cy="0"/>
              </a:xfrm>
              <a:prstGeom prst="line">
                <a:avLst/>
              </a:prstGeom>
              <a:solidFill>
                <a:schemeClr val="accent1"/>
              </a:solidFill>
              <a:ln w="63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99" name="TextBox 98"/>
              <p:cNvSpPr txBox="1"/>
              <p:nvPr/>
            </p:nvSpPr>
            <p:spPr>
              <a:xfrm>
                <a:off x="6720425" y="1863731"/>
                <a:ext cx="801625" cy="223903"/>
              </a:xfrm>
              <a:prstGeom prst="rect">
                <a:avLst/>
              </a:prstGeom>
              <a:noFill/>
            </p:spPr>
            <p:txBody>
              <a:bodyPr wrap="square" lIns="68589" tIns="34295" rIns="68589" bIns="34295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1000" b="1" smtClean="0">
                    <a:latin typeface="华文细黑" pitchFamily="2" charset="-122"/>
                    <a:ea typeface="华文细黑" pitchFamily="2" charset="-122"/>
                  </a:rPr>
                  <a:t>93.8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00" name="TextBox 99"/>
              <p:cNvSpPr txBox="1"/>
              <p:nvPr/>
            </p:nvSpPr>
            <p:spPr>
              <a:xfrm>
                <a:off x="5362124" y="3619386"/>
                <a:ext cx="1264338" cy="206017"/>
              </a:xfrm>
              <a:prstGeom prst="rect">
                <a:avLst/>
              </a:prstGeom>
              <a:noFill/>
            </p:spPr>
            <p:txBody>
              <a:bodyPr wrap="square" lIns="68589" tIns="34295" rIns="68589" bIns="34295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 b="1" smtClean="0">
                    <a:latin typeface="华文细黑" pitchFamily="2" charset="-122"/>
                    <a:ea typeface="华文细黑" pitchFamily="2" charset="-122"/>
                  </a:rPr>
                  <a:t>试点前收入</a:t>
                </a:r>
                <a:endParaRPr lang="zh-CN" altLang="en-US" sz="8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101" name="TextBox 100"/>
              <p:cNvSpPr txBox="1"/>
              <p:nvPr/>
            </p:nvSpPr>
            <p:spPr>
              <a:xfrm>
                <a:off x="5549056" y="1820200"/>
                <a:ext cx="783326" cy="277243"/>
              </a:xfrm>
              <a:prstGeom prst="rect">
                <a:avLst/>
              </a:prstGeom>
              <a:noFill/>
            </p:spPr>
            <p:txBody>
              <a:bodyPr wrap="square" lIns="68589" tIns="34295" rIns="68589" bIns="34295" rtlCol="0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1000" b="1" smtClean="0">
                    <a:latin typeface="华文细黑" pitchFamily="2" charset="-122"/>
                    <a:ea typeface="华文细黑" pitchFamily="2" charset="-122"/>
                  </a:rPr>
                  <a:t>93.9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102" name="TextBox 156"/>
            <p:cNvSpPr txBox="1">
              <a:spLocks noChangeArrowheads="1"/>
            </p:cNvSpPr>
            <p:nvPr/>
          </p:nvSpPr>
          <p:spPr bwMode="auto">
            <a:xfrm>
              <a:off x="1269275" y="4217232"/>
              <a:ext cx="936104" cy="27690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rIns="0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/>
                  <a:ea typeface="华文细黑"/>
                </a:rPr>
                <a:t>(</a:t>
              </a:r>
              <a:r>
                <a:rPr lang="zh-CN" altLang="en-US" sz="800" b="1" smtClean="0">
                  <a:latin typeface="华文细黑"/>
                  <a:ea typeface="华文细黑"/>
                </a:rPr>
                <a:t>单位</a:t>
              </a:r>
              <a:r>
                <a:rPr lang="zh-CN" altLang="en-US" sz="800" b="1">
                  <a:latin typeface="华文细黑"/>
                  <a:ea typeface="华文细黑"/>
                </a:rPr>
                <a:t>：</a:t>
              </a:r>
              <a:r>
                <a:rPr lang="zh-CN" altLang="en-US" sz="800" b="1" smtClean="0">
                  <a:latin typeface="华文细黑"/>
                  <a:ea typeface="华文细黑"/>
                </a:rPr>
                <a:t>万元</a:t>
              </a:r>
              <a:r>
                <a:rPr lang="en-US" altLang="zh-CN" sz="800" b="1" smtClean="0">
                  <a:latin typeface="华文细黑"/>
                  <a:ea typeface="华文细黑"/>
                </a:rPr>
                <a:t>)</a:t>
              </a:r>
              <a:endParaRPr lang="en-US" altLang="zh-CN" sz="800" b="1">
                <a:latin typeface="华文细黑"/>
                <a:ea typeface="华文细黑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1095071" y="1879810"/>
            <a:ext cx="405607" cy="510995"/>
            <a:chOff x="3733739" y="2081153"/>
            <a:chExt cx="405607" cy="510995"/>
          </a:xfrm>
        </p:grpSpPr>
        <p:sp>
          <p:nvSpPr>
            <p:cNvPr id="103" name="TextBox 156"/>
            <p:cNvSpPr txBox="1">
              <a:spLocks noChangeArrowheads="1"/>
            </p:cNvSpPr>
            <p:nvPr/>
          </p:nvSpPr>
          <p:spPr bwMode="auto">
            <a:xfrm>
              <a:off x="3780536" y="2081153"/>
              <a:ext cx="358810" cy="24622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r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000" smtClean="0">
                  <a:latin typeface="华文细黑"/>
                  <a:ea typeface="华文细黑"/>
                </a:rPr>
                <a:t>0.1%</a:t>
              </a:r>
              <a:endParaRPr lang="zh-CN" altLang="en-US" sz="1000">
                <a:latin typeface="华文细黑"/>
                <a:ea typeface="华文细黑"/>
              </a:endParaRPr>
            </a:p>
          </p:txBody>
        </p:sp>
        <p:sp>
          <p:nvSpPr>
            <p:cNvPr id="107" name="Freeform 7"/>
            <p:cNvSpPr/>
            <p:nvPr/>
          </p:nvSpPr>
          <p:spPr bwMode="gray">
            <a:xfrm rot="14229563" flipH="1" flipV="1">
              <a:off x="3656837" y="2290357"/>
              <a:ext cx="378693" cy="224890"/>
            </a:xfrm>
            <a:custGeom>
              <a:gdLst>
                <a:gd name="T0" fmla="*/ 2147483647 w 2706"/>
                <a:gd name="T1" fmla="*/ 2147483647 h 1093"/>
                <a:gd name="T2" fmla="*/ 2147483647 w 2706"/>
                <a:gd name="T3" fmla="*/ 2147483647 h 1093"/>
                <a:gd name="T4" fmla="*/ 2147483647 w 2706"/>
                <a:gd name="T5" fmla="*/ 2147483647 h 1093"/>
                <a:gd name="T6" fmla="*/ 2147483647 w 2706"/>
                <a:gd name="T7" fmla="*/ 2147483647 h 1093"/>
                <a:gd name="T8" fmla="*/ 2147483647 w 2706"/>
                <a:gd name="T9" fmla="*/ 2147483647 h 1093"/>
                <a:gd name="T10" fmla="*/ 2147483647 w 2706"/>
                <a:gd name="T11" fmla="*/ 2147483647 h 1093"/>
                <a:gd name="T12" fmla="*/ 2147483647 w 2706"/>
                <a:gd name="T13" fmla="*/ 2147483647 h 1093"/>
                <a:gd name="T14" fmla="*/ 2147483647 w 2706"/>
                <a:gd name="T15" fmla="*/ 2147483647 h 1093"/>
                <a:gd name="T16" fmla="*/ 2147483647 w 2706"/>
                <a:gd name="T17" fmla="*/ 2147483647 h 1093"/>
                <a:gd name="T18" fmla="*/ 2147483647 w 2706"/>
                <a:gd name="T19" fmla="*/ 2147483647 h 1093"/>
                <a:gd name="T20" fmla="*/ 2147483647 w 2706"/>
                <a:gd name="T21" fmla="*/ 2147483647 h 1093"/>
                <a:gd name="T22" fmla="*/ 2147483647 w 2706"/>
                <a:gd name="T23" fmla="*/ 2147483647 h 1093"/>
                <a:gd name="T24" fmla="*/ 2147483647 w 2706"/>
                <a:gd name="T25" fmla="*/ 2147483647 h 1093"/>
                <a:gd name="T26" fmla="*/ 2147483647 w 2706"/>
                <a:gd name="T27" fmla="*/ 2147483647 h 1093"/>
                <a:gd name="T28" fmla="*/ 2147483647 w 2706"/>
                <a:gd name="T29" fmla="*/ 2147483647 h 1093"/>
                <a:gd name="T30" fmla="*/ 2147483647 w 2706"/>
                <a:gd name="T31" fmla="*/ 2147483647 h 1093"/>
                <a:gd name="T32" fmla="*/ 2147483647 w 2706"/>
                <a:gd name="T33" fmla="*/ 2147483647 h 1093"/>
                <a:gd name="T34" fmla="*/ 2147483647 w 2706"/>
                <a:gd name="T35" fmla="*/ 2147483647 h 1093"/>
                <a:gd name="T36" fmla="*/ 2147483647 w 2706"/>
                <a:gd name="T37" fmla="*/ 2147483647 h 1093"/>
                <a:gd name="T38" fmla="*/ 2147483647 w 2706"/>
                <a:gd name="T39" fmla="*/ 2147483647 h 1093"/>
                <a:gd name="T40" fmla="*/ 2147483647 w 2706"/>
                <a:gd name="T41" fmla="*/ 2147483647 h 1093"/>
                <a:gd name="T42" fmla="*/ 2147483647 w 2706"/>
                <a:gd name="T43" fmla="*/ 2147483647 h 1093"/>
                <a:gd name="T44" fmla="*/ 2147483647 w 2706"/>
                <a:gd name="T45" fmla="*/ 2147483647 h 1093"/>
                <a:gd name="T46" fmla="*/ 2147483647 w 2706"/>
                <a:gd name="T47" fmla="*/ 2147483647 h 1093"/>
                <a:gd name="T48" fmla="*/ 2147483647 w 2706"/>
                <a:gd name="T49" fmla="*/ 2147483647 h 1093"/>
                <a:gd name="T50" fmla="*/ 2147483647 w 2706"/>
                <a:gd name="T51" fmla="*/ 2147483647 h 1093"/>
                <a:gd name="T52" fmla="*/ 2147483647 w 2706"/>
                <a:gd name="T53" fmla="*/ 2147483647 h 1093"/>
                <a:gd name="T54" fmla="*/ 2147483647 w 2706"/>
                <a:gd name="T55" fmla="*/ 2147483647 h 1093"/>
                <a:gd name="T56" fmla="*/ 2147483647 w 2706"/>
                <a:gd name="T57" fmla="*/ 2147483647 h 1093"/>
                <a:gd name="T58" fmla="*/ 2147483647 w 2706"/>
                <a:gd name="T59" fmla="*/ 2147483647 h 1093"/>
                <a:gd name="T60" fmla="*/ 2147483647 w 2706"/>
                <a:gd name="T61" fmla="*/ 2147483647 h 1093"/>
                <a:gd name="T62" fmla="*/ 2147483647 w 2706"/>
                <a:gd name="T63" fmla="*/ 2147483647 h 109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2706"/>
                <a:gd name="T97" fmla="*/ 0 h 1093"/>
                <a:gd name="T98" fmla="*/ 2706 w 2706"/>
                <a:gd name="T99" fmla="*/ 1093 h 1093"/>
              </a:gdLst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2706" h="1093">
                  <a:moveTo>
                    <a:pt x="0" y="1093"/>
                  </a:moveTo>
                  <a:lnTo>
                    <a:pt x="247" y="884"/>
                  </a:lnTo>
                  <a:lnTo>
                    <a:pt x="350" y="793"/>
                  </a:lnTo>
                  <a:lnTo>
                    <a:pt x="451" y="708"/>
                  </a:lnTo>
                  <a:lnTo>
                    <a:pt x="553" y="631"/>
                  </a:lnTo>
                  <a:lnTo>
                    <a:pt x="655" y="562"/>
                  </a:lnTo>
                  <a:lnTo>
                    <a:pt x="756" y="497"/>
                  </a:lnTo>
                  <a:lnTo>
                    <a:pt x="856" y="439"/>
                  </a:lnTo>
                  <a:lnTo>
                    <a:pt x="955" y="388"/>
                  </a:lnTo>
                  <a:lnTo>
                    <a:pt x="1053" y="342"/>
                  </a:lnTo>
                  <a:lnTo>
                    <a:pt x="1148" y="300"/>
                  </a:lnTo>
                  <a:lnTo>
                    <a:pt x="1242" y="264"/>
                  </a:lnTo>
                  <a:lnTo>
                    <a:pt x="1331" y="232"/>
                  </a:lnTo>
                  <a:lnTo>
                    <a:pt x="1419" y="204"/>
                  </a:lnTo>
                  <a:lnTo>
                    <a:pt x="1504" y="182"/>
                  </a:lnTo>
                  <a:lnTo>
                    <a:pt x="1586" y="160"/>
                  </a:lnTo>
                  <a:lnTo>
                    <a:pt x="1664" y="144"/>
                  </a:lnTo>
                  <a:lnTo>
                    <a:pt x="1737" y="131"/>
                  </a:lnTo>
                  <a:lnTo>
                    <a:pt x="1807" y="121"/>
                  </a:lnTo>
                  <a:lnTo>
                    <a:pt x="1871" y="112"/>
                  </a:lnTo>
                  <a:lnTo>
                    <a:pt x="1932" y="107"/>
                  </a:lnTo>
                  <a:lnTo>
                    <a:pt x="1988" y="103"/>
                  </a:lnTo>
                  <a:lnTo>
                    <a:pt x="2038" y="100"/>
                  </a:lnTo>
                  <a:lnTo>
                    <a:pt x="2082" y="99"/>
                  </a:lnTo>
                  <a:lnTo>
                    <a:pt x="2121" y="100"/>
                  </a:lnTo>
                  <a:lnTo>
                    <a:pt x="2152" y="99"/>
                  </a:lnTo>
                  <a:lnTo>
                    <a:pt x="2178" y="101"/>
                  </a:lnTo>
                  <a:lnTo>
                    <a:pt x="2195" y="102"/>
                  </a:lnTo>
                  <a:lnTo>
                    <a:pt x="2206" y="102"/>
                  </a:lnTo>
                  <a:lnTo>
                    <a:pt x="2210" y="102"/>
                  </a:lnTo>
                  <a:lnTo>
                    <a:pt x="2146" y="0"/>
                  </a:lnTo>
                  <a:lnTo>
                    <a:pt x="2706" y="330"/>
                  </a:lnTo>
                  <a:lnTo>
                    <a:pt x="2270" y="473"/>
                  </a:lnTo>
                  <a:lnTo>
                    <a:pt x="2336" y="358"/>
                  </a:lnTo>
                  <a:lnTo>
                    <a:pt x="2335" y="357"/>
                  </a:lnTo>
                  <a:lnTo>
                    <a:pt x="2326" y="354"/>
                  </a:lnTo>
                  <a:lnTo>
                    <a:pt x="2313" y="350"/>
                  </a:lnTo>
                  <a:lnTo>
                    <a:pt x="2293" y="345"/>
                  </a:lnTo>
                  <a:lnTo>
                    <a:pt x="2270" y="337"/>
                  </a:lnTo>
                  <a:lnTo>
                    <a:pt x="2241" y="330"/>
                  </a:lnTo>
                  <a:lnTo>
                    <a:pt x="2207" y="323"/>
                  </a:lnTo>
                  <a:lnTo>
                    <a:pt x="2168" y="317"/>
                  </a:lnTo>
                  <a:lnTo>
                    <a:pt x="2124" y="311"/>
                  </a:lnTo>
                  <a:lnTo>
                    <a:pt x="2075" y="306"/>
                  </a:lnTo>
                  <a:lnTo>
                    <a:pt x="2024" y="301"/>
                  </a:lnTo>
                  <a:lnTo>
                    <a:pt x="1966" y="298"/>
                  </a:lnTo>
                  <a:lnTo>
                    <a:pt x="1905" y="295"/>
                  </a:lnTo>
                  <a:lnTo>
                    <a:pt x="1838" y="298"/>
                  </a:lnTo>
                  <a:lnTo>
                    <a:pt x="1767" y="301"/>
                  </a:lnTo>
                  <a:lnTo>
                    <a:pt x="1692" y="309"/>
                  </a:lnTo>
                  <a:lnTo>
                    <a:pt x="1613" y="317"/>
                  </a:lnTo>
                  <a:lnTo>
                    <a:pt x="1533" y="330"/>
                  </a:lnTo>
                  <a:lnTo>
                    <a:pt x="1445" y="349"/>
                  </a:lnTo>
                  <a:lnTo>
                    <a:pt x="1354" y="371"/>
                  </a:lnTo>
                  <a:lnTo>
                    <a:pt x="1262" y="397"/>
                  </a:lnTo>
                  <a:lnTo>
                    <a:pt x="1164" y="428"/>
                  </a:lnTo>
                  <a:lnTo>
                    <a:pt x="1065" y="464"/>
                  </a:lnTo>
                  <a:lnTo>
                    <a:pt x="960" y="505"/>
                  </a:lnTo>
                  <a:lnTo>
                    <a:pt x="853" y="553"/>
                  </a:lnTo>
                  <a:lnTo>
                    <a:pt x="742" y="608"/>
                  </a:lnTo>
                  <a:lnTo>
                    <a:pt x="629" y="669"/>
                  </a:lnTo>
                  <a:lnTo>
                    <a:pt x="512" y="736"/>
                  </a:lnTo>
                  <a:lnTo>
                    <a:pt x="393" y="809"/>
                  </a:lnTo>
                  <a:lnTo>
                    <a:pt x="271" y="892"/>
                  </a:lnTo>
                  <a:lnTo>
                    <a:pt x="0" y="1093"/>
                  </a:lnTo>
                  <a:close/>
                </a:path>
              </a:pathLst>
            </a:custGeom>
            <a:solidFill>
              <a:srgbClr val="00B050"/>
            </a:solidFill>
            <a:ln w="15875">
              <a:noFill/>
              <a:round/>
            </a:ln>
          </p:spPr>
          <p:txBody>
            <a:bodyPr wrap="square"/>
            <a:lstStyle>
              <a:defPPr>
                <a:defRPr lang="zh-CN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7041497" y="3075806"/>
            <a:ext cx="1778975" cy="1391040"/>
            <a:chOff x="7041497" y="3075806"/>
            <a:chExt cx="1778975" cy="1391040"/>
          </a:xfrm>
        </p:grpSpPr>
        <p:grpSp>
          <p:nvGrpSpPr>
            <p:cNvPr id="82" name="组合 81"/>
            <p:cNvGrpSpPr/>
            <p:nvPr/>
          </p:nvGrpSpPr>
          <p:grpSpPr>
            <a:xfrm>
              <a:off x="7041497" y="3322027"/>
              <a:ext cx="1778975" cy="1144819"/>
              <a:chOff x="5362124" y="2237818"/>
              <a:chExt cx="2445844" cy="1574456"/>
            </a:xfrm>
          </p:grpSpPr>
          <p:sp>
            <p:nvSpPr>
              <p:cNvPr id="83" name="矩形 82"/>
              <p:cNvSpPr/>
              <p:nvPr/>
            </p:nvSpPr>
            <p:spPr bwMode="auto">
              <a:xfrm>
                <a:off x="5631018" y="2533162"/>
                <a:ext cx="454295" cy="1060377"/>
              </a:xfrm>
              <a:prstGeom prst="rect">
                <a:avLst/>
              </a:prstGeom>
              <a:solidFill>
                <a:srgbClr val="373C6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27004" tIns="27004" rIns="27004" bIns="27004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05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endParaRPr>
              </a:p>
            </p:txBody>
          </p:sp>
          <p:sp>
            <p:nvSpPr>
              <p:cNvPr id="84" name="矩形 83"/>
              <p:cNvSpPr/>
              <p:nvPr/>
            </p:nvSpPr>
            <p:spPr bwMode="auto">
              <a:xfrm>
                <a:off x="6803591" y="2756025"/>
                <a:ext cx="454295" cy="837516"/>
              </a:xfrm>
              <a:prstGeom prst="rect">
                <a:avLst/>
              </a:prstGeom>
              <a:solidFill>
                <a:srgbClr val="373C64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27004" tIns="27004" rIns="27004" bIns="27004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685891" eaLnBrk="0" hangingPunct="0"/>
                <a:endParaRPr lang="zh-CN" altLang="en-US" sz="105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endParaRPr>
              </a:p>
            </p:txBody>
          </p:sp>
          <p:sp>
            <p:nvSpPr>
              <p:cNvPr id="89" name="TextBox 88"/>
              <p:cNvSpPr txBox="1"/>
              <p:nvPr/>
            </p:nvSpPr>
            <p:spPr>
              <a:xfrm>
                <a:off x="6590296" y="3606251"/>
                <a:ext cx="1217672" cy="206017"/>
              </a:xfrm>
              <a:prstGeom prst="rect">
                <a:avLst/>
              </a:prstGeom>
              <a:noFill/>
            </p:spPr>
            <p:txBody>
              <a:bodyPr wrap="square" lIns="68589" tIns="34295" rIns="68589" bIns="34295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 b="1" smtClean="0">
                    <a:latin typeface="华文细黑" pitchFamily="2" charset="-122"/>
                    <a:ea typeface="华文细黑" pitchFamily="2" charset="-122"/>
                  </a:rPr>
                  <a:t>零担挂靠占比</a:t>
                </a:r>
                <a:endParaRPr lang="zh-CN" altLang="en-US" sz="8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cxnSp>
            <p:nvCxnSpPr>
              <p:cNvPr id="90" name="直接连接符 89"/>
              <p:cNvCxnSpPr/>
              <p:nvPr/>
            </p:nvCxnSpPr>
            <p:spPr bwMode="auto">
              <a:xfrm>
                <a:off x="5362124" y="3583665"/>
                <a:ext cx="2159927" cy="0"/>
              </a:xfrm>
              <a:prstGeom prst="line">
                <a:avLst/>
              </a:prstGeom>
              <a:solidFill>
                <a:schemeClr val="accent1"/>
              </a:solidFill>
              <a:ln w="63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91" name="TextBox 90"/>
              <p:cNvSpPr txBox="1"/>
              <p:nvPr/>
            </p:nvSpPr>
            <p:spPr>
              <a:xfrm>
                <a:off x="6720425" y="2463485"/>
                <a:ext cx="801625" cy="247220"/>
              </a:xfrm>
              <a:prstGeom prst="rect">
                <a:avLst/>
              </a:prstGeom>
              <a:noFill/>
            </p:spPr>
            <p:txBody>
              <a:bodyPr wrap="square" lIns="68589" tIns="34295" rIns="68589" bIns="34295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1000" b="1" smtClean="0">
                    <a:latin typeface="华文细黑" pitchFamily="2" charset="-122"/>
                    <a:ea typeface="华文细黑" pitchFamily="2" charset="-122"/>
                  </a:rPr>
                  <a:t>10.0%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92" name="TextBox 91"/>
              <p:cNvSpPr txBox="1"/>
              <p:nvPr/>
            </p:nvSpPr>
            <p:spPr>
              <a:xfrm>
                <a:off x="5362124" y="3606257"/>
                <a:ext cx="1264338" cy="206017"/>
              </a:xfrm>
              <a:prstGeom prst="rect">
                <a:avLst/>
              </a:prstGeom>
              <a:noFill/>
            </p:spPr>
            <p:txBody>
              <a:bodyPr wrap="square" lIns="68589" tIns="34295" rIns="68589" bIns="34295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 b="1" smtClean="0">
                    <a:latin typeface="华文细黑" pitchFamily="2" charset="-122"/>
                    <a:ea typeface="华文细黑" pitchFamily="2" charset="-122"/>
                  </a:rPr>
                  <a:t>快递挂靠占比</a:t>
                </a:r>
                <a:endParaRPr lang="zh-CN" altLang="en-US" sz="800" b="1">
                  <a:latin typeface="华文细黑" pitchFamily="2" charset="-122"/>
                  <a:ea typeface="华文细黑" pitchFamily="2" charset="-122"/>
                </a:endParaRPr>
              </a:p>
            </p:txBody>
          </p:sp>
          <p:sp>
            <p:nvSpPr>
              <p:cNvPr id="93" name="TextBox 92"/>
              <p:cNvSpPr txBox="1"/>
              <p:nvPr/>
            </p:nvSpPr>
            <p:spPr>
              <a:xfrm>
                <a:off x="5466502" y="2237818"/>
                <a:ext cx="783326" cy="427134"/>
              </a:xfrm>
              <a:prstGeom prst="rect">
                <a:avLst/>
              </a:prstGeom>
              <a:noFill/>
            </p:spPr>
            <p:txBody>
              <a:bodyPr wrap="square" lIns="68589" tIns="34295" rIns="68589" bIns="34295" rtlCol="0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en-US" altLang="zh-CN" sz="1000" b="1" smtClean="0">
                    <a:latin typeface="华文细黑" pitchFamily="2" charset="-122"/>
                    <a:ea typeface="华文细黑" pitchFamily="2" charset="-122"/>
                  </a:rPr>
                  <a:t>13.3%</a:t>
                </a:r>
                <a:endParaRPr lang="zh-CN" altLang="en-US" sz="1000" b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sp>
          <p:nvSpPr>
            <p:cNvPr id="75" name="TextBox 156"/>
            <p:cNvSpPr txBox="1">
              <a:spLocks noChangeArrowheads="1"/>
            </p:cNvSpPr>
            <p:nvPr/>
          </p:nvSpPr>
          <p:spPr bwMode="auto">
            <a:xfrm>
              <a:off x="7452320" y="3075806"/>
              <a:ext cx="857079" cy="24622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0" r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 b="1" smtClean="0">
                  <a:latin typeface="华文细黑"/>
                  <a:ea typeface="华文细黑"/>
                </a:rPr>
                <a:t>解决挂靠问题</a:t>
              </a:r>
              <a:endParaRPr lang="zh-CN" altLang="en-US" sz="1000" b="1">
                <a:latin typeface="华文细黑"/>
                <a:ea typeface="华文细黑"/>
              </a:endParaRPr>
            </a:p>
          </p:txBody>
        </p:sp>
      </p:grpSp>
      <p:sp>
        <p:nvSpPr>
          <p:cNvPr id="76" name="TextBox 156"/>
          <p:cNvSpPr txBox="1">
            <a:spLocks noChangeArrowheads="1"/>
          </p:cNvSpPr>
          <p:nvPr/>
        </p:nvSpPr>
        <p:spPr bwMode="auto">
          <a:xfrm>
            <a:off x="7236296" y="4514498"/>
            <a:ext cx="1605793" cy="21749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rIns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800" smtClean="0">
                <a:latin typeface="华文细黑"/>
                <a:ea typeface="华文细黑"/>
              </a:rPr>
              <a:t>注：</a:t>
            </a:r>
            <a:r>
              <a:rPr lang="en-US" altLang="zh-CN" sz="800" smtClean="0">
                <a:latin typeface="华文细黑"/>
                <a:ea typeface="华文细黑"/>
              </a:rPr>
              <a:t>2016</a:t>
            </a:r>
            <a:r>
              <a:rPr lang="zh-CN" altLang="en-US" sz="800" smtClean="0">
                <a:latin typeface="华文细黑"/>
                <a:ea typeface="华文细黑"/>
              </a:rPr>
              <a:t>年审计大客户挂靠数据</a:t>
            </a:r>
            <a:endParaRPr lang="en-US" altLang="zh-CN" sz="800">
              <a:latin typeface="华文细黑"/>
              <a:ea typeface="华文细黑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4813279" y="1305731"/>
            <a:ext cx="3935185" cy="1716673"/>
            <a:chOff x="4788024" y="1305731"/>
            <a:chExt cx="3935185" cy="1716673"/>
          </a:xfrm>
        </p:grpSpPr>
        <p:cxnSp>
          <p:nvCxnSpPr>
            <p:cNvPr id="79" name="直接连接符 78"/>
            <p:cNvCxnSpPr/>
            <p:nvPr/>
          </p:nvCxnSpPr>
          <p:spPr>
            <a:xfrm flipH="1">
              <a:off x="7020272" y="1788632"/>
              <a:ext cx="0" cy="1152656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TextBox 79"/>
            <p:cNvSpPr txBox="1"/>
            <p:nvPr/>
          </p:nvSpPr>
          <p:spPr>
            <a:xfrm>
              <a:off x="5891015" y="1806384"/>
              <a:ext cx="48118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latin typeface="华文细黑" pitchFamily="2" charset="-122"/>
                  <a:ea typeface="华文细黑" pitchFamily="2" charset="-122"/>
                </a:rPr>
                <a:t>收入</a:t>
              </a:r>
              <a:endParaRPr lang="en-US" altLang="zh-CN" sz="800" b="1" smtClean="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81" name="TextBox 80"/>
            <p:cNvSpPr txBox="1"/>
            <p:nvPr/>
          </p:nvSpPr>
          <p:spPr>
            <a:xfrm>
              <a:off x="6378948" y="2118739"/>
              <a:ext cx="65986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100%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06" name="TextBox 105"/>
            <p:cNvSpPr txBox="1"/>
            <p:nvPr/>
          </p:nvSpPr>
          <p:spPr>
            <a:xfrm>
              <a:off x="6416697" y="2455960"/>
              <a:ext cx="584367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100%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08" name="TextBox 107"/>
            <p:cNvSpPr txBox="1"/>
            <p:nvPr/>
          </p:nvSpPr>
          <p:spPr>
            <a:xfrm>
              <a:off x="6378948" y="2733613"/>
              <a:ext cx="65986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100%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09" name="TextBox 108"/>
            <p:cNvSpPr txBox="1"/>
            <p:nvPr/>
          </p:nvSpPr>
          <p:spPr>
            <a:xfrm>
              <a:off x="5891015" y="2099556"/>
              <a:ext cx="48118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latin typeface="华文细黑" pitchFamily="2" charset="-122"/>
                  <a:ea typeface="华文细黑" pitchFamily="2" charset="-122"/>
                </a:rPr>
                <a:t>利润</a:t>
              </a:r>
              <a:endParaRPr lang="en-US" altLang="zh-CN" sz="800" b="1" smtClean="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10" name="TextBox 109"/>
            <p:cNvSpPr txBox="1"/>
            <p:nvPr/>
          </p:nvSpPr>
          <p:spPr>
            <a:xfrm>
              <a:off x="5891015" y="2454456"/>
              <a:ext cx="48118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latin typeface="华文细黑" pitchFamily="2" charset="-122"/>
                  <a:ea typeface="华文细黑" pitchFamily="2" charset="-122"/>
                </a:rPr>
                <a:t>收入</a:t>
              </a:r>
              <a:endParaRPr lang="en-US" altLang="zh-CN" sz="800" b="1" smtClean="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11" name="TextBox 110"/>
            <p:cNvSpPr txBox="1"/>
            <p:nvPr/>
          </p:nvSpPr>
          <p:spPr>
            <a:xfrm>
              <a:off x="5891015" y="2719534"/>
              <a:ext cx="48118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latin typeface="华文细黑" pitchFamily="2" charset="-122"/>
                  <a:ea typeface="华文细黑" pitchFamily="2" charset="-122"/>
                </a:rPr>
                <a:t>利润</a:t>
              </a:r>
              <a:endParaRPr lang="en-US" altLang="zh-CN" sz="800" b="1" smtClean="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12" name="TextBox 111"/>
            <p:cNvSpPr txBox="1"/>
            <p:nvPr/>
          </p:nvSpPr>
          <p:spPr>
            <a:xfrm>
              <a:off x="6357471" y="1783430"/>
              <a:ext cx="70281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100%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  <p:cxnSp>
          <p:nvCxnSpPr>
            <p:cNvPr id="113" name="直接连接符 112"/>
            <p:cNvCxnSpPr/>
            <p:nvPr/>
          </p:nvCxnSpPr>
          <p:spPr>
            <a:xfrm flipH="1">
              <a:off x="6012160" y="2381242"/>
              <a:ext cx="25200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直接连接符 113"/>
            <p:cNvCxnSpPr/>
            <p:nvPr/>
          </p:nvCxnSpPr>
          <p:spPr>
            <a:xfrm flipH="1">
              <a:off x="6228184" y="2076264"/>
              <a:ext cx="23040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直接连接符 114"/>
            <p:cNvCxnSpPr/>
            <p:nvPr/>
          </p:nvCxnSpPr>
          <p:spPr>
            <a:xfrm flipH="1">
              <a:off x="6234973" y="2689147"/>
              <a:ext cx="23040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6" name="TextBox 115"/>
            <p:cNvSpPr txBox="1"/>
            <p:nvPr/>
          </p:nvSpPr>
          <p:spPr>
            <a:xfrm>
              <a:off x="7041749" y="2118739"/>
              <a:ext cx="65986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100%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17" name="TextBox 116"/>
            <p:cNvSpPr txBox="1"/>
            <p:nvPr/>
          </p:nvSpPr>
          <p:spPr>
            <a:xfrm>
              <a:off x="7079498" y="2455960"/>
              <a:ext cx="584367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50%</a:t>
              </a:r>
              <a:endParaRPr lang="zh-CN" altLang="en-US" sz="8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18" name="TextBox 117"/>
            <p:cNvSpPr txBox="1"/>
            <p:nvPr/>
          </p:nvSpPr>
          <p:spPr>
            <a:xfrm>
              <a:off x="7041749" y="2733613"/>
              <a:ext cx="65986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100%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19" name="TextBox 118"/>
            <p:cNvSpPr txBox="1"/>
            <p:nvPr/>
          </p:nvSpPr>
          <p:spPr>
            <a:xfrm>
              <a:off x="7020272" y="1783430"/>
              <a:ext cx="70281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100%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  <p:grpSp>
          <p:nvGrpSpPr>
            <p:cNvPr id="120" name="组合 119"/>
            <p:cNvGrpSpPr/>
            <p:nvPr/>
          </p:nvGrpSpPr>
          <p:grpSpPr>
            <a:xfrm>
              <a:off x="4788024" y="2119034"/>
              <a:ext cx="576056" cy="497719"/>
              <a:chOff x="1295058" y="2597724"/>
              <a:chExt cx="729506" cy="643207"/>
            </a:xfrm>
          </p:grpSpPr>
          <p:pic>
            <p:nvPicPr>
              <p:cNvPr id="130" name="Picture 3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477227" y="2597724"/>
                <a:ext cx="273769" cy="4038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31" name="矩形 325"/>
              <p:cNvSpPr>
                <a:spLocks noChangeArrowheads="1"/>
              </p:cNvSpPr>
              <p:nvPr/>
            </p:nvSpPr>
            <p:spPr bwMode="auto">
              <a:xfrm>
                <a:off x="1295058" y="2962511"/>
                <a:ext cx="729506" cy="27842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r>
                  <a:rPr lang="zh-CN" altLang="en-US" sz="800" b="1">
                    <a:latin typeface="华文细黑" pitchFamily="2" charset="-122"/>
                    <a:ea typeface="华文细黑" pitchFamily="2" charset="-122"/>
                  </a:rPr>
                  <a:t>大</a:t>
                </a:r>
                <a:r>
                  <a:rPr lang="zh-CN" altLang="en-US" sz="800" b="1" smtClean="0">
                    <a:latin typeface="华文细黑" pitchFamily="2" charset="-122"/>
                    <a:ea typeface="华文细黑" pitchFamily="2" charset="-122"/>
                  </a:rPr>
                  <a:t>客户</a:t>
                </a:r>
                <a:endParaRPr lang="en-US" altLang="zh-CN" sz="800" b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grpSp>
          <p:nvGrpSpPr>
            <p:cNvPr id="121" name="组合 120"/>
            <p:cNvGrpSpPr/>
            <p:nvPr/>
          </p:nvGrpSpPr>
          <p:grpSpPr>
            <a:xfrm>
              <a:off x="5401098" y="1855438"/>
              <a:ext cx="504056" cy="472510"/>
              <a:chOff x="1979712" y="1995686"/>
              <a:chExt cx="576064" cy="538086"/>
            </a:xfrm>
          </p:grpSpPr>
          <p:pic>
            <p:nvPicPr>
              <p:cNvPr id="128" name="Picture 3" descr="F:\新建文件夹\business-professor.png"/>
              <p:cNvPicPr preferRelativeResize="0">
                <a:picLocks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117135" y="1995686"/>
                <a:ext cx="294625" cy="32293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29" name="TextBox 128"/>
              <p:cNvSpPr txBox="1"/>
              <p:nvPr/>
            </p:nvSpPr>
            <p:spPr>
              <a:xfrm>
                <a:off x="1979712" y="2288428"/>
                <a:ext cx="576064" cy="2453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en-US" altLang="zh-CN" sz="800" b="1" smtClean="0">
                    <a:latin typeface="华文细黑" pitchFamily="2" charset="-122"/>
                    <a:ea typeface="华文细黑" pitchFamily="2" charset="-122"/>
                  </a:rPr>
                  <a:t>KA</a:t>
                </a:r>
                <a:endParaRPr lang="zh-CN" altLang="en-US" sz="800" b="1">
                  <a:latin typeface="华文细黑" pitchFamily="2" charset="-122"/>
                  <a:ea typeface="华文细黑" pitchFamily="2" charset="-122"/>
                </a:endParaRPr>
              </a:p>
            </p:txBody>
          </p:sp>
        </p:grpSp>
        <p:grpSp>
          <p:nvGrpSpPr>
            <p:cNvPr id="122" name="组合 121"/>
            <p:cNvGrpSpPr/>
            <p:nvPr/>
          </p:nvGrpSpPr>
          <p:grpSpPr>
            <a:xfrm>
              <a:off x="5366109" y="2493542"/>
              <a:ext cx="574035" cy="391809"/>
              <a:chOff x="122196" y="2427732"/>
              <a:chExt cx="637462" cy="369629"/>
            </a:xfrm>
          </p:grpSpPr>
          <p:pic>
            <p:nvPicPr>
              <p:cNvPr id="126" name="图片 13" descr="飞信截图20121103102211.png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12527" y="2427732"/>
                <a:ext cx="256802" cy="22648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27" name="Rectangle 28"/>
              <p:cNvSpPr/>
              <p:nvPr/>
            </p:nvSpPr>
            <p:spPr>
              <a:xfrm>
                <a:off x="122196" y="2640932"/>
                <a:ext cx="637462" cy="156429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51442" tIns="25721" rIns="51442" bIns="25721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 defTabSz="683034">
                  <a:defRPr/>
                </a:pPr>
                <a:r>
                  <a:rPr lang="zh-CN" altLang="en-US" sz="800" b="1">
                    <a:solidFill>
                      <a:schemeClr val="tx1"/>
                    </a:solidFill>
                    <a:latin typeface="华文细黑" pitchFamily="2" charset="-122"/>
                    <a:ea typeface="华文细黑" pitchFamily="2" charset="-122"/>
                  </a:rPr>
                  <a:t>营业部</a:t>
                </a:r>
              </a:p>
            </p:txBody>
          </p:sp>
        </p:grpSp>
        <p:sp>
          <p:nvSpPr>
            <p:cNvPr id="123" name="左大括号 122"/>
            <p:cNvSpPr/>
            <p:nvPr/>
          </p:nvSpPr>
          <p:spPr>
            <a:xfrm>
              <a:off x="5263754" y="2074377"/>
              <a:ext cx="145496" cy="573149"/>
            </a:xfrm>
            <a:prstGeom prst="leftBrac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24" name="TextBox 123"/>
            <p:cNvSpPr txBox="1"/>
            <p:nvPr/>
          </p:nvSpPr>
          <p:spPr>
            <a:xfrm>
              <a:off x="6588224" y="1347614"/>
              <a:ext cx="79209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2016</a:t>
              </a:r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年</a:t>
              </a:r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12</a:t>
              </a:r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月</a:t>
              </a:r>
              <a:endParaRPr lang="en-US" altLang="zh-CN" sz="800" b="1" smtClean="0"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双算优化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25" name="TextBox 124"/>
            <p:cNvSpPr txBox="1"/>
            <p:nvPr/>
          </p:nvSpPr>
          <p:spPr>
            <a:xfrm>
              <a:off x="7379026" y="1347614"/>
              <a:ext cx="793374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2017</a:t>
              </a:r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年</a:t>
              </a:r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6</a:t>
              </a:r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月</a:t>
              </a:r>
              <a:endParaRPr lang="en-US" altLang="zh-CN" sz="800" b="1" smtClean="0"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800" b="1">
                  <a:latin typeface="华文细黑" pitchFamily="2" charset="-122"/>
                  <a:ea typeface="华文细黑" pitchFamily="2" charset="-122"/>
                </a:rPr>
                <a:t>大</a:t>
              </a:r>
              <a:r>
                <a:rPr lang="zh-CN" altLang="en-US" sz="800" b="1" smtClean="0">
                  <a:latin typeface="华文细黑" pitchFamily="2" charset="-122"/>
                  <a:ea typeface="华文细黑" pitchFamily="2" charset="-122"/>
                </a:rPr>
                <a:t>客户模式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32" name="TextBox 131"/>
            <p:cNvSpPr txBox="1"/>
            <p:nvPr/>
          </p:nvSpPr>
          <p:spPr>
            <a:xfrm>
              <a:off x="7779090" y="2118739"/>
              <a:ext cx="65986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100%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33" name="TextBox 132"/>
            <p:cNvSpPr txBox="1"/>
            <p:nvPr/>
          </p:nvSpPr>
          <p:spPr>
            <a:xfrm>
              <a:off x="7816839" y="2455960"/>
              <a:ext cx="584367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0%</a:t>
              </a:r>
              <a:endParaRPr lang="zh-CN" altLang="en-US" sz="8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34" name="TextBox 133"/>
            <p:cNvSpPr txBox="1"/>
            <p:nvPr/>
          </p:nvSpPr>
          <p:spPr>
            <a:xfrm>
              <a:off x="7779090" y="2733613"/>
              <a:ext cx="65986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0%</a:t>
              </a:r>
              <a:endParaRPr lang="zh-CN" altLang="en-US" sz="8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35" name="TextBox 134"/>
            <p:cNvSpPr txBox="1"/>
            <p:nvPr/>
          </p:nvSpPr>
          <p:spPr>
            <a:xfrm>
              <a:off x="7757613" y="1783430"/>
              <a:ext cx="70281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800" b="1" smtClean="0">
                  <a:latin typeface="华文细黑" pitchFamily="2" charset="-122"/>
                  <a:ea typeface="华文细黑" pitchFamily="2" charset="-122"/>
                </a:rPr>
                <a:t>100%</a:t>
              </a:r>
              <a:endParaRPr lang="zh-CN" altLang="en-US" sz="800" b="1">
                <a:latin typeface="华文细黑" pitchFamily="2" charset="-122"/>
                <a:ea typeface="华文细黑" pitchFamily="2" charset="-122"/>
              </a:endParaRPr>
            </a:p>
          </p:txBody>
        </p:sp>
        <p:cxnSp>
          <p:nvCxnSpPr>
            <p:cNvPr id="137" name="直接连接符 136"/>
            <p:cNvCxnSpPr/>
            <p:nvPr/>
          </p:nvCxnSpPr>
          <p:spPr>
            <a:xfrm flipH="1">
              <a:off x="7776360" y="1779662"/>
              <a:ext cx="0" cy="1152656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箭头连接符 11"/>
            <p:cNvCxnSpPr/>
            <p:nvPr/>
          </p:nvCxnSpPr>
          <p:spPr>
            <a:xfrm>
              <a:off x="6284521" y="1707646"/>
              <a:ext cx="2175911" cy="0"/>
            </a:xfrm>
            <a:prstGeom prst="straightConnector1">
              <a:avLst/>
            </a:prstGeom>
            <a:ln w="9525">
              <a:solidFill>
                <a:schemeClr val="bg1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椭圆 13"/>
            <p:cNvSpPr/>
            <p:nvPr/>
          </p:nvSpPr>
          <p:spPr>
            <a:xfrm>
              <a:off x="6984271" y="1671646"/>
              <a:ext cx="72000" cy="72000"/>
            </a:xfrm>
            <a:prstGeom prst="ellipse">
              <a:avLst/>
            </a:prstGeom>
            <a:solidFill>
              <a:srgbClr val="FAAF19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800" b="1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38" name="椭圆 137"/>
            <p:cNvSpPr/>
            <p:nvPr/>
          </p:nvSpPr>
          <p:spPr>
            <a:xfrm>
              <a:off x="7740360" y="1671646"/>
              <a:ext cx="72000" cy="72000"/>
            </a:xfrm>
            <a:prstGeom prst="ellipse">
              <a:avLst/>
            </a:prstGeom>
            <a:solidFill>
              <a:srgbClr val="FAAF19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800" b="1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15" name="矩形 14"/>
            <p:cNvSpPr/>
            <p:nvPr/>
          </p:nvSpPr>
          <p:spPr>
            <a:xfrm>
              <a:off x="4788024" y="1305731"/>
              <a:ext cx="3935185" cy="1716673"/>
            </a:xfrm>
            <a:prstGeom prst="rect">
              <a:avLst/>
            </a:prstGeom>
            <a:noFill/>
            <a:ln w="3175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800" b="1" smtClean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</p:grpSp>
      <p:sp>
        <p:nvSpPr>
          <p:cNvPr id="17" name="矩形 16"/>
          <p:cNvSpPr/>
          <p:nvPr/>
        </p:nvSpPr>
        <p:spPr>
          <a:xfrm>
            <a:off x="5508104" y="3261633"/>
            <a:ext cx="530915" cy="2462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0" b="1">
                <a:latin typeface="华文细黑"/>
                <a:ea typeface="华文细黑"/>
              </a:rPr>
              <a:t>16.7%</a:t>
            </a:r>
            <a:endParaRPr lang="zh-CN" altLang="en-US" sz="1000"/>
          </a:p>
        </p:txBody>
      </p:sp>
    </p:spTree>
    <p:extLst>
      <p:ext uri="{BB962C8B-B14F-4D97-AF65-F5344CB8AC3E}">
        <p14:creationId xmlns:p14="http://schemas.microsoft.com/office/powerpoint/2010/main" val="2915588460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Title 1"/>
          <p:cNvSpPr txBox="1"/>
          <p:nvPr/>
        </p:nvSpPr>
        <p:spPr>
          <a:xfrm>
            <a:off x="571472" y="-18"/>
            <a:ext cx="7384904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大客户模式试点过程中遇到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一些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</a:rPr>
              <a:t>问题，主要有以下三个方面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：</a:t>
            </a:r>
          </a:p>
        </p:txBody>
      </p:sp>
      <p:graphicFrame>
        <p:nvGraphicFramePr>
          <p:cNvPr id="2" name="图示 1"/>
          <p:cNvGraphicFramePr/>
          <p:nvPr>
            <p:extLst>
              <p:ext uri="{D42A27DB-BD31-4B8C-83A1-F6EECF244321}">
                <p14:modId xmlns:p14="http://schemas.microsoft.com/office/powerpoint/2010/main" val="641049202"/>
              </p:ext>
            </p:extLst>
          </p:nvPr>
        </p:nvGraphicFramePr>
        <p:xfrm>
          <a:off x="1996136" y="987574"/>
          <a:ext cx="4488160" cy="3096344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867672" y="1995686"/>
            <a:ext cx="1656184" cy="120032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defTabSz="685891" eaLnBrk="0" hangingPunct="0">
              <a:lnSpc>
                <a:spcPct val="200000"/>
              </a:lnSpc>
              <a:buFont typeface="Wingdings" pitchFamily="2" charset="2"/>
              <a:buChar char="u"/>
            </a:pPr>
            <a:r>
              <a:rPr lang="zh-CN" altLang="en-US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营业部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利益问题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  <a:p>
            <a:pPr marL="171450" indent="-171450" defTabSz="685891" eaLnBrk="0" hangingPunct="0">
              <a:lnSpc>
                <a:spcPct val="200000"/>
              </a:lnSpc>
              <a:buFont typeface="Wingdings" pitchFamily="2" charset="2"/>
              <a:buChar char="u"/>
            </a:pPr>
            <a:r>
              <a:rPr lang="zh-CN" altLang="en-US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快递员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利益问题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  <a:p>
            <a:pPr marL="171450" indent="-171450" defTabSz="685891" eaLnBrk="0" hangingPunct="0">
              <a:lnSpc>
                <a:spcPct val="200000"/>
              </a:lnSpc>
              <a:buFont typeface="Wingdings" pitchFamily="2" charset="2"/>
              <a:buChar char="u"/>
            </a:pPr>
            <a:r>
              <a:rPr lang="zh-CN" altLang="en-US" sz="12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管理</a:t>
            </a:r>
            <a:r>
              <a:rPr lang="zh-CN" altLang="en-US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层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存在疑虑</a:t>
            </a:r>
            <a:endParaRPr lang="zh-CN" altLang="en-US" sz="1200" b="1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980240" y="1092681"/>
            <a:ext cx="1915478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defTabSz="685891" eaLnBrk="0" hangingPunct="0">
              <a:lnSpc>
                <a:spcPct val="200000"/>
              </a:lnSpc>
              <a:buFont typeface="Wingdings" pitchFamily="2" charset="2"/>
              <a:buChar char="u"/>
            </a:pPr>
            <a:r>
              <a:rPr lang="zh-CN" altLang="en-US" sz="12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门</a:t>
            </a:r>
            <a:r>
              <a:rPr lang="zh-CN" altLang="en-US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店转型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项目组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  <a:p>
            <a:pPr marL="171450" indent="-171450" defTabSz="685891" eaLnBrk="0" hangingPunct="0">
              <a:lnSpc>
                <a:spcPct val="200000"/>
              </a:lnSpc>
              <a:buFont typeface="Wingdings" pitchFamily="2" charset="2"/>
              <a:buChar char="u"/>
            </a:pPr>
            <a:r>
              <a:rPr lang="zh-CN" altLang="en-US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获取分享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项目组</a:t>
            </a:r>
            <a:endParaRPr lang="zh-CN" altLang="en-US" sz="1200" b="1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755576" y="3075806"/>
            <a:ext cx="2272336" cy="288032"/>
            <a:chOff x="571472" y="3147814"/>
            <a:chExt cx="2272336" cy="288032"/>
          </a:xfrm>
        </p:grpSpPr>
        <p:cxnSp>
          <p:nvCxnSpPr>
            <p:cNvPr id="7" name="直接连接符 6"/>
            <p:cNvCxnSpPr/>
            <p:nvPr/>
          </p:nvCxnSpPr>
          <p:spPr>
            <a:xfrm flipH="1">
              <a:off x="2339752" y="3147814"/>
              <a:ext cx="504056" cy="288032"/>
            </a:xfrm>
            <a:prstGeom prst="line">
              <a:avLst/>
            </a:prstGeom>
            <a:ln w="63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 flipH="1">
              <a:off x="571472" y="3435846"/>
              <a:ext cx="1768280" cy="0"/>
            </a:xfrm>
            <a:prstGeom prst="line">
              <a:avLst/>
            </a:prstGeom>
            <a:ln w="63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组合 14"/>
          <p:cNvGrpSpPr/>
          <p:nvPr/>
        </p:nvGrpSpPr>
        <p:grpSpPr>
          <a:xfrm>
            <a:off x="5116144" y="1676977"/>
            <a:ext cx="2272336" cy="390717"/>
            <a:chOff x="4932040" y="1748985"/>
            <a:chExt cx="2272336" cy="390717"/>
          </a:xfrm>
        </p:grpSpPr>
        <p:cxnSp>
          <p:nvCxnSpPr>
            <p:cNvPr id="19" name="直接连接符 18"/>
            <p:cNvCxnSpPr/>
            <p:nvPr/>
          </p:nvCxnSpPr>
          <p:spPr>
            <a:xfrm flipH="1" flipV="1">
              <a:off x="4932040" y="1748985"/>
              <a:ext cx="504056" cy="390717"/>
            </a:xfrm>
            <a:prstGeom prst="line">
              <a:avLst/>
            </a:prstGeom>
            <a:ln w="63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接连接符 20"/>
            <p:cNvCxnSpPr/>
            <p:nvPr/>
          </p:nvCxnSpPr>
          <p:spPr>
            <a:xfrm flipH="1">
              <a:off x="5436096" y="2139702"/>
              <a:ext cx="1768280" cy="0"/>
            </a:xfrm>
            <a:prstGeom prst="line">
              <a:avLst/>
            </a:prstGeom>
            <a:ln w="63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组合 13"/>
          <p:cNvGrpSpPr/>
          <p:nvPr/>
        </p:nvGrpSpPr>
        <p:grpSpPr>
          <a:xfrm>
            <a:off x="6084168" y="4155926"/>
            <a:ext cx="2272336" cy="390717"/>
            <a:chOff x="6228184" y="4227934"/>
            <a:chExt cx="2272336" cy="390717"/>
          </a:xfrm>
        </p:grpSpPr>
        <p:cxnSp>
          <p:nvCxnSpPr>
            <p:cNvPr id="22" name="直接连接符 21"/>
            <p:cNvCxnSpPr/>
            <p:nvPr/>
          </p:nvCxnSpPr>
          <p:spPr>
            <a:xfrm flipH="1" flipV="1">
              <a:off x="6228184" y="4227934"/>
              <a:ext cx="504056" cy="390717"/>
            </a:xfrm>
            <a:prstGeom prst="line">
              <a:avLst/>
            </a:prstGeom>
            <a:ln w="63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/>
          </p:nvCxnSpPr>
          <p:spPr>
            <a:xfrm flipH="1">
              <a:off x="6732240" y="4618651"/>
              <a:ext cx="1768280" cy="0"/>
            </a:xfrm>
            <a:prstGeom prst="line">
              <a:avLst/>
            </a:prstGeom>
            <a:ln w="635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TextBox 26"/>
          <p:cNvSpPr txBox="1"/>
          <p:nvPr/>
        </p:nvSpPr>
        <p:spPr>
          <a:xfrm>
            <a:off x="6844336" y="2995595"/>
            <a:ext cx="1688104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defTabSz="685891" eaLnBrk="0" hangingPunct="0">
              <a:lnSpc>
                <a:spcPct val="200000"/>
              </a:lnSpc>
              <a:buFont typeface="Wingdings" pitchFamily="2" charset="2"/>
              <a:buChar char="u"/>
            </a:pPr>
            <a:r>
              <a:rPr lang="zh-CN" altLang="en-US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利润报表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问题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  <a:p>
            <a:pPr marL="171450" indent="-171450" defTabSz="685891" eaLnBrk="0" hangingPunct="0">
              <a:lnSpc>
                <a:spcPct val="200000"/>
              </a:lnSpc>
              <a:buFont typeface="Wingdings" pitchFamily="2" charset="2"/>
              <a:buChar char="u"/>
            </a:pPr>
            <a:r>
              <a:rPr lang="zh-CN" altLang="en-US" sz="12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远程开单</a:t>
            </a:r>
            <a:r>
              <a:rPr lang="zh-CN" altLang="en-US" sz="1200" b="1">
                <a:latin typeface="华文细黑" pitchFamily="2" charset="-122"/>
                <a:ea typeface="华文细黑" pitchFamily="2" charset="-122"/>
                <a:cs typeface="ＭＳ Ｐゴシック" charset="0"/>
              </a:rPr>
              <a:t>问题</a:t>
            </a:r>
            <a:endParaRPr lang="en-US" altLang="zh-CN" sz="1200" b="1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  <a:p>
            <a:pPr marL="171450" indent="-171450" defTabSz="685891" eaLnBrk="0" hangingPunct="0">
              <a:lnSpc>
                <a:spcPct val="200000"/>
              </a:lnSpc>
              <a:buFont typeface="Wingdings" pitchFamily="2" charset="2"/>
              <a:buChar char="u"/>
            </a:pPr>
            <a:r>
              <a:rPr lang="zh-CN" altLang="en-US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系统权限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问题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  <a:p>
            <a:pPr marL="171450" indent="-171450" defTabSz="685891" eaLnBrk="0" hangingPunct="0">
              <a:lnSpc>
                <a:spcPct val="200000"/>
              </a:lnSpc>
              <a:buFont typeface="Wingdings" pitchFamily="2" charset="2"/>
              <a:buChar char="u"/>
            </a:pPr>
            <a:r>
              <a:rPr lang="zh-CN" altLang="en-US" sz="1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预算报销</a:t>
            </a:r>
            <a:r>
              <a:rPr lang="zh-CN" altLang="en-US" sz="12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问题</a:t>
            </a:r>
            <a:endParaRPr lang="en-US" altLang="zh-CN" sz="1200" b="1" smtClean="0"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03023" y="1676977"/>
            <a:ext cx="432047" cy="360000"/>
          </a:xfrm>
          <a:prstGeom prst="rect">
            <a:avLst/>
          </a:prstGeom>
          <a:solidFill>
            <a:srgbClr val="FAAF19"/>
          </a:solidFill>
          <a:ln>
            <a:solidFill>
              <a:srgbClr val="FAAF19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000" b="1" smtClean="0">
                <a:latin typeface="华文细黑" pitchFamily="2" charset="-122"/>
                <a:ea typeface="华文细黑" pitchFamily="2" charset="-122"/>
              </a:rPr>
              <a:t>1</a:t>
            </a:r>
            <a:endParaRPr lang="zh-CN" altLang="en-US" sz="20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335071" y="1676977"/>
            <a:ext cx="932674" cy="360000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变革阻力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992953" y="803453"/>
            <a:ext cx="432047" cy="360000"/>
          </a:xfrm>
          <a:prstGeom prst="rect">
            <a:avLst/>
          </a:prstGeom>
          <a:solidFill>
            <a:srgbClr val="FAAF19"/>
          </a:solidFill>
          <a:ln>
            <a:solidFill>
              <a:srgbClr val="FAAF19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000" b="1">
                <a:latin typeface="华文细黑" pitchFamily="2" charset="-122"/>
                <a:ea typeface="华文细黑" pitchFamily="2" charset="-122"/>
              </a:rPr>
              <a:t>2</a:t>
            </a:r>
            <a:endParaRPr lang="zh-CN" altLang="en-US" sz="20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6425001" y="811474"/>
            <a:ext cx="932674" cy="360000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项目协同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790003" y="2701112"/>
            <a:ext cx="432047" cy="360000"/>
          </a:xfrm>
          <a:prstGeom prst="rect">
            <a:avLst/>
          </a:prstGeom>
          <a:solidFill>
            <a:srgbClr val="FAAF19"/>
          </a:solidFill>
          <a:ln>
            <a:solidFill>
              <a:srgbClr val="FAAF19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000" b="1" smtClean="0">
                <a:latin typeface="华文细黑" pitchFamily="2" charset="-122"/>
                <a:ea typeface="华文细黑" pitchFamily="2" charset="-122"/>
              </a:rPr>
              <a:t>3</a:t>
            </a:r>
            <a:endParaRPr lang="zh-CN" altLang="en-US" sz="20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7222051" y="2709133"/>
            <a:ext cx="932674" cy="360000"/>
          </a:xfrm>
          <a:prstGeom prst="rect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实</a:t>
            </a:r>
            <a:r>
              <a:rPr lang="zh-CN" altLang="en-US" sz="1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操问题</a:t>
            </a:r>
          </a:p>
        </p:txBody>
      </p:sp>
    </p:spTree>
    <p:extLst>
      <p:ext uri="{BB962C8B-B14F-4D97-AF65-F5344CB8AC3E}">
        <p14:creationId xmlns:p14="http://schemas.microsoft.com/office/powerpoint/2010/main" val="2375119082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Title 1"/>
          <p:cNvSpPr txBox="1"/>
          <p:nvPr/>
        </p:nvSpPr>
        <p:spPr>
          <a:xfrm>
            <a:off x="571472" y="-18"/>
            <a:ext cx="6648285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1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 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变革阻力：大客户模式试点过程中遇到一些阻力</a:t>
            </a:r>
            <a:endParaRPr lang="zh-CN" altLang="en-US" sz="16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  <p:cxnSp>
        <p:nvCxnSpPr>
          <p:cNvPr id="32" name="曲线连接符 31"/>
          <p:cNvCxnSpPr>
            <a:stCxn id="35" idx="2"/>
            <a:endCxn id="43" idx="0"/>
          </p:cNvCxnSpPr>
          <p:nvPr/>
        </p:nvCxnSpPr>
        <p:spPr>
          <a:xfrm rot="5400000">
            <a:off x="3065345" y="-238320"/>
            <a:ext cx="207013" cy="2804667"/>
          </a:xfrm>
          <a:prstGeom prst="curvedConnector3">
            <a:avLst>
              <a:gd name="adj1" fmla="val 50000"/>
            </a:avLst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曲线连接符 32"/>
          <p:cNvCxnSpPr>
            <a:stCxn id="35" idx="2"/>
            <a:endCxn id="53" idx="0"/>
          </p:cNvCxnSpPr>
          <p:nvPr/>
        </p:nvCxnSpPr>
        <p:spPr>
          <a:xfrm rot="5400000">
            <a:off x="4446242" y="1142577"/>
            <a:ext cx="207013" cy="42873"/>
          </a:xfrm>
          <a:prstGeom prst="curvedConnector3">
            <a:avLst>
              <a:gd name="adj1" fmla="val 50000"/>
            </a:avLst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圆角矩形 34"/>
          <p:cNvSpPr/>
          <p:nvPr/>
        </p:nvSpPr>
        <p:spPr bwMode="auto">
          <a:xfrm>
            <a:off x="3418239" y="700507"/>
            <a:ext cx="2305889" cy="360000"/>
          </a:xfrm>
          <a:prstGeom prst="roundRect">
            <a:avLst/>
          </a:prstGeom>
          <a:solidFill>
            <a:srgbClr val="373C64"/>
          </a:solidFill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36000" rIns="36000" bIns="3600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2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大客户模式遇到变革阻力</a:t>
            </a:r>
            <a:endParaRPr kumimoji="0" lang="zh-CN" altLang="en-US" sz="12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pic>
        <p:nvPicPr>
          <p:cNvPr id="38" name="Picture 2" descr="d:\272691\Desktop\737952088257667240.jpg"/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44208" y="2354760"/>
            <a:ext cx="1792800" cy="2377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圆角矩形标注 38"/>
          <p:cNvSpPr/>
          <p:nvPr/>
        </p:nvSpPr>
        <p:spPr bwMode="auto">
          <a:xfrm>
            <a:off x="827584" y="2354761"/>
            <a:ext cx="1918061" cy="576000"/>
          </a:xfrm>
          <a:prstGeom prst="wedgeRoundRectCallout">
            <a:avLst>
              <a:gd name="adj1" fmla="val -47143"/>
              <a:gd name="adj2" fmla="val 30580"/>
              <a:gd name="adj3" fmla="val 16667"/>
            </a:avLst>
          </a:prstGeom>
          <a:solidFill>
            <a:schemeClr val="bg1">
              <a:lumMod val="8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</a:pPr>
            <a:r>
              <a:rPr lang="zh-CN" altLang="en-US" sz="10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问题</a:t>
            </a:r>
            <a:r>
              <a:rPr lang="en-US" altLang="zh-CN" sz="10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1</a:t>
            </a:r>
            <a:r>
              <a:rPr lang="zh-CN" altLang="en-US" sz="10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：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ＭＳ Ｐゴシック" charset="0"/>
              </a:rPr>
              <a:t>大客户剥离了，我的</a:t>
            </a:r>
            <a:r>
              <a:rPr lang="zh-CN" altLang="en-US" sz="10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指标完不成怎么办</a:t>
            </a:r>
            <a:r>
              <a:rPr lang="zh-CN" altLang="en-US" sz="10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？</a:t>
            </a:r>
            <a:endParaRPr kumimoji="0" lang="zh-CN" altLang="en-US" sz="1000" b="1" i="0" u="none" strike="noStrike" cap="none" normalizeH="0" baseline="0">
              <a:ln>
                <a:noFill/>
              </a:ln>
              <a:solidFill>
                <a:srgbClr val="FF0000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40" name="圆角矩形标注 39"/>
          <p:cNvSpPr/>
          <p:nvPr/>
        </p:nvSpPr>
        <p:spPr bwMode="auto">
          <a:xfrm>
            <a:off x="827585" y="3042519"/>
            <a:ext cx="1917780" cy="732983"/>
          </a:xfrm>
          <a:prstGeom prst="wedgeRoundRectCallout">
            <a:avLst>
              <a:gd name="adj1" fmla="val -46885"/>
              <a:gd name="adj2" fmla="val -8305"/>
              <a:gd name="adj3" fmla="val 16667"/>
            </a:avLst>
          </a:prstGeom>
          <a:solidFill>
            <a:schemeClr val="bg1">
              <a:lumMod val="8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</a:pPr>
            <a:r>
              <a:rPr lang="zh-CN" altLang="en-US" sz="10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问题</a:t>
            </a:r>
            <a:r>
              <a:rPr lang="en-US" altLang="zh-CN" sz="10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2</a:t>
            </a:r>
            <a:r>
              <a:rPr lang="zh-CN" altLang="en-US" sz="10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：</a:t>
            </a:r>
            <a:r>
              <a:rPr lang="zh-CN" altLang="en-US" sz="10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我</a:t>
            </a:r>
            <a:r>
              <a:rPr lang="zh-CN" altLang="en-US" sz="10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跟客户黏性更强，能不能由我来承包？</a:t>
            </a:r>
          </a:p>
        </p:txBody>
      </p:sp>
      <p:sp>
        <p:nvSpPr>
          <p:cNvPr id="41" name="圆角矩形标注 40"/>
          <p:cNvSpPr/>
          <p:nvPr/>
        </p:nvSpPr>
        <p:spPr bwMode="auto">
          <a:xfrm>
            <a:off x="827585" y="3887260"/>
            <a:ext cx="1917780" cy="844730"/>
          </a:xfrm>
          <a:prstGeom prst="wedgeRoundRectCallout">
            <a:avLst>
              <a:gd name="adj1" fmla="val -45995"/>
              <a:gd name="adj2" fmla="val -33342"/>
              <a:gd name="adj3" fmla="val 16667"/>
            </a:avLst>
          </a:prstGeom>
          <a:solidFill>
            <a:schemeClr val="bg1">
              <a:lumMod val="8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</a:pPr>
            <a:r>
              <a:rPr lang="zh-CN" altLang="en-US" sz="10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问题</a:t>
            </a:r>
            <a:r>
              <a:rPr lang="en-US" altLang="zh-CN" sz="10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3</a:t>
            </a:r>
            <a:r>
              <a:rPr lang="zh-CN" altLang="en-US" sz="1000" b="1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：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ＭＳ Ｐゴシック" charset="0"/>
              </a:rPr>
              <a:t>大客户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都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ＭＳ Ｐゴシック" charset="0"/>
              </a:rPr>
              <a:t>剥离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出去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ＭＳ Ｐゴシック" charset="0"/>
              </a:rPr>
              <a:t>了，</a:t>
            </a:r>
            <a:r>
              <a:rPr lang="zh-CN" altLang="en-US" sz="10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门</a:t>
            </a:r>
            <a:r>
              <a:rPr lang="zh-CN" altLang="en-US" sz="10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店收入变少了，我的</a:t>
            </a:r>
            <a:r>
              <a:rPr lang="zh-CN" altLang="en-US" sz="10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团队</a:t>
            </a:r>
            <a:r>
              <a:rPr lang="zh-CN" altLang="en-US" sz="10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怎么办？</a:t>
            </a:r>
            <a:endParaRPr lang="en-US" altLang="zh-CN" sz="1000" b="1">
              <a:solidFill>
                <a:srgbClr val="FF0000"/>
              </a:solidFill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grpSp>
        <p:nvGrpSpPr>
          <p:cNvPr id="42" name="组合 41"/>
          <p:cNvGrpSpPr/>
          <p:nvPr/>
        </p:nvGrpSpPr>
        <p:grpSpPr>
          <a:xfrm>
            <a:off x="866517" y="1267520"/>
            <a:ext cx="1800000" cy="1015233"/>
            <a:chOff x="866517" y="2023734"/>
            <a:chExt cx="1800000" cy="1015233"/>
          </a:xfrm>
        </p:grpSpPr>
        <p:sp>
          <p:nvSpPr>
            <p:cNvPr id="43" name="圆角矩形 42"/>
            <p:cNvSpPr/>
            <p:nvPr/>
          </p:nvSpPr>
          <p:spPr bwMode="auto">
            <a:xfrm>
              <a:off x="866517" y="2023734"/>
              <a:ext cx="1800000" cy="252000"/>
            </a:xfrm>
            <a:prstGeom prst="roundRect">
              <a:avLst/>
            </a:prstGeom>
            <a:solidFill>
              <a:srgbClr val="C2E0FF"/>
            </a:solidFill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en-US" altLang="zh-CN" sz="1400" b="1" smtClean="0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1.1</a:t>
              </a:r>
              <a:r>
                <a:rPr lang="zh-CN" altLang="en-US" sz="1400" b="1" smtClean="0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营业部</a:t>
              </a:r>
              <a:endParaRPr lang="en-US" altLang="zh-CN" sz="14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44" name="矩形 325"/>
            <p:cNvSpPr>
              <a:spLocks noChangeArrowheads="1"/>
            </p:cNvSpPr>
            <p:nvPr/>
          </p:nvSpPr>
          <p:spPr bwMode="auto">
            <a:xfrm>
              <a:off x="946767" y="2239757"/>
              <a:ext cx="1602092" cy="78483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lnSpc>
                  <a:spcPct val="150000"/>
                </a:lnSpc>
                <a:buFont typeface="Arial" pitchFamily="34" charset="0"/>
                <a:buChar char="•"/>
              </a:pP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收入、利润下降</a:t>
              </a:r>
              <a:endParaRPr lang="en-US" altLang="zh-CN" sz="1000" b="1">
                <a:latin typeface="华文细黑" pitchFamily="2" charset="-122"/>
                <a:ea typeface="华文细黑" pitchFamily="2" charset="-122"/>
              </a:endParaRPr>
            </a:p>
            <a:p>
              <a:pPr marL="171450" indent="-171450">
                <a:lnSpc>
                  <a:spcPct val="150000"/>
                </a:lnSpc>
                <a:buFont typeface="Arial" pitchFamily="34" charset="0"/>
                <a:buChar char="•"/>
              </a:pP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提成、奖金减少</a:t>
              </a:r>
              <a:endParaRPr lang="en-US" altLang="zh-CN" sz="1000" b="1">
                <a:latin typeface="华文细黑" pitchFamily="2" charset="-122"/>
                <a:ea typeface="华文细黑" pitchFamily="2" charset="-122"/>
              </a:endParaRPr>
            </a:p>
            <a:p>
              <a:pPr marL="171450" indent="-171450">
                <a:lnSpc>
                  <a:spcPct val="150000"/>
                </a:lnSpc>
                <a:buFont typeface="Arial" pitchFamily="34" charset="0"/>
                <a:buChar char="•"/>
              </a:pP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富余营业员转岗</a:t>
              </a:r>
              <a:endParaRPr lang="en-US" altLang="zh-CN" sz="10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45" name="矩形 44"/>
            <p:cNvSpPr/>
            <p:nvPr/>
          </p:nvSpPr>
          <p:spPr>
            <a:xfrm>
              <a:off x="866517" y="2275733"/>
              <a:ext cx="1800000" cy="763234"/>
            </a:xfrm>
            <a:prstGeom prst="rect">
              <a:avLst/>
            </a:prstGeom>
            <a:noFill/>
            <a:ln w="9525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46" name="组合 45"/>
          <p:cNvGrpSpPr/>
          <p:nvPr/>
        </p:nvGrpSpPr>
        <p:grpSpPr>
          <a:xfrm>
            <a:off x="6444208" y="1267520"/>
            <a:ext cx="1800000" cy="1015233"/>
            <a:chOff x="6444208" y="2023734"/>
            <a:chExt cx="1800000" cy="1015233"/>
          </a:xfrm>
        </p:grpSpPr>
        <p:sp>
          <p:nvSpPr>
            <p:cNvPr id="47" name="圆角矩形 46"/>
            <p:cNvSpPr/>
            <p:nvPr/>
          </p:nvSpPr>
          <p:spPr bwMode="auto">
            <a:xfrm>
              <a:off x="6444208" y="2023734"/>
              <a:ext cx="1800000" cy="252000"/>
            </a:xfrm>
            <a:prstGeom prst="roundRect">
              <a:avLst/>
            </a:prstGeom>
            <a:solidFill>
              <a:srgbClr val="C2E0FF"/>
            </a:solidFill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en-US" altLang="zh-CN" sz="1400" b="1" smtClean="0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1.3 </a:t>
              </a:r>
              <a:r>
                <a:rPr lang="zh-CN" altLang="en-US" sz="1400" b="1" smtClean="0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管理</a:t>
              </a:r>
              <a:r>
                <a:rPr lang="zh-CN" altLang="en-US" sz="14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层</a:t>
              </a:r>
              <a:endParaRPr lang="en-US" altLang="zh-CN" sz="14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48" name="矩形 325"/>
            <p:cNvSpPr>
              <a:spLocks noChangeArrowheads="1"/>
            </p:cNvSpPr>
            <p:nvPr/>
          </p:nvSpPr>
          <p:spPr bwMode="auto">
            <a:xfrm>
              <a:off x="6498082" y="2355173"/>
              <a:ext cx="1746126" cy="55399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lnSpc>
                  <a:spcPct val="150000"/>
                </a:lnSpc>
                <a:buFont typeface="Arial" pitchFamily="34" charset="0"/>
                <a:buChar char="•"/>
              </a:pPr>
              <a:r>
                <a:rPr lang="zh-CN" altLang="en-US" sz="1000" b="1" smtClean="0">
                  <a:latin typeface="华文细黑" pitchFamily="2" charset="-122"/>
                  <a:ea typeface="华文细黑" pitchFamily="2" charset="-122"/>
                </a:rPr>
                <a:t>是否能够真的降成本？</a:t>
              </a:r>
              <a:endParaRPr lang="en-US" altLang="zh-CN" sz="1000" b="1" smtClean="0">
                <a:latin typeface="华文细黑" pitchFamily="2" charset="-122"/>
                <a:ea typeface="华文细黑" pitchFamily="2" charset="-122"/>
              </a:endParaRPr>
            </a:p>
            <a:p>
              <a:pPr marL="171450" indent="-171450">
                <a:lnSpc>
                  <a:spcPct val="150000"/>
                </a:lnSpc>
                <a:buFont typeface="Arial" pitchFamily="34" charset="0"/>
                <a:buChar char="•"/>
              </a:pPr>
              <a:r>
                <a:rPr lang="zh-CN" altLang="en-US" sz="1000" b="1" smtClean="0">
                  <a:latin typeface="华文细黑" pitchFamily="2" charset="-122"/>
                  <a:ea typeface="华文细黑" pitchFamily="2" charset="-122"/>
                </a:rPr>
                <a:t>客户品质如何保障？</a:t>
              </a:r>
              <a:endParaRPr lang="en-US" altLang="zh-CN" sz="1000" b="1" smtClean="0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1" name="矩形 50"/>
            <p:cNvSpPr/>
            <p:nvPr/>
          </p:nvSpPr>
          <p:spPr>
            <a:xfrm>
              <a:off x="6444208" y="2275733"/>
              <a:ext cx="1800000" cy="763234"/>
            </a:xfrm>
            <a:prstGeom prst="rect">
              <a:avLst/>
            </a:prstGeom>
            <a:noFill/>
            <a:ln w="9525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3628311" y="1267520"/>
            <a:ext cx="1808239" cy="1015233"/>
            <a:chOff x="3628311" y="2023734"/>
            <a:chExt cx="1808239" cy="1015233"/>
          </a:xfrm>
        </p:grpSpPr>
        <p:sp>
          <p:nvSpPr>
            <p:cNvPr id="53" name="圆角矩形 52"/>
            <p:cNvSpPr/>
            <p:nvPr/>
          </p:nvSpPr>
          <p:spPr bwMode="auto">
            <a:xfrm>
              <a:off x="3628311" y="2023734"/>
              <a:ext cx="1800000" cy="252000"/>
            </a:xfrm>
            <a:prstGeom prst="roundRect">
              <a:avLst/>
            </a:prstGeom>
            <a:solidFill>
              <a:srgbClr val="C2E0FF"/>
            </a:solidFill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36000" rIns="36000" bIns="3600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en-US" altLang="zh-CN" sz="1400" b="1" smtClean="0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1.2 </a:t>
              </a:r>
              <a:r>
                <a:rPr lang="zh-CN" altLang="en-US" sz="1400" b="1" smtClean="0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快递</a:t>
              </a:r>
              <a:r>
                <a:rPr lang="zh-CN" altLang="en-US" sz="1400" b="1">
                  <a:solidFill>
                    <a:srgbClr val="373C64"/>
                  </a:solidFill>
                  <a:latin typeface="华文细黑" pitchFamily="2" charset="-122"/>
                  <a:ea typeface="华文细黑" pitchFamily="2" charset="-122"/>
                  <a:cs typeface="ＭＳ Ｐゴシック" charset="0"/>
                </a:rPr>
                <a:t>员</a:t>
              </a:r>
              <a:endParaRPr lang="en-US" altLang="zh-CN" sz="1400" b="1">
                <a:solidFill>
                  <a:srgbClr val="373C64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endParaRPr>
            </a:p>
          </p:txBody>
        </p:sp>
        <p:sp>
          <p:nvSpPr>
            <p:cNvPr id="54" name="矩形 325"/>
            <p:cNvSpPr>
              <a:spLocks noChangeArrowheads="1"/>
            </p:cNvSpPr>
            <p:nvPr/>
          </p:nvSpPr>
          <p:spPr bwMode="auto">
            <a:xfrm>
              <a:off x="3818439" y="2239758"/>
              <a:ext cx="1602092" cy="78483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marL="171450" indent="-171450">
                <a:lnSpc>
                  <a:spcPct val="150000"/>
                </a:lnSpc>
                <a:buFont typeface="Arial" pitchFamily="34" charset="0"/>
                <a:buChar char="•"/>
              </a:pP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提成奖金减少</a:t>
              </a:r>
              <a:endParaRPr lang="en-US" altLang="zh-CN" sz="1000" b="1">
                <a:latin typeface="华文细黑" pitchFamily="2" charset="-122"/>
                <a:ea typeface="华文细黑" pitchFamily="2" charset="-122"/>
              </a:endParaRPr>
            </a:p>
            <a:p>
              <a:pPr marL="171450" indent="-171450">
                <a:lnSpc>
                  <a:spcPct val="150000"/>
                </a:lnSpc>
                <a:buFont typeface="Arial" pitchFamily="34" charset="0"/>
                <a:buChar char="•"/>
              </a:pP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富余快递员转岗</a:t>
              </a:r>
              <a:endParaRPr lang="en-US" altLang="zh-CN" sz="1000" b="1">
                <a:latin typeface="华文细黑" pitchFamily="2" charset="-122"/>
                <a:ea typeface="华文细黑" pitchFamily="2" charset="-122"/>
              </a:endParaRPr>
            </a:p>
            <a:p>
              <a:pPr marL="171450" indent="-171450">
                <a:lnSpc>
                  <a:spcPct val="150000"/>
                </a:lnSpc>
                <a:buFont typeface="Arial" pitchFamily="34" charset="0"/>
                <a:buChar char="•"/>
              </a:pPr>
              <a:r>
                <a:rPr lang="zh-CN" altLang="en-US" sz="1000" b="1">
                  <a:latin typeface="华文细黑" pitchFamily="2" charset="-122"/>
                  <a:ea typeface="华文细黑" pitchFamily="2" charset="-122"/>
                </a:rPr>
                <a:t>异动至其他区域</a:t>
              </a:r>
              <a:endParaRPr lang="en-US" altLang="zh-CN" sz="1000" b="1"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55" name="矩形 54"/>
            <p:cNvSpPr/>
            <p:nvPr/>
          </p:nvSpPr>
          <p:spPr>
            <a:xfrm>
              <a:off x="3636550" y="2275733"/>
              <a:ext cx="1800000" cy="763234"/>
            </a:xfrm>
            <a:prstGeom prst="rect">
              <a:avLst/>
            </a:prstGeom>
            <a:noFill/>
            <a:ln w="9525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 b="1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56" name="曲线连接符 55"/>
          <p:cNvCxnSpPr>
            <a:stCxn id="35" idx="2"/>
            <a:endCxn id="47" idx="0"/>
          </p:cNvCxnSpPr>
          <p:nvPr/>
        </p:nvCxnSpPr>
        <p:spPr>
          <a:xfrm rot="16200000" flipH="1">
            <a:off x="5854190" y="-222499"/>
            <a:ext cx="207013" cy="2773024"/>
          </a:xfrm>
          <a:prstGeom prst="curvedConnector3">
            <a:avLst>
              <a:gd name="adj1" fmla="val 50000"/>
            </a:avLst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7" name="Picture 3"/>
          <p:cNvPicPr preferRelativeResize="0"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8082" y="1167464"/>
            <a:ext cx="412626" cy="360000"/>
          </a:xfrm>
          <a:prstGeom prst="rect">
            <a:avLst/>
          </a:prstGeom>
        </p:spPr>
      </p:pic>
      <p:pic>
        <p:nvPicPr>
          <p:cNvPr id="58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07438" y="1131590"/>
            <a:ext cx="317085" cy="4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" name="图片 2" descr="飞信截图2012110310221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519" y="1167464"/>
            <a:ext cx="339241" cy="342811"/>
          </a:xfrm>
          <a:prstGeom prst="rect">
            <a:avLst/>
          </a:prstGeom>
        </p:spPr>
      </p:pic>
      <p:sp>
        <p:nvSpPr>
          <p:cNvPr id="60" name="圆角矩形标注 59"/>
          <p:cNvSpPr/>
          <p:nvPr/>
        </p:nvSpPr>
        <p:spPr bwMode="auto">
          <a:xfrm>
            <a:off x="3577519" y="2354760"/>
            <a:ext cx="1918061" cy="1116000"/>
          </a:xfrm>
          <a:prstGeom prst="wedgeRoundRectCallout">
            <a:avLst>
              <a:gd name="adj1" fmla="val -54670"/>
              <a:gd name="adj2" fmla="val -5626"/>
              <a:gd name="adj3" fmla="val 16667"/>
            </a:avLst>
          </a:prstGeom>
          <a:solidFill>
            <a:schemeClr val="bg1">
              <a:lumMod val="8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200000"/>
              </a:lnSpc>
            </a:pPr>
            <a:r>
              <a:rPr lang="zh-CN" altLang="en-US" sz="1000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我就靠这个大客户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ＭＳ Ｐゴシック" charset="0"/>
              </a:rPr>
              <a:t>拿</a:t>
            </a:r>
            <a:r>
              <a:rPr lang="zh-CN" altLang="en-US" sz="1000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提成，你们把大客户剥离了，</a:t>
            </a:r>
            <a:r>
              <a:rPr lang="zh-CN" altLang="en-US" sz="10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我奖金没了，还怎么赚钱？</a:t>
            </a:r>
            <a:endParaRPr kumimoji="0" lang="zh-CN" altLang="en-US" sz="1000" b="1" i="0" u="none" strike="noStrike" cap="none" normalizeH="0" baseline="0">
              <a:ln>
                <a:noFill/>
              </a:ln>
              <a:solidFill>
                <a:srgbClr val="FF0000"/>
              </a:solidFill>
              <a:effectLst/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  <p:sp>
        <p:nvSpPr>
          <p:cNvPr id="61" name="圆角矩形标注 60"/>
          <p:cNvSpPr/>
          <p:nvPr/>
        </p:nvSpPr>
        <p:spPr bwMode="auto">
          <a:xfrm>
            <a:off x="3577520" y="3579863"/>
            <a:ext cx="1917780" cy="1152127"/>
          </a:xfrm>
          <a:prstGeom prst="wedgeRoundRectCallout">
            <a:avLst>
              <a:gd name="adj1" fmla="val 54330"/>
              <a:gd name="adj2" fmla="val -9541"/>
              <a:gd name="adj3" fmla="val 16667"/>
            </a:avLst>
          </a:prstGeom>
          <a:solidFill>
            <a:schemeClr val="bg1">
              <a:lumMod val="85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200000"/>
              </a:lnSpc>
            </a:pPr>
            <a:r>
              <a:rPr lang="zh-CN" altLang="en-US" sz="1000" smtClean="0">
                <a:latin typeface="华文细黑" pitchFamily="2" charset="-122"/>
                <a:ea typeface="华文细黑" pitchFamily="2" charset="-122"/>
                <a:cs typeface="ＭＳ Ｐゴシック" charset="0"/>
              </a:rPr>
              <a:t>我不同意剥离，而且我就在这个大客户附近住，</a:t>
            </a:r>
            <a:r>
              <a:rPr lang="zh-CN" altLang="en-US" sz="10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ＭＳ Ｐゴシック" charset="0"/>
              </a:rPr>
              <a:t>把我调到其他区域我不同意！</a:t>
            </a:r>
            <a:endParaRPr lang="zh-CN" altLang="en-US" sz="1000" b="1">
              <a:solidFill>
                <a:srgbClr val="FF0000"/>
              </a:solidFill>
              <a:latin typeface="华文细黑" pitchFamily="2" charset="-122"/>
              <a:ea typeface="华文细黑" pitchFamily="2" charset="-122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3360979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323528" y="699542"/>
            <a:ext cx="2808312" cy="4104456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7" name="矩形 6"/>
          <p:cNvSpPr/>
          <p:nvPr/>
        </p:nvSpPr>
        <p:spPr>
          <a:xfrm>
            <a:off x="3168122" y="699542"/>
            <a:ext cx="2808312" cy="4104456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8" name="矩形 7"/>
          <p:cNvSpPr/>
          <p:nvPr/>
        </p:nvSpPr>
        <p:spPr>
          <a:xfrm>
            <a:off x="6012716" y="699542"/>
            <a:ext cx="2808312" cy="4104456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" name="矩形 1"/>
          <p:cNvSpPr/>
          <p:nvPr/>
        </p:nvSpPr>
        <p:spPr>
          <a:xfrm>
            <a:off x="323528" y="699542"/>
            <a:ext cx="2808312" cy="410492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指标</a:t>
            </a:r>
            <a:r>
              <a:rPr lang="zh-CN" altLang="en-US" sz="14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剥离</a:t>
            </a:r>
          </a:p>
        </p:txBody>
      </p:sp>
      <p:sp>
        <p:nvSpPr>
          <p:cNvPr id="10" name="矩形 9"/>
          <p:cNvSpPr/>
          <p:nvPr/>
        </p:nvSpPr>
        <p:spPr>
          <a:xfrm>
            <a:off x="3168122" y="699542"/>
            <a:ext cx="2808312" cy="410492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客户黏性强人员承接</a:t>
            </a:r>
          </a:p>
        </p:txBody>
      </p:sp>
      <p:sp>
        <p:nvSpPr>
          <p:cNvPr id="11" name="矩形 10"/>
          <p:cNvSpPr/>
          <p:nvPr/>
        </p:nvSpPr>
        <p:spPr>
          <a:xfrm>
            <a:off x="6012716" y="699542"/>
            <a:ext cx="2808312" cy="410492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门</a:t>
            </a:r>
            <a:r>
              <a:rPr lang="zh-CN" altLang="en-US" sz="14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店转型</a:t>
            </a:r>
          </a:p>
        </p:txBody>
      </p:sp>
      <p:sp>
        <p:nvSpPr>
          <p:cNvPr id="12" name="TextBox 41"/>
          <p:cNvSpPr txBox="1">
            <a:spLocks noChangeArrowheads="1"/>
          </p:cNvSpPr>
          <p:nvPr/>
        </p:nvSpPr>
        <p:spPr bwMode="auto">
          <a:xfrm>
            <a:off x="382657" y="1192299"/>
            <a:ext cx="2664296" cy="59967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38" tIns="45719" rIns="91438" bIns="4571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000">
                <a:latin typeface="华文细黑"/>
                <a:ea typeface="华文细黑"/>
              </a:rPr>
              <a:t>区长及以上层级指标不变，营业部指标进行调整；</a:t>
            </a:r>
            <a:endParaRPr lang="en-US" altLang="zh-CN" sz="1000">
              <a:latin typeface="华文细黑"/>
              <a:ea typeface="华文细黑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82657" y="1735038"/>
            <a:ext cx="2664296" cy="631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0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先制定指标基线，再根据客户类型制定不同的浮动区间</a:t>
            </a:r>
            <a:endParaRPr lang="en-US" altLang="zh-CN" sz="1000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</p:txBody>
      </p:sp>
      <p:sp>
        <p:nvSpPr>
          <p:cNvPr id="23" name="Rectangle 139"/>
          <p:cNvSpPr/>
          <p:nvPr/>
        </p:nvSpPr>
        <p:spPr>
          <a:xfrm>
            <a:off x="3143976" y="1110034"/>
            <a:ext cx="2651469" cy="6316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defTabSz="685800" fontAlgn="auto">
              <a:lnSpc>
                <a:spcPct val="150000"/>
              </a:lnSpc>
              <a:spcBef>
                <a:spcPts val="225"/>
              </a:spcBef>
              <a:spcAft>
                <a:spcPts val="225"/>
              </a:spcAft>
              <a:buFont typeface="Wingdings" pitchFamily="2" charset="2"/>
              <a:buChar char="Ø"/>
              <a:defRPr/>
            </a:pPr>
            <a:r>
              <a:rPr lang="zh-CN" altLang="en-US" sz="1000" kern="0">
                <a:latin typeface="微软雅黑" panose="020b0503020204020204" pitchFamily="34" charset="-122"/>
                <a:ea typeface="华文细黑"/>
              </a:rPr>
              <a:t>目前在客户的洽谈、交付、维护阶段中有以下三种情况</a:t>
            </a:r>
            <a:endParaRPr lang="en-US" altLang="zh-CN" sz="1000" kern="0">
              <a:latin typeface="微软雅黑" panose="020b0503020204020204" pitchFamily="34" charset="-122"/>
              <a:ea typeface="华文细黑"/>
            </a:endParaRPr>
          </a:p>
        </p:txBody>
      </p:sp>
      <p:grpSp>
        <p:nvGrpSpPr>
          <p:cNvPr id="118" name="组合 117"/>
          <p:cNvGrpSpPr/>
          <p:nvPr/>
        </p:nvGrpSpPr>
        <p:grpSpPr>
          <a:xfrm>
            <a:off x="6454818" y="1438427"/>
            <a:ext cx="1861598" cy="1477768"/>
            <a:chOff x="6598834" y="1635646"/>
            <a:chExt cx="1861598" cy="1296144"/>
          </a:xfrm>
        </p:grpSpPr>
        <p:grpSp>
          <p:nvGrpSpPr>
            <p:cNvPr id="117" name="组合 116"/>
            <p:cNvGrpSpPr/>
            <p:nvPr/>
          </p:nvGrpSpPr>
          <p:grpSpPr>
            <a:xfrm>
              <a:off x="6598834" y="2067694"/>
              <a:ext cx="637462" cy="504056"/>
              <a:chOff x="6598834" y="2067694"/>
              <a:chExt cx="637462" cy="504056"/>
            </a:xfrm>
          </p:grpSpPr>
          <p:pic>
            <p:nvPicPr>
              <p:cNvPr id="58" name="图片 13" descr="飞信截图20121103102211.png"/>
              <p:cNvPicPr>
                <a:picLocks noChangeAspect="1"/>
              </p:cNvPicPr>
              <p:nvPr>
                <p:custDataLst>
                  <p:tags r:id="rId3"/>
                </p:custDataLst>
              </p:nvPr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6732240" y="2067694"/>
                <a:ext cx="374016" cy="32985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9" name="Rectangle 28"/>
              <p:cNvSpPr/>
              <p:nvPr/>
            </p:nvSpPr>
            <p:spPr>
              <a:xfrm>
                <a:off x="6598834" y="2415321"/>
                <a:ext cx="637462" cy="15642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51442" tIns="25721" rIns="51442" bIns="25721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 algn="ctr" defTabSz="683034">
                  <a:defRPr/>
                </a:pPr>
                <a:r>
                  <a:rPr lang="zh-CN" altLang="en-US" sz="800" b="1">
                    <a:solidFill>
                      <a:schemeClr val="tx1"/>
                    </a:solidFill>
                    <a:latin typeface="微软雅黑" panose="020b0503020204020204" pitchFamily="34" charset="-122"/>
                    <a:ea typeface="华文细黑"/>
                  </a:rPr>
                  <a:t>营业部</a:t>
                </a:r>
              </a:p>
            </p:txBody>
          </p:sp>
        </p:grpSp>
        <p:grpSp>
          <p:nvGrpSpPr>
            <p:cNvPr id="46" name="组合 45"/>
            <p:cNvGrpSpPr/>
            <p:nvPr/>
          </p:nvGrpSpPr>
          <p:grpSpPr>
            <a:xfrm>
              <a:off x="7762170" y="1635646"/>
              <a:ext cx="595035" cy="504056"/>
              <a:chOff x="7762170" y="1635646"/>
              <a:chExt cx="595035" cy="504056"/>
            </a:xfrm>
          </p:grpSpPr>
          <p:grpSp>
            <p:nvGrpSpPr>
              <p:cNvPr id="97" name="组合 4"/>
              <p:cNvGrpSpPr/>
              <p:nvPr/>
            </p:nvGrpSpPr>
            <p:grpSpPr>
              <a:xfrm>
                <a:off x="7912862" y="1635646"/>
                <a:ext cx="303246" cy="329840"/>
                <a:chOff x="5008013" y="1241823"/>
                <a:chExt cx="806400" cy="806400"/>
              </a:xfrm>
            </p:grpSpPr>
            <p:pic>
              <p:nvPicPr>
                <p:cNvPr id="99" name="Picture 2"/>
                <p:cNvPicPr>
                  <a:picLocks noChangeAspect="1" noChangeArrowheads="1"/>
                </p:cNvPicPr>
                <p:nvPr/>
              </p:nvPicPr>
              <p:blipFill>
                <a:blip r:embed="rId4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 bwMode="auto">
                <a:xfrm>
                  <a:off x="5008013" y="1241823"/>
                  <a:ext cx="806400" cy="8064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0" name="Picture 2"/>
                <p:cNvPicPr>
                  <a:picLocks noChangeAspect="1" noChangeArrowheads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 bwMode="auto">
                <a:xfrm>
                  <a:off x="5218287" y="1352982"/>
                  <a:ext cx="382672" cy="16553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sp>
            <p:nvSpPr>
              <p:cNvPr id="98" name="矩形 76"/>
              <p:cNvSpPr>
                <a:spLocks noChangeArrowheads="1"/>
              </p:cNvSpPr>
              <p:nvPr/>
            </p:nvSpPr>
            <p:spPr bwMode="auto">
              <a:xfrm>
                <a:off x="7762170" y="1924258"/>
                <a:ext cx="595035" cy="215444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912813" eaLnBrk="0" hangingPunct="0"/>
                <a:r>
                  <a:rPr lang="zh-CN" altLang="en-US" sz="800" b="1">
                    <a:latin typeface="华文细黑"/>
                    <a:ea typeface="华文细黑"/>
                    <a:cs typeface="MS PGothic" pitchFamily="34" charset="-128"/>
                  </a:rPr>
                  <a:t>简装门店</a:t>
                </a:r>
              </a:p>
            </p:txBody>
          </p:sp>
        </p:grpSp>
        <p:grpSp>
          <p:nvGrpSpPr>
            <p:cNvPr id="45" name="组合 44"/>
            <p:cNvGrpSpPr/>
            <p:nvPr/>
          </p:nvGrpSpPr>
          <p:grpSpPr>
            <a:xfrm>
              <a:off x="7811726" y="2098562"/>
              <a:ext cx="636459" cy="401180"/>
              <a:chOff x="7811726" y="2241998"/>
              <a:chExt cx="636459" cy="401180"/>
            </a:xfrm>
          </p:grpSpPr>
          <p:sp>
            <p:nvSpPr>
              <p:cNvPr id="102" name="矩形 81"/>
              <p:cNvSpPr>
                <a:spLocks noChangeArrowheads="1"/>
              </p:cNvSpPr>
              <p:nvPr/>
            </p:nvSpPr>
            <p:spPr bwMode="auto">
              <a:xfrm>
                <a:off x="7811726" y="2427734"/>
                <a:ext cx="636459" cy="215444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912813" eaLnBrk="0" hangingPunct="0"/>
                <a:r>
                  <a:rPr lang="zh-CN" altLang="en-US" sz="800" b="1">
                    <a:latin typeface="华文细黑"/>
                    <a:ea typeface="华文细黑"/>
                    <a:cs typeface="MS PGothic" pitchFamily="34" charset="-128"/>
                  </a:rPr>
                  <a:t>自寄点</a:t>
                </a:r>
              </a:p>
            </p:txBody>
          </p:sp>
          <p:pic>
            <p:nvPicPr>
              <p:cNvPr id="103" name="图片 102"/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884368" y="2241998"/>
                <a:ext cx="353680" cy="205594"/>
              </a:xfrm>
              <a:prstGeom prst="rect">
                <a:avLst/>
              </a:prstGeom>
              <a:solidFill>
                <a:schemeClr val="bg1">
                  <a:alpha val="55000"/>
                </a:schemeClr>
              </a:solidFill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7811726" y="2469541"/>
              <a:ext cx="648706" cy="462249"/>
              <a:chOff x="7811726" y="2757573"/>
              <a:chExt cx="648706" cy="462249"/>
            </a:xfrm>
          </p:grpSpPr>
          <p:pic>
            <p:nvPicPr>
              <p:cNvPr id="105" name="Picture 3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-1373"/>
              <a:stretch>
                <a:fillRect/>
              </a:stretch>
            </p:blipFill>
            <p:spPr bwMode="auto">
              <a:xfrm>
                <a:off x="7875927" y="2757573"/>
                <a:ext cx="380313" cy="227658"/>
              </a:xfrm>
              <a:prstGeom prst="roundRect">
                <a:avLst>
                  <a:gd name="adj" fmla="val 8594"/>
                </a:avLst>
              </a:prstGeom>
              <a:solidFill>
                <a:srgbClr val="FFFFFF">
                  <a:shade val="85000"/>
                </a:srgbClr>
              </a:solidFill>
              <a:ln>
                <a:noFill/>
              </a:ln>
              <a:effectLst>
                <a:reflection blurRad="12700" stA="38000" endPos="28000" dist="5000" dir="5400000" sy="-100000" algn="bl" rotWithShape="0"/>
              </a:effectLst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06" name="矩形 84"/>
              <p:cNvSpPr>
                <a:spLocks noChangeArrowheads="1"/>
              </p:cNvSpPr>
              <p:nvPr/>
            </p:nvSpPr>
            <p:spPr bwMode="auto">
              <a:xfrm>
                <a:off x="7811726" y="3004378"/>
                <a:ext cx="648706" cy="215444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189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378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566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754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5943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132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320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509" algn="l" defTabSz="914378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defTabSz="912813" eaLnBrk="0" hangingPunct="0"/>
                <a:r>
                  <a:rPr lang="zh-CN" altLang="en-US" sz="800" b="1">
                    <a:latin typeface="华文细黑"/>
                    <a:ea typeface="华文细黑"/>
                    <a:cs typeface="MS PGothic" pitchFamily="34" charset="-128"/>
                  </a:rPr>
                  <a:t>合作点</a:t>
                </a:r>
              </a:p>
            </p:txBody>
          </p:sp>
        </p:grpSp>
        <p:grpSp>
          <p:nvGrpSpPr>
            <p:cNvPr id="44" name="组合 43"/>
            <p:cNvGrpSpPr/>
            <p:nvPr/>
          </p:nvGrpSpPr>
          <p:grpSpPr>
            <a:xfrm>
              <a:off x="7236930" y="1891386"/>
              <a:ext cx="503422" cy="680364"/>
              <a:chOff x="7035636" y="1912645"/>
              <a:chExt cx="342450" cy="967796"/>
            </a:xfrm>
          </p:grpSpPr>
          <p:cxnSp>
            <p:nvCxnSpPr>
              <p:cNvPr id="9" name="曲线连接符 8"/>
              <p:cNvCxnSpPr/>
              <p:nvPr/>
            </p:nvCxnSpPr>
            <p:spPr>
              <a:xfrm flipV="1">
                <a:off x="7035636" y="1912645"/>
                <a:ext cx="342450" cy="556914"/>
              </a:xfrm>
              <a:prstGeom prst="curvedConnector3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曲线连接符 114"/>
              <p:cNvCxnSpPr/>
              <p:nvPr/>
            </p:nvCxnSpPr>
            <p:spPr>
              <a:xfrm flipV="1">
                <a:off x="7035636" y="2396543"/>
                <a:ext cx="342450" cy="73016"/>
              </a:xfrm>
              <a:prstGeom prst="curvedConnector3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曲线连接符 115"/>
              <p:cNvCxnSpPr/>
              <p:nvPr/>
            </p:nvCxnSpPr>
            <p:spPr>
              <a:xfrm>
                <a:off x="7035636" y="2469559"/>
                <a:ext cx="342450" cy="410882"/>
              </a:xfrm>
              <a:prstGeom prst="curvedConnector3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19" name="Rectangle 139"/>
          <p:cNvSpPr/>
          <p:nvPr/>
        </p:nvSpPr>
        <p:spPr>
          <a:xfrm>
            <a:off x="6012160" y="1110034"/>
            <a:ext cx="2273037" cy="36844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defTabSz="685800" fontAlgn="auto">
              <a:lnSpc>
                <a:spcPct val="150000"/>
              </a:lnSpc>
              <a:spcBef>
                <a:spcPts val="225"/>
              </a:spcBef>
              <a:spcAft>
                <a:spcPts val="225"/>
              </a:spcAft>
              <a:buFont typeface="Wingdings" pitchFamily="2" charset="2"/>
              <a:buChar char="Ø"/>
              <a:defRPr/>
            </a:pPr>
            <a:r>
              <a:rPr lang="zh-CN" altLang="en-US" sz="1000" kern="0">
                <a:latin typeface="微软雅黑" panose="020b0503020204020204" pitchFamily="34" charset="-122"/>
                <a:ea typeface="华文细黑"/>
              </a:rPr>
              <a:t>大客户模式促进门店转型</a:t>
            </a:r>
            <a:endParaRPr lang="en-US" altLang="zh-CN" sz="10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20" name="Rectangle 139"/>
          <p:cNvSpPr/>
          <p:nvPr/>
        </p:nvSpPr>
        <p:spPr>
          <a:xfrm>
            <a:off x="6012160" y="2891038"/>
            <a:ext cx="2880320" cy="3349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defTabSz="685800" fontAlgn="auto">
              <a:lnSpc>
                <a:spcPct val="150000"/>
              </a:lnSpc>
              <a:spcBef>
                <a:spcPts val="225"/>
              </a:spcBef>
              <a:spcAft>
                <a:spcPts val="225"/>
              </a:spcAft>
              <a:buFont typeface="Wingdings" pitchFamily="2" charset="2"/>
              <a:buChar char="Ø"/>
              <a:defRPr/>
            </a:pPr>
            <a:r>
              <a:rPr lang="en-US" altLang="zh-CN" sz="1000" kern="0">
                <a:latin typeface="微软雅黑" panose="020b0503020204020204" pitchFamily="34" charset="-122"/>
                <a:ea typeface="华文细黑"/>
              </a:rPr>
              <a:t>2017</a:t>
            </a:r>
            <a:r>
              <a:rPr lang="zh-CN" altLang="en-US" sz="1000" kern="0">
                <a:latin typeface="微软雅黑" panose="020b0503020204020204" pitchFamily="34" charset="-122"/>
                <a:ea typeface="华文细黑"/>
              </a:rPr>
              <a:t>年</a:t>
            </a:r>
            <a:r>
              <a:rPr lang="en-US" altLang="zh-CN" sz="1000" kern="0">
                <a:latin typeface="微软雅黑" panose="020b0503020204020204" pitchFamily="34" charset="-122"/>
                <a:ea typeface="华文细黑"/>
              </a:rPr>
              <a:t>478</a:t>
            </a:r>
            <a:r>
              <a:rPr lang="zh-CN" altLang="en-US" sz="1000" kern="0">
                <a:latin typeface="微软雅黑" panose="020b0503020204020204" pitchFamily="34" charset="-122"/>
                <a:ea typeface="华文细黑"/>
              </a:rPr>
              <a:t>个大客户剥离后营业部面临转型</a:t>
            </a:r>
            <a:endParaRPr lang="en-US" altLang="zh-CN" sz="1000" kern="0">
              <a:latin typeface="微软雅黑" panose="020b0503020204020204" pitchFamily="34" charset="-122"/>
              <a:ea typeface="华文细黑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187098" y="1806916"/>
            <a:ext cx="2681046" cy="2380849"/>
            <a:chOff x="3259106" y="1995686"/>
            <a:chExt cx="2681046" cy="2376264"/>
          </a:xfrm>
        </p:grpSpPr>
        <p:sp>
          <p:nvSpPr>
            <p:cNvPr id="24" name="燕尾形 23"/>
            <p:cNvSpPr/>
            <p:nvPr/>
          </p:nvSpPr>
          <p:spPr>
            <a:xfrm>
              <a:off x="4235963" y="2009386"/>
              <a:ext cx="504000" cy="360000"/>
            </a:xfrm>
            <a:prstGeom prst="chevron">
              <a:avLst>
                <a:gd name="adj" fmla="val 0"/>
              </a:avLst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交付</a:t>
              </a:r>
              <a:endParaRPr lang="en-US" altLang="zh-CN" sz="10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endParaRPr>
            </a:p>
            <a:p>
              <a:pPr algn="ctr"/>
              <a:r>
                <a:rPr lang="zh-CN" altLang="en-US" sz="10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阶段</a:t>
              </a:r>
            </a:p>
          </p:txBody>
        </p:sp>
        <p:sp>
          <p:nvSpPr>
            <p:cNvPr id="25" name="燕尾形 24"/>
            <p:cNvSpPr/>
            <p:nvPr/>
          </p:nvSpPr>
          <p:spPr>
            <a:xfrm>
              <a:off x="4836030" y="2009385"/>
              <a:ext cx="504000" cy="360000"/>
            </a:xfrm>
            <a:prstGeom prst="chevron">
              <a:avLst>
                <a:gd name="adj" fmla="val 0"/>
              </a:avLst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维护阶段</a:t>
              </a:r>
            </a:p>
          </p:txBody>
        </p:sp>
        <p:sp>
          <p:nvSpPr>
            <p:cNvPr id="26" name="右箭头 25"/>
            <p:cNvSpPr/>
            <p:nvPr/>
          </p:nvSpPr>
          <p:spPr>
            <a:xfrm>
              <a:off x="3635896" y="2009386"/>
              <a:ext cx="504000" cy="360000"/>
            </a:xfrm>
            <a:prstGeom prst="rightArrow">
              <a:avLst>
                <a:gd name="adj1" fmla="val 100000"/>
                <a:gd name="adj2" fmla="val 0"/>
              </a:avLst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谈判阶段</a:t>
              </a:r>
            </a:p>
          </p:txBody>
        </p:sp>
        <p:sp>
          <p:nvSpPr>
            <p:cNvPr id="28" name="Rectangle 139"/>
            <p:cNvSpPr/>
            <p:nvPr/>
          </p:nvSpPr>
          <p:spPr>
            <a:xfrm>
              <a:off x="3259106" y="2593816"/>
              <a:ext cx="376790" cy="55399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1000" b="1" kern="0">
                  <a:latin typeface="微软雅黑" panose="020b0503020204020204" pitchFamily="34" charset="-122"/>
                  <a:ea typeface="华文细黑"/>
                </a:rPr>
                <a:t>情景一</a:t>
              </a:r>
              <a:endParaRPr lang="en-US" altLang="zh-CN" sz="1000" b="1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29" name="Rectangle 139"/>
            <p:cNvSpPr/>
            <p:nvPr/>
          </p:nvSpPr>
          <p:spPr>
            <a:xfrm>
              <a:off x="3259106" y="3169880"/>
              <a:ext cx="376790" cy="55399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1000" b="1" kern="0">
                  <a:latin typeface="微软雅黑" panose="020b0503020204020204" pitchFamily="34" charset="-122"/>
                  <a:ea typeface="华文细黑"/>
                </a:rPr>
                <a:t>情景二</a:t>
              </a:r>
              <a:endParaRPr lang="en-US" altLang="zh-CN" sz="1000" b="1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30" name="Rectangle 139"/>
            <p:cNvSpPr/>
            <p:nvPr/>
          </p:nvSpPr>
          <p:spPr>
            <a:xfrm>
              <a:off x="3259106" y="3817952"/>
              <a:ext cx="316381" cy="55399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1000" b="1" kern="0">
                  <a:latin typeface="微软雅黑" panose="020b0503020204020204" pitchFamily="34" charset="-122"/>
                  <a:ea typeface="华文细黑"/>
                </a:rPr>
                <a:t>情景三</a:t>
              </a:r>
              <a:endParaRPr lang="en-US" altLang="zh-CN" sz="1000" b="1" kern="0">
                <a:latin typeface="微软雅黑" panose="020b0503020204020204" pitchFamily="34" charset="-122"/>
                <a:ea typeface="华文细黑"/>
              </a:endParaRPr>
            </a:p>
          </p:txBody>
        </p:sp>
        <p:cxnSp>
          <p:nvCxnSpPr>
            <p:cNvPr id="31" name="直接连接符 30"/>
            <p:cNvCxnSpPr/>
            <p:nvPr/>
          </p:nvCxnSpPr>
          <p:spPr>
            <a:xfrm flipH="1">
              <a:off x="5414952" y="2511224"/>
              <a:ext cx="0" cy="1860726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直接连接符 31"/>
            <p:cNvCxnSpPr/>
            <p:nvPr/>
          </p:nvCxnSpPr>
          <p:spPr>
            <a:xfrm flipH="1">
              <a:off x="4790097" y="2511224"/>
              <a:ext cx="0" cy="1860726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/>
            <p:nvPr/>
          </p:nvCxnSpPr>
          <p:spPr>
            <a:xfrm flipH="1">
              <a:off x="4155685" y="2511224"/>
              <a:ext cx="0" cy="1860726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33"/>
            <p:cNvCxnSpPr/>
            <p:nvPr/>
          </p:nvCxnSpPr>
          <p:spPr>
            <a:xfrm flipH="1">
              <a:off x="3595948" y="3067109"/>
              <a:ext cx="2243619" cy="12948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连接符 34"/>
            <p:cNvCxnSpPr/>
            <p:nvPr/>
          </p:nvCxnSpPr>
          <p:spPr>
            <a:xfrm flipH="1">
              <a:off x="3595948" y="3742367"/>
              <a:ext cx="2243619" cy="12948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139"/>
            <p:cNvSpPr/>
            <p:nvPr/>
          </p:nvSpPr>
          <p:spPr>
            <a:xfrm>
              <a:off x="3670387" y="2613948"/>
              <a:ext cx="466094" cy="38985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en-US" altLang="zh-CN" sz="800" kern="0">
                  <a:latin typeface="微软雅黑" panose="020b0503020204020204" pitchFamily="34" charset="-122"/>
                  <a:ea typeface="华文细黑"/>
                </a:rPr>
                <a:t>KA</a:t>
              </a:r>
            </a:p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主导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37" name="Rectangle 139"/>
            <p:cNvSpPr/>
            <p:nvPr/>
          </p:nvSpPr>
          <p:spPr>
            <a:xfrm>
              <a:off x="4222476" y="2613948"/>
              <a:ext cx="499063" cy="38985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营业部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主导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38" name="Rectangle 139"/>
            <p:cNvSpPr/>
            <p:nvPr/>
          </p:nvSpPr>
          <p:spPr>
            <a:xfrm>
              <a:off x="4860032" y="2613948"/>
              <a:ext cx="432048" cy="38985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en-US" altLang="zh-CN" sz="800" kern="0">
                  <a:latin typeface="微软雅黑" panose="020b0503020204020204" pitchFamily="34" charset="-122"/>
                  <a:ea typeface="华文细黑"/>
                </a:rPr>
                <a:t>KA</a:t>
              </a:r>
            </a:p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主导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39" name="Rectangle 139"/>
            <p:cNvSpPr/>
            <p:nvPr/>
          </p:nvSpPr>
          <p:spPr>
            <a:xfrm>
              <a:off x="5508104" y="2701151"/>
              <a:ext cx="388069" cy="21544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en-US" altLang="zh-CN" sz="800" b="1" kern="0">
                  <a:latin typeface="微软雅黑" panose="020b0503020204020204" pitchFamily="34" charset="-122"/>
                  <a:ea typeface="华文细黑"/>
                </a:rPr>
                <a:t>KA</a:t>
              </a:r>
            </a:p>
          </p:txBody>
        </p:sp>
        <p:sp>
          <p:nvSpPr>
            <p:cNvPr id="42" name="Rectangle 139"/>
            <p:cNvSpPr/>
            <p:nvPr/>
          </p:nvSpPr>
          <p:spPr>
            <a:xfrm>
              <a:off x="5424509" y="3190205"/>
              <a:ext cx="515643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b="1" kern="0">
                  <a:latin typeface="微软雅黑" panose="020b0503020204020204" pitchFamily="34" charset="-122"/>
                  <a:ea typeface="华文细黑"/>
                </a:rPr>
                <a:t>与客户粘性强的人员</a:t>
              </a:r>
              <a:endParaRPr lang="en-US" altLang="zh-CN" sz="800" b="1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47" name="Rectangle 139"/>
            <p:cNvSpPr/>
            <p:nvPr/>
          </p:nvSpPr>
          <p:spPr>
            <a:xfrm>
              <a:off x="5424509" y="3877960"/>
              <a:ext cx="499063" cy="38985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b="1" kern="0">
                  <a:latin typeface="微软雅黑" panose="020b0503020204020204" pitchFamily="34" charset="-122"/>
                  <a:ea typeface="华文细黑"/>
                </a:rPr>
                <a:t>营业部</a:t>
              </a:r>
              <a:endParaRPr lang="en-US" altLang="zh-CN" sz="800" b="1" kern="0">
                <a:latin typeface="微软雅黑" panose="020b0503020204020204" pitchFamily="34" charset="-122"/>
                <a:ea typeface="华文细黑"/>
              </a:endParaRPr>
            </a:p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b="1" kern="0">
                  <a:latin typeface="微软雅黑" panose="020b0503020204020204" pitchFamily="34" charset="-122"/>
                  <a:ea typeface="华文细黑"/>
                </a:rPr>
                <a:t>人员</a:t>
              </a:r>
              <a:endParaRPr lang="en-US" altLang="zh-CN" sz="800" b="1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48" name="Rectangle 139"/>
            <p:cNvSpPr/>
            <p:nvPr/>
          </p:nvSpPr>
          <p:spPr>
            <a:xfrm>
              <a:off x="3655859" y="3226112"/>
              <a:ext cx="466094" cy="38985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en-US" altLang="zh-CN" sz="800" kern="0">
                  <a:latin typeface="微软雅黑" panose="020b0503020204020204" pitchFamily="34" charset="-122"/>
                  <a:ea typeface="华文细黑"/>
                </a:rPr>
                <a:t>KA</a:t>
              </a:r>
            </a:p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主导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49" name="Rectangle 139"/>
            <p:cNvSpPr/>
            <p:nvPr/>
          </p:nvSpPr>
          <p:spPr>
            <a:xfrm>
              <a:off x="4207948" y="3226112"/>
              <a:ext cx="499063" cy="38985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营业部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主导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50" name="Rectangle 139"/>
            <p:cNvSpPr/>
            <p:nvPr/>
          </p:nvSpPr>
          <p:spPr>
            <a:xfrm>
              <a:off x="4859411" y="3226112"/>
              <a:ext cx="499063" cy="38985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营业部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主导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51" name="Rectangle 139"/>
            <p:cNvSpPr/>
            <p:nvPr/>
          </p:nvSpPr>
          <p:spPr>
            <a:xfrm>
              <a:off x="3610494" y="3877960"/>
              <a:ext cx="499063" cy="38985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营业部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主导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55" name="Rectangle 139"/>
            <p:cNvSpPr/>
            <p:nvPr/>
          </p:nvSpPr>
          <p:spPr>
            <a:xfrm>
              <a:off x="4215166" y="3877960"/>
              <a:ext cx="499063" cy="38985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营业部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主导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56" name="Rectangle 139"/>
            <p:cNvSpPr/>
            <p:nvPr/>
          </p:nvSpPr>
          <p:spPr>
            <a:xfrm>
              <a:off x="4819838" y="3877960"/>
              <a:ext cx="499063" cy="38985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营业部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zh-CN" altLang="en-US" sz="800" kern="0">
                  <a:latin typeface="微软雅黑" panose="020b0503020204020204" pitchFamily="34" charset="-122"/>
                  <a:ea typeface="华文细黑"/>
                </a:rPr>
                <a:t>主导</a:t>
              </a:r>
              <a:endParaRPr lang="en-US" altLang="zh-CN" sz="800" kern="0">
                <a:latin typeface="微软雅黑" panose="020b0503020204020204" pitchFamily="34" charset="-122"/>
                <a:ea typeface="华文细黑"/>
              </a:endParaRPr>
            </a:p>
          </p:txBody>
        </p:sp>
        <p:sp>
          <p:nvSpPr>
            <p:cNvPr id="121" name="燕尾形 120"/>
            <p:cNvSpPr/>
            <p:nvPr/>
          </p:nvSpPr>
          <p:spPr>
            <a:xfrm>
              <a:off x="5436096" y="1995686"/>
              <a:ext cx="504000" cy="360000"/>
            </a:xfrm>
            <a:prstGeom prst="chevron">
              <a:avLst>
                <a:gd name="adj" fmla="val 0"/>
              </a:avLst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000" b="1">
                  <a:solidFill>
                    <a:schemeClr val="bg1"/>
                  </a:solidFill>
                  <a:latin typeface="华文细黑" pitchFamily="2" charset="-122"/>
                  <a:ea typeface="华文细黑" pitchFamily="2" charset="-122"/>
                </a:rPr>
                <a:t>承接人</a:t>
              </a:r>
            </a:p>
          </p:txBody>
        </p:sp>
      </p:grpSp>
      <p:grpSp>
        <p:nvGrpSpPr>
          <p:cNvPr id="127" name="组合 126"/>
          <p:cNvGrpSpPr/>
          <p:nvPr/>
        </p:nvGrpSpPr>
        <p:grpSpPr>
          <a:xfrm>
            <a:off x="6369224" y="3572982"/>
            <a:ext cx="2232248" cy="82089"/>
            <a:chOff x="6444208" y="3867902"/>
            <a:chExt cx="2232248" cy="72000"/>
          </a:xfrm>
        </p:grpSpPr>
        <p:cxnSp>
          <p:nvCxnSpPr>
            <p:cNvPr id="123" name="直接箭头连接符 122"/>
            <p:cNvCxnSpPr/>
            <p:nvPr/>
          </p:nvCxnSpPr>
          <p:spPr>
            <a:xfrm>
              <a:off x="6444208" y="3903902"/>
              <a:ext cx="2232248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4" name="椭圆 123"/>
            <p:cNvSpPr/>
            <p:nvPr/>
          </p:nvSpPr>
          <p:spPr>
            <a:xfrm>
              <a:off x="6732240" y="3867902"/>
              <a:ext cx="72008" cy="72000"/>
            </a:xfrm>
            <a:prstGeom prst="ellipse">
              <a:avLst/>
            </a:prstGeom>
            <a:solidFill>
              <a:srgbClr val="FAAF19"/>
            </a:solidFill>
            <a:ln w="635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5" name="椭圆 124"/>
            <p:cNvSpPr/>
            <p:nvPr/>
          </p:nvSpPr>
          <p:spPr>
            <a:xfrm>
              <a:off x="7452320" y="3867902"/>
              <a:ext cx="72008" cy="72000"/>
            </a:xfrm>
            <a:prstGeom prst="ellipse">
              <a:avLst/>
            </a:prstGeom>
            <a:solidFill>
              <a:srgbClr val="FAAF19"/>
            </a:solidFill>
            <a:ln w="635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6" name="椭圆 125"/>
            <p:cNvSpPr/>
            <p:nvPr/>
          </p:nvSpPr>
          <p:spPr>
            <a:xfrm>
              <a:off x="8172400" y="3867902"/>
              <a:ext cx="72008" cy="72000"/>
            </a:xfrm>
            <a:prstGeom prst="ellipse">
              <a:avLst/>
            </a:prstGeom>
            <a:solidFill>
              <a:srgbClr val="FAAF19"/>
            </a:solidFill>
            <a:ln w="635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28" name="Rectangle 139"/>
          <p:cNvSpPr/>
          <p:nvPr/>
        </p:nvSpPr>
        <p:spPr>
          <a:xfrm>
            <a:off x="6319034" y="3938245"/>
            <a:ext cx="698262" cy="702014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en-US" altLang="zh-CN" sz="800" kern="0">
                <a:latin typeface="微软雅黑" panose="020b0503020204020204" pitchFamily="34" charset="-122"/>
                <a:ea typeface="华文细黑"/>
              </a:rPr>
              <a:t>5</a:t>
            </a:r>
            <a:r>
              <a:rPr lang="zh-CN" altLang="en-US" sz="800" kern="0">
                <a:latin typeface="微软雅黑" panose="020b0503020204020204" pitchFamily="34" charset="-122"/>
                <a:ea typeface="华文细黑"/>
              </a:rPr>
              <a:t>个大客户剥离</a:t>
            </a:r>
            <a:endParaRPr lang="en-US" altLang="zh-CN" sz="8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29" name="Rectangle 139"/>
          <p:cNvSpPr/>
          <p:nvPr/>
        </p:nvSpPr>
        <p:spPr>
          <a:xfrm>
            <a:off x="6441232" y="3673286"/>
            <a:ext cx="576064" cy="228088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zh-CN" altLang="en-US" sz="800" kern="0">
                <a:latin typeface="微软雅黑" panose="020b0503020204020204" pitchFamily="34" charset="-122"/>
                <a:ea typeface="华文细黑"/>
              </a:rPr>
              <a:t>第一</a:t>
            </a:r>
            <a:r>
              <a:rPr lang="zh-CN" altLang="en-US" sz="800" kern="0" smtClean="0">
                <a:latin typeface="微软雅黑" panose="020b0503020204020204" pitchFamily="34" charset="-122"/>
                <a:ea typeface="华文细黑"/>
              </a:rPr>
              <a:t>批</a:t>
            </a:r>
            <a:endParaRPr lang="en-US" altLang="zh-CN" sz="8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30" name="Rectangle 139"/>
          <p:cNvSpPr/>
          <p:nvPr/>
        </p:nvSpPr>
        <p:spPr>
          <a:xfrm>
            <a:off x="7161312" y="3673286"/>
            <a:ext cx="576064" cy="228088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zh-CN" altLang="en-US" sz="800" kern="0">
                <a:latin typeface="微软雅黑" panose="020b0503020204020204" pitchFamily="34" charset="-122"/>
                <a:ea typeface="华文细黑"/>
              </a:rPr>
              <a:t>第二批</a:t>
            </a:r>
            <a:endParaRPr lang="en-US" altLang="zh-CN" sz="8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31" name="Rectangle 139"/>
          <p:cNvSpPr/>
          <p:nvPr/>
        </p:nvSpPr>
        <p:spPr>
          <a:xfrm>
            <a:off x="7881392" y="3673286"/>
            <a:ext cx="576064" cy="228088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zh-CN" altLang="en-US" sz="800" kern="0">
                <a:latin typeface="微软雅黑" panose="020b0503020204020204" pitchFamily="34" charset="-122"/>
                <a:ea typeface="华文细黑"/>
              </a:rPr>
              <a:t>第三批</a:t>
            </a:r>
            <a:endParaRPr lang="en-US" altLang="zh-CN" sz="8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32" name="Rectangle 139"/>
          <p:cNvSpPr/>
          <p:nvPr/>
        </p:nvSpPr>
        <p:spPr>
          <a:xfrm>
            <a:off x="7112610" y="3949051"/>
            <a:ext cx="698262" cy="702014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en-US" altLang="zh-CN" sz="800" kern="0" smtClean="0">
                <a:latin typeface="微软雅黑" panose="020b0503020204020204" pitchFamily="34" charset="-122"/>
                <a:ea typeface="华文细黑"/>
              </a:rPr>
              <a:t>183</a:t>
            </a:r>
            <a:r>
              <a:rPr lang="zh-CN" altLang="en-US" sz="800" kern="0" smtClean="0">
                <a:latin typeface="微软雅黑" panose="020b0503020204020204" pitchFamily="34" charset="-122"/>
                <a:ea typeface="华文细黑"/>
              </a:rPr>
              <a:t>个</a:t>
            </a:r>
            <a:r>
              <a:rPr lang="zh-CN" altLang="en-US" sz="800" kern="0">
                <a:latin typeface="微软雅黑" panose="020b0503020204020204" pitchFamily="34" charset="-122"/>
                <a:ea typeface="华文细黑"/>
              </a:rPr>
              <a:t>大客户剥离</a:t>
            </a:r>
            <a:endParaRPr lang="en-US" altLang="zh-CN" sz="8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33" name="Rectangle 139"/>
          <p:cNvSpPr/>
          <p:nvPr/>
        </p:nvSpPr>
        <p:spPr>
          <a:xfrm>
            <a:off x="7906186" y="3959857"/>
            <a:ext cx="698262" cy="702014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en-US" altLang="zh-CN" sz="800" kern="0">
                <a:latin typeface="微软雅黑" panose="020b0503020204020204" pitchFamily="34" charset="-122"/>
                <a:ea typeface="华文细黑"/>
              </a:rPr>
              <a:t>478</a:t>
            </a:r>
            <a:r>
              <a:rPr lang="zh-CN" altLang="en-US" sz="800" kern="0">
                <a:latin typeface="微软雅黑" panose="020b0503020204020204" pitchFamily="34" charset="-122"/>
                <a:ea typeface="华文细黑"/>
              </a:rPr>
              <a:t>个大客户剥离</a:t>
            </a:r>
            <a:endParaRPr lang="en-US" altLang="zh-CN" sz="8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45" name="TextBox 144"/>
          <p:cNvSpPr txBox="1"/>
          <p:nvPr/>
        </p:nvSpPr>
        <p:spPr>
          <a:xfrm>
            <a:off x="382657" y="2366666"/>
            <a:ext cx="2664296" cy="631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Ø"/>
            </a:pPr>
            <a:r>
              <a:rPr lang="en-US" altLang="zh-CN" sz="10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583</a:t>
            </a:r>
            <a:r>
              <a:rPr lang="zh-CN" altLang="en-US" sz="10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个大客户剥离，对应营业部指标剥离，预计剥离收入</a:t>
            </a:r>
            <a:r>
              <a:rPr lang="en-US" altLang="zh-CN" sz="10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1.5</a:t>
            </a:r>
            <a:r>
              <a:rPr lang="zh-CN" altLang="en-US" sz="10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亿、利润</a:t>
            </a:r>
            <a:r>
              <a:rPr lang="en-US" altLang="zh-CN" sz="10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1485</a:t>
            </a:r>
            <a:r>
              <a:rPr lang="zh-CN" altLang="en-US" sz="10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万</a:t>
            </a:r>
            <a:endParaRPr lang="en-US" altLang="zh-CN" sz="1000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</p:txBody>
      </p:sp>
      <p:cxnSp>
        <p:nvCxnSpPr>
          <p:cNvPr id="147" name="直接连接符 146"/>
          <p:cNvCxnSpPr/>
          <p:nvPr/>
        </p:nvCxnSpPr>
        <p:spPr>
          <a:xfrm>
            <a:off x="634182" y="4284467"/>
            <a:ext cx="94053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9" name="矩形 148"/>
          <p:cNvSpPr/>
          <p:nvPr/>
        </p:nvSpPr>
        <p:spPr>
          <a:xfrm>
            <a:off x="778198" y="3570741"/>
            <a:ext cx="216024" cy="713726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0" name="矩形 149"/>
          <p:cNvSpPr/>
          <p:nvPr/>
        </p:nvSpPr>
        <p:spPr>
          <a:xfrm>
            <a:off x="1169128" y="3797680"/>
            <a:ext cx="216024" cy="486787"/>
          </a:xfrm>
          <a:prstGeom prst="rect">
            <a:avLst/>
          </a:prstGeom>
          <a:solidFill>
            <a:srgbClr val="FAAF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51" name="直接连接符 150"/>
          <p:cNvCxnSpPr/>
          <p:nvPr/>
        </p:nvCxnSpPr>
        <p:spPr>
          <a:xfrm>
            <a:off x="1893635" y="4284467"/>
            <a:ext cx="94053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2" name="矩形 151"/>
          <p:cNvSpPr/>
          <p:nvPr/>
        </p:nvSpPr>
        <p:spPr>
          <a:xfrm>
            <a:off x="2037651" y="3655070"/>
            <a:ext cx="216024" cy="629397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3" name="矩形 152"/>
          <p:cNvSpPr/>
          <p:nvPr/>
        </p:nvSpPr>
        <p:spPr>
          <a:xfrm>
            <a:off x="2428581" y="3847737"/>
            <a:ext cx="216024" cy="436730"/>
          </a:xfrm>
          <a:prstGeom prst="rect">
            <a:avLst/>
          </a:prstGeom>
          <a:solidFill>
            <a:srgbClr val="FAAF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4" name="Rectangle 139"/>
          <p:cNvSpPr/>
          <p:nvPr/>
        </p:nvSpPr>
        <p:spPr>
          <a:xfrm>
            <a:off x="600226" y="4284467"/>
            <a:ext cx="538012" cy="2456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zh-CN" altLang="en-US" sz="800" kern="0">
                <a:latin typeface="微软雅黑" panose="020b0503020204020204" pitchFamily="34" charset="-122"/>
                <a:ea typeface="华文细黑"/>
              </a:rPr>
              <a:t>剥离前</a:t>
            </a:r>
            <a:endParaRPr lang="en-US" altLang="zh-CN" sz="8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55" name="Rectangle 139"/>
          <p:cNvSpPr/>
          <p:nvPr/>
        </p:nvSpPr>
        <p:spPr>
          <a:xfrm>
            <a:off x="1055399" y="4297046"/>
            <a:ext cx="538012" cy="2456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zh-CN" altLang="en-US" sz="800" kern="0">
                <a:latin typeface="微软雅黑" panose="020b0503020204020204" pitchFamily="34" charset="-122"/>
                <a:ea typeface="华文细黑"/>
              </a:rPr>
              <a:t>剥离后</a:t>
            </a:r>
            <a:endParaRPr lang="en-US" altLang="zh-CN" sz="8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56" name="Rectangle 139"/>
          <p:cNvSpPr/>
          <p:nvPr/>
        </p:nvSpPr>
        <p:spPr>
          <a:xfrm>
            <a:off x="1843964" y="4299948"/>
            <a:ext cx="538012" cy="2456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zh-CN" altLang="en-US" sz="800" kern="0">
                <a:latin typeface="微软雅黑" panose="020b0503020204020204" pitchFamily="34" charset="-122"/>
                <a:ea typeface="华文细黑"/>
              </a:rPr>
              <a:t>剥离前</a:t>
            </a:r>
            <a:endParaRPr lang="en-US" altLang="zh-CN" sz="8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57" name="Rectangle 139"/>
          <p:cNvSpPr/>
          <p:nvPr/>
        </p:nvSpPr>
        <p:spPr>
          <a:xfrm>
            <a:off x="2299137" y="4312527"/>
            <a:ext cx="538012" cy="2456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zh-CN" altLang="en-US" sz="800" kern="0">
                <a:latin typeface="微软雅黑" panose="020b0503020204020204" pitchFamily="34" charset="-122"/>
                <a:ea typeface="华文细黑"/>
              </a:rPr>
              <a:t>剥离后</a:t>
            </a:r>
            <a:endParaRPr lang="en-US" altLang="zh-CN" sz="8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58" name="Rectangle 139"/>
          <p:cNvSpPr/>
          <p:nvPr/>
        </p:nvSpPr>
        <p:spPr>
          <a:xfrm>
            <a:off x="755576" y="3080393"/>
            <a:ext cx="690167" cy="2807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zh-CN" altLang="en-US" sz="1000" kern="0">
                <a:latin typeface="微软雅黑" panose="020b0503020204020204" pitchFamily="34" charset="-122"/>
                <a:ea typeface="华文细黑"/>
              </a:rPr>
              <a:t>总收入</a:t>
            </a:r>
            <a:endParaRPr lang="en-US" altLang="zh-CN" sz="10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59" name="Rectangle 139"/>
          <p:cNvSpPr/>
          <p:nvPr/>
        </p:nvSpPr>
        <p:spPr>
          <a:xfrm>
            <a:off x="2041244" y="3080392"/>
            <a:ext cx="730556" cy="2807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zh-CN" altLang="en-US" sz="1000" kern="0">
                <a:latin typeface="微软雅黑" panose="020b0503020204020204" pitchFamily="34" charset="-122"/>
                <a:ea typeface="华文细黑"/>
              </a:rPr>
              <a:t>点均收入</a:t>
            </a:r>
            <a:endParaRPr lang="en-US" altLang="zh-CN" sz="10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60" name="矩形 159"/>
          <p:cNvSpPr/>
          <p:nvPr/>
        </p:nvSpPr>
        <p:spPr>
          <a:xfrm>
            <a:off x="539552" y="3070476"/>
            <a:ext cx="1094189" cy="1487684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1" name="矩形 160"/>
          <p:cNvSpPr/>
          <p:nvPr/>
        </p:nvSpPr>
        <p:spPr>
          <a:xfrm>
            <a:off x="1821627" y="3070476"/>
            <a:ext cx="1094189" cy="1487684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7" name="Rectangle 139"/>
          <p:cNvSpPr/>
          <p:nvPr/>
        </p:nvSpPr>
        <p:spPr>
          <a:xfrm>
            <a:off x="641270" y="3326687"/>
            <a:ext cx="538012" cy="2456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en-US" altLang="zh-CN" sz="800" kern="0">
                <a:latin typeface="华文细黑" pitchFamily="2" charset="-122"/>
                <a:ea typeface="华文细黑" pitchFamily="2" charset="-122"/>
              </a:rPr>
              <a:t>2.8</a:t>
            </a:r>
            <a:r>
              <a:rPr lang="zh-CN" altLang="en-US" sz="800" kern="0">
                <a:latin typeface="华文细黑" pitchFamily="2" charset="-122"/>
                <a:ea typeface="华文细黑" pitchFamily="2" charset="-122"/>
              </a:rPr>
              <a:t>亿</a:t>
            </a:r>
            <a:endParaRPr lang="en-US" altLang="zh-CN" sz="800" kern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8" name="Rectangle 139"/>
          <p:cNvSpPr/>
          <p:nvPr/>
        </p:nvSpPr>
        <p:spPr>
          <a:xfrm>
            <a:off x="1027917" y="3602104"/>
            <a:ext cx="538012" cy="2456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en-US" altLang="zh-CN" sz="800" kern="0">
                <a:latin typeface="华文细黑" pitchFamily="2" charset="-122"/>
                <a:ea typeface="华文细黑" pitchFamily="2" charset="-122"/>
              </a:rPr>
              <a:t>1.3</a:t>
            </a:r>
            <a:r>
              <a:rPr lang="zh-CN" altLang="en-US" sz="800" kern="0">
                <a:latin typeface="华文细黑" pitchFamily="2" charset="-122"/>
                <a:ea typeface="华文细黑" pitchFamily="2" charset="-122"/>
              </a:rPr>
              <a:t>亿</a:t>
            </a:r>
            <a:endParaRPr lang="en-US" altLang="zh-CN" sz="800" kern="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144827" y="3327348"/>
            <a:ext cx="546853" cy="337523"/>
            <a:chOff x="1216835" y="3508434"/>
            <a:chExt cx="546853" cy="296040"/>
          </a:xfrm>
        </p:grpSpPr>
        <p:sp>
          <p:nvSpPr>
            <p:cNvPr id="89" name="Freeform 7"/>
            <p:cNvSpPr/>
            <p:nvPr/>
          </p:nvSpPr>
          <p:spPr bwMode="gray">
            <a:xfrm rot="14229563" flipH="1" flipV="1">
              <a:off x="1180090" y="3627636"/>
              <a:ext cx="213583" cy="140094"/>
            </a:xfrm>
            <a:custGeom>
              <a:gdLst>
                <a:gd name="T0" fmla="*/ 2147483647 w 2706"/>
                <a:gd name="T1" fmla="*/ 2147483647 h 1093"/>
                <a:gd name="T2" fmla="*/ 2147483647 w 2706"/>
                <a:gd name="T3" fmla="*/ 2147483647 h 1093"/>
                <a:gd name="T4" fmla="*/ 2147483647 w 2706"/>
                <a:gd name="T5" fmla="*/ 2147483647 h 1093"/>
                <a:gd name="T6" fmla="*/ 2147483647 w 2706"/>
                <a:gd name="T7" fmla="*/ 2147483647 h 1093"/>
                <a:gd name="T8" fmla="*/ 2147483647 w 2706"/>
                <a:gd name="T9" fmla="*/ 2147483647 h 1093"/>
                <a:gd name="T10" fmla="*/ 2147483647 w 2706"/>
                <a:gd name="T11" fmla="*/ 2147483647 h 1093"/>
                <a:gd name="T12" fmla="*/ 2147483647 w 2706"/>
                <a:gd name="T13" fmla="*/ 2147483647 h 1093"/>
                <a:gd name="T14" fmla="*/ 2147483647 w 2706"/>
                <a:gd name="T15" fmla="*/ 2147483647 h 1093"/>
                <a:gd name="T16" fmla="*/ 2147483647 w 2706"/>
                <a:gd name="T17" fmla="*/ 2147483647 h 1093"/>
                <a:gd name="T18" fmla="*/ 2147483647 w 2706"/>
                <a:gd name="T19" fmla="*/ 2147483647 h 1093"/>
                <a:gd name="T20" fmla="*/ 2147483647 w 2706"/>
                <a:gd name="T21" fmla="*/ 2147483647 h 1093"/>
                <a:gd name="T22" fmla="*/ 2147483647 w 2706"/>
                <a:gd name="T23" fmla="*/ 2147483647 h 1093"/>
                <a:gd name="T24" fmla="*/ 2147483647 w 2706"/>
                <a:gd name="T25" fmla="*/ 2147483647 h 1093"/>
                <a:gd name="T26" fmla="*/ 2147483647 w 2706"/>
                <a:gd name="T27" fmla="*/ 2147483647 h 1093"/>
                <a:gd name="T28" fmla="*/ 2147483647 w 2706"/>
                <a:gd name="T29" fmla="*/ 2147483647 h 1093"/>
                <a:gd name="T30" fmla="*/ 2147483647 w 2706"/>
                <a:gd name="T31" fmla="*/ 2147483647 h 1093"/>
                <a:gd name="T32" fmla="*/ 2147483647 w 2706"/>
                <a:gd name="T33" fmla="*/ 2147483647 h 1093"/>
                <a:gd name="T34" fmla="*/ 2147483647 w 2706"/>
                <a:gd name="T35" fmla="*/ 2147483647 h 1093"/>
                <a:gd name="T36" fmla="*/ 2147483647 w 2706"/>
                <a:gd name="T37" fmla="*/ 2147483647 h 1093"/>
                <a:gd name="T38" fmla="*/ 2147483647 w 2706"/>
                <a:gd name="T39" fmla="*/ 2147483647 h 1093"/>
                <a:gd name="T40" fmla="*/ 2147483647 w 2706"/>
                <a:gd name="T41" fmla="*/ 2147483647 h 1093"/>
                <a:gd name="T42" fmla="*/ 2147483647 w 2706"/>
                <a:gd name="T43" fmla="*/ 2147483647 h 1093"/>
                <a:gd name="T44" fmla="*/ 2147483647 w 2706"/>
                <a:gd name="T45" fmla="*/ 2147483647 h 1093"/>
                <a:gd name="T46" fmla="*/ 2147483647 w 2706"/>
                <a:gd name="T47" fmla="*/ 2147483647 h 1093"/>
                <a:gd name="T48" fmla="*/ 2147483647 w 2706"/>
                <a:gd name="T49" fmla="*/ 2147483647 h 1093"/>
                <a:gd name="T50" fmla="*/ 2147483647 w 2706"/>
                <a:gd name="T51" fmla="*/ 2147483647 h 1093"/>
                <a:gd name="T52" fmla="*/ 2147483647 w 2706"/>
                <a:gd name="T53" fmla="*/ 2147483647 h 1093"/>
                <a:gd name="T54" fmla="*/ 2147483647 w 2706"/>
                <a:gd name="T55" fmla="*/ 2147483647 h 1093"/>
                <a:gd name="T56" fmla="*/ 2147483647 w 2706"/>
                <a:gd name="T57" fmla="*/ 2147483647 h 1093"/>
                <a:gd name="T58" fmla="*/ 2147483647 w 2706"/>
                <a:gd name="T59" fmla="*/ 2147483647 h 1093"/>
                <a:gd name="T60" fmla="*/ 2147483647 w 2706"/>
                <a:gd name="T61" fmla="*/ 2147483647 h 1093"/>
                <a:gd name="T62" fmla="*/ 2147483647 w 2706"/>
                <a:gd name="T63" fmla="*/ 2147483647 h 109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2706"/>
                <a:gd name="T97" fmla="*/ 0 h 1093"/>
                <a:gd name="T98" fmla="*/ 2706 w 2706"/>
                <a:gd name="T99" fmla="*/ 1093 h 1093"/>
              </a:gdLst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2706" h="1093">
                  <a:moveTo>
                    <a:pt x="0" y="1093"/>
                  </a:moveTo>
                  <a:lnTo>
                    <a:pt x="247" y="884"/>
                  </a:lnTo>
                  <a:lnTo>
                    <a:pt x="350" y="793"/>
                  </a:lnTo>
                  <a:lnTo>
                    <a:pt x="451" y="708"/>
                  </a:lnTo>
                  <a:lnTo>
                    <a:pt x="553" y="631"/>
                  </a:lnTo>
                  <a:lnTo>
                    <a:pt x="655" y="562"/>
                  </a:lnTo>
                  <a:lnTo>
                    <a:pt x="756" y="497"/>
                  </a:lnTo>
                  <a:lnTo>
                    <a:pt x="856" y="439"/>
                  </a:lnTo>
                  <a:lnTo>
                    <a:pt x="955" y="388"/>
                  </a:lnTo>
                  <a:lnTo>
                    <a:pt x="1053" y="342"/>
                  </a:lnTo>
                  <a:lnTo>
                    <a:pt x="1148" y="300"/>
                  </a:lnTo>
                  <a:lnTo>
                    <a:pt x="1242" y="264"/>
                  </a:lnTo>
                  <a:lnTo>
                    <a:pt x="1331" y="232"/>
                  </a:lnTo>
                  <a:lnTo>
                    <a:pt x="1419" y="204"/>
                  </a:lnTo>
                  <a:lnTo>
                    <a:pt x="1504" y="182"/>
                  </a:lnTo>
                  <a:lnTo>
                    <a:pt x="1586" y="160"/>
                  </a:lnTo>
                  <a:lnTo>
                    <a:pt x="1664" y="144"/>
                  </a:lnTo>
                  <a:lnTo>
                    <a:pt x="1737" y="131"/>
                  </a:lnTo>
                  <a:lnTo>
                    <a:pt x="1807" y="121"/>
                  </a:lnTo>
                  <a:lnTo>
                    <a:pt x="1871" y="112"/>
                  </a:lnTo>
                  <a:lnTo>
                    <a:pt x="1932" y="107"/>
                  </a:lnTo>
                  <a:lnTo>
                    <a:pt x="1988" y="103"/>
                  </a:lnTo>
                  <a:lnTo>
                    <a:pt x="2038" y="100"/>
                  </a:lnTo>
                  <a:lnTo>
                    <a:pt x="2082" y="99"/>
                  </a:lnTo>
                  <a:lnTo>
                    <a:pt x="2121" y="100"/>
                  </a:lnTo>
                  <a:lnTo>
                    <a:pt x="2152" y="99"/>
                  </a:lnTo>
                  <a:lnTo>
                    <a:pt x="2178" y="101"/>
                  </a:lnTo>
                  <a:lnTo>
                    <a:pt x="2195" y="102"/>
                  </a:lnTo>
                  <a:lnTo>
                    <a:pt x="2206" y="102"/>
                  </a:lnTo>
                  <a:lnTo>
                    <a:pt x="2210" y="102"/>
                  </a:lnTo>
                  <a:lnTo>
                    <a:pt x="2146" y="0"/>
                  </a:lnTo>
                  <a:lnTo>
                    <a:pt x="2706" y="330"/>
                  </a:lnTo>
                  <a:lnTo>
                    <a:pt x="2270" y="473"/>
                  </a:lnTo>
                  <a:lnTo>
                    <a:pt x="2336" y="358"/>
                  </a:lnTo>
                  <a:lnTo>
                    <a:pt x="2335" y="357"/>
                  </a:lnTo>
                  <a:lnTo>
                    <a:pt x="2326" y="354"/>
                  </a:lnTo>
                  <a:lnTo>
                    <a:pt x="2313" y="350"/>
                  </a:lnTo>
                  <a:lnTo>
                    <a:pt x="2293" y="345"/>
                  </a:lnTo>
                  <a:lnTo>
                    <a:pt x="2270" y="337"/>
                  </a:lnTo>
                  <a:lnTo>
                    <a:pt x="2241" y="330"/>
                  </a:lnTo>
                  <a:lnTo>
                    <a:pt x="2207" y="323"/>
                  </a:lnTo>
                  <a:lnTo>
                    <a:pt x="2168" y="317"/>
                  </a:lnTo>
                  <a:lnTo>
                    <a:pt x="2124" y="311"/>
                  </a:lnTo>
                  <a:lnTo>
                    <a:pt x="2075" y="306"/>
                  </a:lnTo>
                  <a:lnTo>
                    <a:pt x="2024" y="301"/>
                  </a:lnTo>
                  <a:lnTo>
                    <a:pt x="1966" y="298"/>
                  </a:lnTo>
                  <a:lnTo>
                    <a:pt x="1905" y="295"/>
                  </a:lnTo>
                  <a:lnTo>
                    <a:pt x="1838" y="298"/>
                  </a:lnTo>
                  <a:lnTo>
                    <a:pt x="1767" y="301"/>
                  </a:lnTo>
                  <a:lnTo>
                    <a:pt x="1692" y="309"/>
                  </a:lnTo>
                  <a:lnTo>
                    <a:pt x="1613" y="317"/>
                  </a:lnTo>
                  <a:lnTo>
                    <a:pt x="1533" y="330"/>
                  </a:lnTo>
                  <a:lnTo>
                    <a:pt x="1445" y="349"/>
                  </a:lnTo>
                  <a:lnTo>
                    <a:pt x="1354" y="371"/>
                  </a:lnTo>
                  <a:lnTo>
                    <a:pt x="1262" y="397"/>
                  </a:lnTo>
                  <a:lnTo>
                    <a:pt x="1164" y="428"/>
                  </a:lnTo>
                  <a:lnTo>
                    <a:pt x="1065" y="464"/>
                  </a:lnTo>
                  <a:lnTo>
                    <a:pt x="960" y="505"/>
                  </a:lnTo>
                  <a:lnTo>
                    <a:pt x="853" y="553"/>
                  </a:lnTo>
                  <a:lnTo>
                    <a:pt x="742" y="608"/>
                  </a:lnTo>
                  <a:lnTo>
                    <a:pt x="629" y="669"/>
                  </a:lnTo>
                  <a:lnTo>
                    <a:pt x="512" y="736"/>
                  </a:lnTo>
                  <a:lnTo>
                    <a:pt x="393" y="809"/>
                  </a:lnTo>
                  <a:lnTo>
                    <a:pt x="271" y="892"/>
                  </a:lnTo>
                  <a:lnTo>
                    <a:pt x="0" y="1093"/>
                  </a:lnTo>
                  <a:close/>
                </a:path>
              </a:pathLst>
            </a:custGeom>
            <a:solidFill>
              <a:srgbClr val="FF0000"/>
            </a:solidFill>
            <a:ln w="15875">
              <a:noFill/>
              <a:round/>
            </a:ln>
          </p:spPr>
          <p:txBody>
            <a:bodyPr wrap="square"/>
            <a:lstStyle>
              <a:defPPr>
                <a:defRPr lang="zh-CN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90" name="Rectangle 139"/>
            <p:cNvSpPr/>
            <p:nvPr/>
          </p:nvSpPr>
          <p:spPr>
            <a:xfrm>
              <a:off x="1225676" y="3508434"/>
              <a:ext cx="538012" cy="21544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en-US" altLang="zh-CN" sz="800" ker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53.2%</a:t>
              </a:r>
            </a:p>
          </p:txBody>
        </p:sp>
      </p:grpSp>
      <p:grpSp>
        <p:nvGrpSpPr>
          <p:cNvPr id="92" name="组合 91"/>
          <p:cNvGrpSpPr/>
          <p:nvPr/>
        </p:nvGrpSpPr>
        <p:grpSpPr>
          <a:xfrm>
            <a:off x="2411760" y="3326687"/>
            <a:ext cx="546853" cy="337523"/>
            <a:chOff x="1216835" y="3508434"/>
            <a:chExt cx="546853" cy="296040"/>
          </a:xfrm>
        </p:grpSpPr>
        <p:sp>
          <p:nvSpPr>
            <p:cNvPr id="93" name="Freeform 7"/>
            <p:cNvSpPr/>
            <p:nvPr/>
          </p:nvSpPr>
          <p:spPr bwMode="gray">
            <a:xfrm rot="14229563" flipH="1" flipV="1">
              <a:off x="1180090" y="3627636"/>
              <a:ext cx="213583" cy="140094"/>
            </a:xfrm>
            <a:custGeom>
              <a:gdLst>
                <a:gd name="T0" fmla="*/ 2147483647 w 2706"/>
                <a:gd name="T1" fmla="*/ 2147483647 h 1093"/>
                <a:gd name="T2" fmla="*/ 2147483647 w 2706"/>
                <a:gd name="T3" fmla="*/ 2147483647 h 1093"/>
                <a:gd name="T4" fmla="*/ 2147483647 w 2706"/>
                <a:gd name="T5" fmla="*/ 2147483647 h 1093"/>
                <a:gd name="T6" fmla="*/ 2147483647 w 2706"/>
                <a:gd name="T7" fmla="*/ 2147483647 h 1093"/>
                <a:gd name="T8" fmla="*/ 2147483647 w 2706"/>
                <a:gd name="T9" fmla="*/ 2147483647 h 1093"/>
                <a:gd name="T10" fmla="*/ 2147483647 w 2706"/>
                <a:gd name="T11" fmla="*/ 2147483647 h 1093"/>
                <a:gd name="T12" fmla="*/ 2147483647 w 2706"/>
                <a:gd name="T13" fmla="*/ 2147483647 h 1093"/>
                <a:gd name="T14" fmla="*/ 2147483647 w 2706"/>
                <a:gd name="T15" fmla="*/ 2147483647 h 1093"/>
                <a:gd name="T16" fmla="*/ 2147483647 w 2706"/>
                <a:gd name="T17" fmla="*/ 2147483647 h 1093"/>
                <a:gd name="T18" fmla="*/ 2147483647 w 2706"/>
                <a:gd name="T19" fmla="*/ 2147483647 h 1093"/>
                <a:gd name="T20" fmla="*/ 2147483647 w 2706"/>
                <a:gd name="T21" fmla="*/ 2147483647 h 1093"/>
                <a:gd name="T22" fmla="*/ 2147483647 w 2706"/>
                <a:gd name="T23" fmla="*/ 2147483647 h 1093"/>
                <a:gd name="T24" fmla="*/ 2147483647 w 2706"/>
                <a:gd name="T25" fmla="*/ 2147483647 h 1093"/>
                <a:gd name="T26" fmla="*/ 2147483647 w 2706"/>
                <a:gd name="T27" fmla="*/ 2147483647 h 1093"/>
                <a:gd name="T28" fmla="*/ 2147483647 w 2706"/>
                <a:gd name="T29" fmla="*/ 2147483647 h 1093"/>
                <a:gd name="T30" fmla="*/ 2147483647 w 2706"/>
                <a:gd name="T31" fmla="*/ 2147483647 h 1093"/>
                <a:gd name="T32" fmla="*/ 2147483647 w 2706"/>
                <a:gd name="T33" fmla="*/ 2147483647 h 1093"/>
                <a:gd name="T34" fmla="*/ 2147483647 w 2706"/>
                <a:gd name="T35" fmla="*/ 2147483647 h 1093"/>
                <a:gd name="T36" fmla="*/ 2147483647 w 2706"/>
                <a:gd name="T37" fmla="*/ 2147483647 h 1093"/>
                <a:gd name="T38" fmla="*/ 2147483647 w 2706"/>
                <a:gd name="T39" fmla="*/ 2147483647 h 1093"/>
                <a:gd name="T40" fmla="*/ 2147483647 w 2706"/>
                <a:gd name="T41" fmla="*/ 2147483647 h 1093"/>
                <a:gd name="T42" fmla="*/ 2147483647 w 2706"/>
                <a:gd name="T43" fmla="*/ 2147483647 h 1093"/>
                <a:gd name="T44" fmla="*/ 2147483647 w 2706"/>
                <a:gd name="T45" fmla="*/ 2147483647 h 1093"/>
                <a:gd name="T46" fmla="*/ 2147483647 w 2706"/>
                <a:gd name="T47" fmla="*/ 2147483647 h 1093"/>
                <a:gd name="T48" fmla="*/ 2147483647 w 2706"/>
                <a:gd name="T49" fmla="*/ 2147483647 h 1093"/>
                <a:gd name="T50" fmla="*/ 2147483647 w 2706"/>
                <a:gd name="T51" fmla="*/ 2147483647 h 1093"/>
                <a:gd name="T52" fmla="*/ 2147483647 w 2706"/>
                <a:gd name="T53" fmla="*/ 2147483647 h 1093"/>
                <a:gd name="T54" fmla="*/ 2147483647 w 2706"/>
                <a:gd name="T55" fmla="*/ 2147483647 h 1093"/>
                <a:gd name="T56" fmla="*/ 2147483647 w 2706"/>
                <a:gd name="T57" fmla="*/ 2147483647 h 1093"/>
                <a:gd name="T58" fmla="*/ 2147483647 w 2706"/>
                <a:gd name="T59" fmla="*/ 2147483647 h 1093"/>
                <a:gd name="T60" fmla="*/ 2147483647 w 2706"/>
                <a:gd name="T61" fmla="*/ 2147483647 h 1093"/>
                <a:gd name="T62" fmla="*/ 2147483647 w 2706"/>
                <a:gd name="T63" fmla="*/ 2147483647 h 109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2706"/>
                <a:gd name="T97" fmla="*/ 0 h 1093"/>
                <a:gd name="T98" fmla="*/ 2706 w 2706"/>
                <a:gd name="T99" fmla="*/ 1093 h 1093"/>
              </a:gdLst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2706" h="1093">
                  <a:moveTo>
                    <a:pt x="0" y="1093"/>
                  </a:moveTo>
                  <a:lnTo>
                    <a:pt x="247" y="884"/>
                  </a:lnTo>
                  <a:lnTo>
                    <a:pt x="350" y="793"/>
                  </a:lnTo>
                  <a:lnTo>
                    <a:pt x="451" y="708"/>
                  </a:lnTo>
                  <a:lnTo>
                    <a:pt x="553" y="631"/>
                  </a:lnTo>
                  <a:lnTo>
                    <a:pt x="655" y="562"/>
                  </a:lnTo>
                  <a:lnTo>
                    <a:pt x="756" y="497"/>
                  </a:lnTo>
                  <a:lnTo>
                    <a:pt x="856" y="439"/>
                  </a:lnTo>
                  <a:lnTo>
                    <a:pt x="955" y="388"/>
                  </a:lnTo>
                  <a:lnTo>
                    <a:pt x="1053" y="342"/>
                  </a:lnTo>
                  <a:lnTo>
                    <a:pt x="1148" y="300"/>
                  </a:lnTo>
                  <a:lnTo>
                    <a:pt x="1242" y="264"/>
                  </a:lnTo>
                  <a:lnTo>
                    <a:pt x="1331" y="232"/>
                  </a:lnTo>
                  <a:lnTo>
                    <a:pt x="1419" y="204"/>
                  </a:lnTo>
                  <a:lnTo>
                    <a:pt x="1504" y="182"/>
                  </a:lnTo>
                  <a:lnTo>
                    <a:pt x="1586" y="160"/>
                  </a:lnTo>
                  <a:lnTo>
                    <a:pt x="1664" y="144"/>
                  </a:lnTo>
                  <a:lnTo>
                    <a:pt x="1737" y="131"/>
                  </a:lnTo>
                  <a:lnTo>
                    <a:pt x="1807" y="121"/>
                  </a:lnTo>
                  <a:lnTo>
                    <a:pt x="1871" y="112"/>
                  </a:lnTo>
                  <a:lnTo>
                    <a:pt x="1932" y="107"/>
                  </a:lnTo>
                  <a:lnTo>
                    <a:pt x="1988" y="103"/>
                  </a:lnTo>
                  <a:lnTo>
                    <a:pt x="2038" y="100"/>
                  </a:lnTo>
                  <a:lnTo>
                    <a:pt x="2082" y="99"/>
                  </a:lnTo>
                  <a:lnTo>
                    <a:pt x="2121" y="100"/>
                  </a:lnTo>
                  <a:lnTo>
                    <a:pt x="2152" y="99"/>
                  </a:lnTo>
                  <a:lnTo>
                    <a:pt x="2178" y="101"/>
                  </a:lnTo>
                  <a:lnTo>
                    <a:pt x="2195" y="102"/>
                  </a:lnTo>
                  <a:lnTo>
                    <a:pt x="2206" y="102"/>
                  </a:lnTo>
                  <a:lnTo>
                    <a:pt x="2210" y="102"/>
                  </a:lnTo>
                  <a:lnTo>
                    <a:pt x="2146" y="0"/>
                  </a:lnTo>
                  <a:lnTo>
                    <a:pt x="2706" y="330"/>
                  </a:lnTo>
                  <a:lnTo>
                    <a:pt x="2270" y="473"/>
                  </a:lnTo>
                  <a:lnTo>
                    <a:pt x="2336" y="358"/>
                  </a:lnTo>
                  <a:lnTo>
                    <a:pt x="2335" y="357"/>
                  </a:lnTo>
                  <a:lnTo>
                    <a:pt x="2326" y="354"/>
                  </a:lnTo>
                  <a:lnTo>
                    <a:pt x="2313" y="350"/>
                  </a:lnTo>
                  <a:lnTo>
                    <a:pt x="2293" y="345"/>
                  </a:lnTo>
                  <a:lnTo>
                    <a:pt x="2270" y="337"/>
                  </a:lnTo>
                  <a:lnTo>
                    <a:pt x="2241" y="330"/>
                  </a:lnTo>
                  <a:lnTo>
                    <a:pt x="2207" y="323"/>
                  </a:lnTo>
                  <a:lnTo>
                    <a:pt x="2168" y="317"/>
                  </a:lnTo>
                  <a:lnTo>
                    <a:pt x="2124" y="311"/>
                  </a:lnTo>
                  <a:lnTo>
                    <a:pt x="2075" y="306"/>
                  </a:lnTo>
                  <a:lnTo>
                    <a:pt x="2024" y="301"/>
                  </a:lnTo>
                  <a:lnTo>
                    <a:pt x="1966" y="298"/>
                  </a:lnTo>
                  <a:lnTo>
                    <a:pt x="1905" y="295"/>
                  </a:lnTo>
                  <a:lnTo>
                    <a:pt x="1838" y="298"/>
                  </a:lnTo>
                  <a:lnTo>
                    <a:pt x="1767" y="301"/>
                  </a:lnTo>
                  <a:lnTo>
                    <a:pt x="1692" y="309"/>
                  </a:lnTo>
                  <a:lnTo>
                    <a:pt x="1613" y="317"/>
                  </a:lnTo>
                  <a:lnTo>
                    <a:pt x="1533" y="330"/>
                  </a:lnTo>
                  <a:lnTo>
                    <a:pt x="1445" y="349"/>
                  </a:lnTo>
                  <a:lnTo>
                    <a:pt x="1354" y="371"/>
                  </a:lnTo>
                  <a:lnTo>
                    <a:pt x="1262" y="397"/>
                  </a:lnTo>
                  <a:lnTo>
                    <a:pt x="1164" y="428"/>
                  </a:lnTo>
                  <a:lnTo>
                    <a:pt x="1065" y="464"/>
                  </a:lnTo>
                  <a:lnTo>
                    <a:pt x="960" y="505"/>
                  </a:lnTo>
                  <a:lnTo>
                    <a:pt x="853" y="553"/>
                  </a:lnTo>
                  <a:lnTo>
                    <a:pt x="742" y="608"/>
                  </a:lnTo>
                  <a:lnTo>
                    <a:pt x="629" y="669"/>
                  </a:lnTo>
                  <a:lnTo>
                    <a:pt x="512" y="736"/>
                  </a:lnTo>
                  <a:lnTo>
                    <a:pt x="393" y="809"/>
                  </a:lnTo>
                  <a:lnTo>
                    <a:pt x="271" y="892"/>
                  </a:lnTo>
                  <a:lnTo>
                    <a:pt x="0" y="1093"/>
                  </a:lnTo>
                  <a:close/>
                </a:path>
              </a:pathLst>
            </a:custGeom>
            <a:solidFill>
              <a:srgbClr val="FF0000"/>
            </a:solidFill>
            <a:ln w="15875">
              <a:noFill/>
              <a:round/>
            </a:ln>
          </p:spPr>
          <p:txBody>
            <a:bodyPr wrap="square"/>
            <a:lstStyle>
              <a:defPPr>
                <a:defRPr lang="zh-CN"/>
              </a:defPPr>
              <a:lvl1pPr marL="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rtl="0" fontAlgn="base">
                <a:spcBef>
                  <a:spcPct val="0"/>
                </a:spcBef>
                <a:spcAft>
                  <a:spcPct val="0"/>
                </a:spcAft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378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40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endParaRPr>
            </a:p>
          </p:txBody>
        </p:sp>
        <p:sp>
          <p:nvSpPr>
            <p:cNvPr id="94" name="Rectangle 139"/>
            <p:cNvSpPr/>
            <p:nvPr/>
          </p:nvSpPr>
          <p:spPr>
            <a:xfrm>
              <a:off x="1225676" y="3508434"/>
              <a:ext cx="538012" cy="21544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189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37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566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754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5943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132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320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509" algn="l" defTabSz="914378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85800" fontAlgn="auto">
                <a:spcBef>
                  <a:spcPts val="225"/>
                </a:spcBef>
                <a:spcAft>
                  <a:spcPts val="225"/>
                </a:spcAft>
                <a:defRPr/>
              </a:pPr>
              <a:r>
                <a:rPr lang="en-US" altLang="zh-CN" sz="800" kern="0">
                  <a:solidFill>
                    <a:srgbClr val="FF0000"/>
                  </a:solidFill>
                  <a:latin typeface="华文细黑" pitchFamily="2" charset="-122"/>
                  <a:ea typeface="华文细黑" pitchFamily="2" charset="-122"/>
                </a:rPr>
                <a:t>53.2%</a:t>
              </a:r>
            </a:p>
          </p:txBody>
        </p:sp>
      </p:grpSp>
      <p:sp>
        <p:nvSpPr>
          <p:cNvPr id="95" name="Rectangle 139"/>
          <p:cNvSpPr/>
          <p:nvPr/>
        </p:nvSpPr>
        <p:spPr>
          <a:xfrm>
            <a:off x="1900997" y="3443117"/>
            <a:ext cx="538012" cy="2456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en-US" altLang="zh-CN" sz="800" kern="0">
                <a:latin typeface="华文细黑" pitchFamily="2" charset="-122"/>
                <a:ea typeface="华文细黑" pitchFamily="2" charset="-122"/>
              </a:rPr>
              <a:t>58.5</a:t>
            </a:r>
            <a:r>
              <a:rPr lang="zh-CN" altLang="en-US" sz="800" kern="0">
                <a:latin typeface="华文细黑" pitchFamily="2" charset="-122"/>
                <a:ea typeface="华文细黑" pitchFamily="2" charset="-122"/>
              </a:rPr>
              <a:t>万</a:t>
            </a:r>
            <a:endParaRPr lang="en-US" altLang="zh-CN" sz="800" kern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96" name="Rectangle 139"/>
          <p:cNvSpPr/>
          <p:nvPr/>
        </p:nvSpPr>
        <p:spPr>
          <a:xfrm>
            <a:off x="2294351" y="3655741"/>
            <a:ext cx="538012" cy="2456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defTabSz="685800" fontAlgn="auto">
              <a:spcBef>
                <a:spcPts val="225"/>
              </a:spcBef>
              <a:spcAft>
                <a:spcPts val="225"/>
              </a:spcAft>
              <a:defRPr/>
            </a:pPr>
            <a:r>
              <a:rPr lang="en-US" altLang="zh-CN" sz="800" kern="0">
                <a:latin typeface="华文细黑" pitchFamily="2" charset="-122"/>
                <a:ea typeface="华文细黑" pitchFamily="2" charset="-122"/>
              </a:rPr>
              <a:t>27.4</a:t>
            </a:r>
            <a:r>
              <a:rPr lang="zh-CN" altLang="en-US" sz="800" kern="0">
                <a:latin typeface="华文细黑" pitchFamily="2" charset="-122"/>
                <a:ea typeface="华文细黑" pitchFamily="2" charset="-122"/>
              </a:rPr>
              <a:t>万</a:t>
            </a:r>
            <a:endParaRPr lang="en-US" altLang="zh-CN" sz="800" kern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01" name="Rectangle 139"/>
          <p:cNvSpPr/>
          <p:nvPr/>
        </p:nvSpPr>
        <p:spPr>
          <a:xfrm>
            <a:off x="3115746" y="4384780"/>
            <a:ext cx="2984451" cy="2552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171450" indent="-171450" defTabSz="685800" fontAlgn="auto">
              <a:spcBef>
                <a:spcPts val="225"/>
              </a:spcBef>
              <a:spcAft>
                <a:spcPts val="225"/>
              </a:spcAft>
              <a:buFont typeface="Arial" pitchFamily="34" charset="0"/>
              <a:buChar char="•"/>
              <a:defRPr/>
            </a:pPr>
            <a:r>
              <a:rPr lang="zh-CN" altLang="en-US" sz="1000" kern="0">
                <a:latin typeface="微软雅黑" panose="020b0503020204020204" pitchFamily="34" charset="-122"/>
                <a:ea typeface="华文细黑"/>
              </a:rPr>
              <a:t>客户黏性强一线人员可成为大客户模式负责人</a:t>
            </a:r>
            <a:endParaRPr lang="en-US" altLang="zh-CN" sz="1000" kern="0">
              <a:latin typeface="微软雅黑" panose="020b0503020204020204" pitchFamily="34" charset="-122"/>
              <a:ea typeface="华文细黑"/>
            </a:endParaRPr>
          </a:p>
        </p:txBody>
      </p:sp>
      <p:sp>
        <p:nvSpPr>
          <p:cNvPr id="15" name="等腰三角形 14"/>
          <p:cNvSpPr/>
          <p:nvPr/>
        </p:nvSpPr>
        <p:spPr>
          <a:xfrm rot="5400000">
            <a:off x="6095269" y="616987"/>
            <a:ext cx="410400" cy="575510"/>
          </a:xfrm>
          <a:prstGeom prst="triangle">
            <a:avLst>
              <a:gd name="adj" fmla="val 0"/>
            </a:avLst>
          </a:prstGeom>
          <a:solidFill>
            <a:srgbClr val="FAAF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5" name="等腰三角形 134"/>
          <p:cNvSpPr/>
          <p:nvPr/>
        </p:nvSpPr>
        <p:spPr>
          <a:xfrm rot="5400000">
            <a:off x="3250677" y="617079"/>
            <a:ext cx="410400" cy="575510"/>
          </a:xfrm>
          <a:prstGeom prst="triangle">
            <a:avLst>
              <a:gd name="adj" fmla="val 0"/>
            </a:avLst>
          </a:prstGeom>
          <a:solidFill>
            <a:srgbClr val="FAAF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6" name="等腰三角形 135"/>
          <p:cNvSpPr/>
          <p:nvPr/>
        </p:nvSpPr>
        <p:spPr>
          <a:xfrm rot="5400000">
            <a:off x="406085" y="617171"/>
            <a:ext cx="410400" cy="575510"/>
          </a:xfrm>
          <a:prstGeom prst="triangle">
            <a:avLst>
              <a:gd name="adj" fmla="val 0"/>
            </a:avLst>
          </a:prstGeom>
          <a:solidFill>
            <a:srgbClr val="FAAF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4" name="Title 1"/>
          <p:cNvSpPr txBox="1"/>
          <p:nvPr/>
        </p:nvSpPr>
        <p:spPr>
          <a:xfrm>
            <a:off x="571472" y="-18"/>
            <a:ext cx="7713725" cy="47320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189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37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566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754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5943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132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320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509" algn="l" defTabSz="914378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1.1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 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解决营业部问题：从指标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剥离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、客户黏性强人员承接、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门店</a:t>
            </a:r>
            <a:r>
              <a:rPr lang="zh-CN" altLang="en-US" sz="1600" smtClean="0">
                <a:latin typeface="华文细黑" pitchFamily="2" charset="-122"/>
                <a:ea typeface="华文细黑" pitchFamily="2" charset="-122"/>
                <a:cs typeface="华文黑体" pitchFamily="2" charset="-122"/>
              </a:rPr>
              <a:t>转型三方面支撑</a:t>
            </a:r>
            <a:endParaRPr lang="zh-CN" altLang="en-US" sz="1600">
              <a:latin typeface="华文细黑" pitchFamily="2" charset="-122"/>
              <a:ea typeface="华文细黑" pitchFamily="2" charset="-122"/>
              <a:cs typeface="华文黑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50402364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https://d.book118.com/777005115025006033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DATE" val="2016/6/17 17:26:55"/>
  <p:tag name="STYLE" val="AcnSubjectTitle"/>
</p:tagLst>
</file>

<file path=ppt/tags/tag5.xml><?xml version="1.0" encoding="utf-8"?>
<p:tagLst xmlns:p="http://schemas.openxmlformats.org/presentationml/2006/main">
  <p:tag name="DATE" val="2016/6/17 17:26:55"/>
  <p:tag name="STYLE" val="AcnFootnote"/>
</p:tagLst>
</file>

<file path=ppt/tags/tag6.xml><?xml version="1.0" encoding="utf-8"?>
<p:tagLst xmlns:p="http://schemas.openxmlformats.org/presentationml/2006/main">
  <p:tag name="THINKCELLSHAPEDONOTDELETE" val="pV7ahXPpBJ0aQEBEnABqTLw"/>
</p:tagLst>
</file>

<file path=ppt/tags/tag7.xml><?xml version="1.0" encoding="utf-8"?>
<p:tagLst xmlns:p="http://schemas.openxmlformats.org/presentationml/2006/main">
  <p:tag name="THINKCELLSHAPEDONOTDELETE" val="pV7ahXPpBJ0aQEBEnABqTLw"/>
</p:tagLst>
</file>

<file path=ppt/tags/tag8.xml><?xml version="1.0" encoding="utf-8"?>
<p:tagLst xmlns:p="http://schemas.openxmlformats.org/presentationml/2006/main">
  <p:tag name="THINKCELLSHAPEDONOTDELETE" val="pV7ahXPpBJ0aQEBEnABqTLw"/>
</p:tagLst>
</file>

<file path=ppt/tags/tag9.xml><?xml version="1.0" encoding="utf-8"?>
<p:tagLst xmlns:p="http://schemas.openxmlformats.org/presentationml/2006/main">
  <p:tag name="THINKCELLSHAPEDONOTDELETE" val="pV7ahXPpBJ0aQEBEnABqTLw"/>
</p:tagLst>
</file>

<file path=ppt/tags/tag10.xml><?xml version="1.0" encoding="utf-8"?>
<p:tagLst xmlns:p="http://schemas.openxmlformats.org/presentationml/2006/main">
  <p:tag name="THINKCELLSHAPEDONOTDELETE" val="pV7ahXPpBJ0aQEBEnABqTLw"/>
</p:tagLst>
</file>

<file path=ppt/tags/tag11.xml><?xml version="1.0" encoding="utf-8"?>
<p:tagLst xmlns:p="http://schemas.openxmlformats.org/presentationml/2006/main">
  <p:tag name="THINKCELLSHAPEDONOTDELETE" val="peIhd68hmjkuiB7FczIt3uw"/>
</p:tagLst>
</file>

<file path=ppt/tags/tag12.xml><?xml version="1.0" encoding="utf-8"?>
<p:tagLst xmlns:p="http://schemas.openxmlformats.org/presentationml/2006/main">
  <p:tag name="THINKCELLSHAPEDONOTDELETE" val="pdw3zkN4lZUafxniGcbBZnQ"/>
</p:tagLst>
</file>

<file path=ppt/tags/tag13.xml><?xml version="1.0" encoding="utf-8"?>
<p:tagLst xmlns:p="http://schemas.openxmlformats.org/presentationml/2006/main">
  <p:tag name="THINKCELLSHAPEDONOTDELETE" val="pShtIBdjInUqsXR5_7avI7Q"/>
</p:tagLst>
</file>

<file path=ppt/tags/tag14.xml><?xml version="1.0" encoding="utf-8"?>
<p:tagLst xmlns:p="http://schemas.openxmlformats.org/presentationml/2006/main">
  <p:tag name="THINKCELLSHAPEDONOTDELETE" val="pU_q2gZt5rkiuqAsoOWFoMA"/>
</p:tagLst>
</file>

<file path=ppt/tags/tag15.xml><?xml version="1.0" encoding="utf-8"?>
<p:tagLst xmlns:p="http://schemas.openxmlformats.org/presentationml/2006/main">
  <p:tag name="THINKCELLSHAPEDONOTDELETE" val="pyuLAGfeJMECIEaW1tRicGw"/>
</p:tagLst>
</file>

<file path=ppt/tags/tag16.xml><?xml version="1.0" encoding="utf-8"?>
<p:tagLst xmlns:p="http://schemas.openxmlformats.org/presentationml/2006/main">
  <p:tag name="THINKCELLSHAPEDONOTDELETE" val="po7BPwJA2BEODkRb2loVJpg"/>
</p:tagLst>
</file>

<file path=ppt/tags/tag17.xml><?xml version="1.0" encoding="utf-8"?>
<p:tagLst xmlns:p="http://schemas.openxmlformats.org/presentationml/2006/main">
  <p:tag name="THINKCELLSHAPEDONOTDELETE" val="p.3YSkiIh4E2FdZD4AM34.w"/>
</p:tagLst>
</file>

<file path=ppt/tags/tag18.xml><?xml version="1.0" encoding="utf-8"?>
<p:tagLst xmlns:p="http://schemas.openxmlformats.org/presentationml/2006/main">
  <p:tag name="THINKCELLSHAPEDONOTDELETE" val="p8eGf4SD2aU2yxL1ijSa9yQ"/>
</p:tagLst>
</file>

<file path=ppt/tags/tag19.xml><?xml version="1.0" encoding="utf-8"?>
<p:tagLst xmlns:p="http://schemas.openxmlformats.org/presentationml/2006/main">
  <p:tag name="THINKCELLSHAPEDONOTDELETE" val="p4glf6zjfsEGDE7TUdA2UVw"/>
</p:tagLst>
</file>

<file path=ppt/tags/tag20.xml><?xml version="1.0" encoding="utf-8"?>
<p:tagLst xmlns:p="http://schemas.openxmlformats.org/presentationml/2006/main">
  <p:tag name="THINKCELLSHAPEDONOTDELETE" val="pgBTlAnYAAkuf8FDf4Yc8XQ"/>
</p:tagLst>
</file>

<file path=ppt/tags/tag21.xml><?xml version="1.0" encoding="utf-8"?>
<p:tagLst xmlns:p="http://schemas.openxmlformats.org/presentationml/2006/main">
  <p:tag name="THINKCELLSHAPEDONOTDELETE" val="p97JPTODTRUGUyyZetv_MZA"/>
</p:tagLst>
</file>

<file path=ppt/tags/tag22.xml><?xml version="1.0" encoding="utf-8"?>
<p:tagLst xmlns:p="http://schemas.openxmlformats.org/presentationml/2006/main">
  <p:tag name="THINKCELLSHAPEDONOTDELETE" val="p2JkO_Jw7XEOoYPgiUASyrQ"/>
</p:tagLst>
</file>

<file path=ppt/tags/tag23.xml><?xml version="1.0" encoding="utf-8"?>
<p:tagLst xmlns:p="http://schemas.openxmlformats.org/presentationml/2006/main">
  <p:tag name="THINKCELLSHAPEDONOTDELETE" val="pwDwLC8dLy0GK6J7vLcOrRQ"/>
</p:tagLst>
</file>

<file path=ppt/tags/tag24.xml><?xml version="1.0" encoding="utf-8"?>
<p:tagLst xmlns:p="http://schemas.openxmlformats.org/presentationml/2006/main">
  <p:tag name="THINKCELLSHAPEDONOTDELETE" val="phVHpvFVRU0ennCzu1pFzxw"/>
</p:tagLst>
</file>

<file path=ppt/tags/tag25.xml><?xml version="1.0" encoding="utf-8"?>
<p:tagLst xmlns:p="http://schemas.openxmlformats.org/presentationml/2006/main">
  <p:tag name="THINKCELLSHAPEDONOTDELETE" val="pHufScJ3Su0.uZ43nXWEKsw"/>
</p:tagLst>
</file>

<file path=ppt/tags/tag26.xml><?xml version="1.0" encoding="utf-8"?>
<p:tagLst xmlns:p="http://schemas.openxmlformats.org/presentationml/2006/main">
  <p:tag name="THINKCELLSHAPEDONOTDELETE" val="pl9EQ3fSRf0uiBPiJd3tWjw"/>
</p:tagLst>
</file>

<file path=ppt/tags/tag27.xml><?xml version="1.0" encoding="utf-8"?>
<p:tagLst xmlns:p="http://schemas.openxmlformats.org/presentationml/2006/main">
  <p:tag name="THINKCELLSHAPEDONOTDELETE" val="pRn98kX2NR0Cg6F50OVgJAQ"/>
</p:tagLst>
</file>

<file path=ppt/tags/tag28.xml><?xml version="1.0" encoding="utf-8"?>
<p:tagLst xmlns:p="http://schemas.openxmlformats.org/presentationml/2006/main">
  <p:tag name="THINKCELLSHAPEDONOTDELETE" val="pQ1eQwGeG8kac3l3VtHh54w"/>
</p:tagLst>
</file>

<file path=ppt/tags/tag29.xml><?xml version="1.0" encoding="utf-8"?>
<p:tagLst xmlns:p="http://schemas.openxmlformats.org/presentationml/2006/main">
  <p:tag name="THINKCELLSHAPEDONOTDELETE" val="p1YRUnwyo.0i8fRL.0VRGUA"/>
</p:tagLst>
</file>

<file path=ppt/tags/tag30.xml><?xml version="1.0" encoding="utf-8"?>
<p:tagLst xmlns:p="http://schemas.openxmlformats.org/presentationml/2006/main">
  <p:tag name="THINKCELLSHAPEDONOTDELETE" val="pXWMaCKG3.kK8fhvNho_PDg"/>
</p:tagLst>
</file>

<file path=ppt/tags/tag31.xml><?xml version="1.0" encoding="utf-8"?>
<p:tagLst xmlns:p="http://schemas.openxmlformats.org/presentationml/2006/main">
  <p:tag name="THINKCELLSHAPEDONOTDELETE" val="pFQszBQxn7UOcI_0RRS1uFw"/>
</p:tagLst>
</file>

<file path=ppt/tags/tag32.xml><?xml version="1.0" encoding="utf-8"?>
<p:tagLst xmlns:p="http://schemas.openxmlformats.org/presentationml/2006/main">
  <p:tag name="THINKCELLSHAPEDONOTDELETE" val="pVIuIWEDZ9UuY6umD1bB1NQ"/>
</p:tagLst>
</file>

<file path=ppt/tags/tag33.xml><?xml version="1.0" encoding="utf-8"?>
<p:tagLst xmlns:p="http://schemas.openxmlformats.org/presentationml/2006/main">
  <p:tag name="THINKCELLSHAPEDONOTDELETE" val="poyeQLeY6L02.hMUPehdHkw"/>
</p:tagLst>
</file>

<file path=ppt/tags/tag34.xml><?xml version="1.0" encoding="utf-8"?>
<p:tagLst xmlns:p="http://schemas.openxmlformats.org/presentationml/2006/main">
  <p:tag name="THINKCELLSHAPEDONOTDELETE" val="p.pqNQOPwdk.gLybxiEXLQA"/>
</p:tagLst>
</file>

<file path=ppt/tags/tag35.xml><?xml version="1.0" encoding="utf-8"?>
<p:tagLst xmlns:p="http://schemas.openxmlformats.org/presentationml/2006/main">
  <p:tag name="THINKCELLSHAPEDONOTDELETE" val="pHy6ogB8eN0WxKVB4Hlxv8g"/>
</p:tagLst>
</file>

<file path=ppt/tags/tag36.xml><?xml version="1.0" encoding="utf-8"?>
<p:tagLst xmlns:p="http://schemas.openxmlformats.org/presentationml/2006/main">
  <p:tag name="THINKCELLSHAPEDONOTDELETE" val="pnnrqtcfIgUOkppNCcsp72g"/>
</p:tagLst>
</file>

<file path=ppt/tags/tag37.xml><?xml version="1.0" encoding="utf-8"?>
<p:tagLst xmlns:p="http://schemas.openxmlformats.org/presentationml/2006/main">
  <p:tag name="THINKCELLSHAPEDONOTDELETE" val="pEeJB00uDJUixy16rHqcr3Q"/>
</p:tagLst>
</file>

<file path=ppt/tags/tag38.xml><?xml version="1.0" encoding="utf-8"?>
<p:tagLst xmlns:p="http://schemas.openxmlformats.org/presentationml/2006/main">
  <p:tag name="THINKCELLSHAPEDONOTDELETE" val="pRzUgyaiKxkmkLYCWtiq.qQ"/>
</p:tagLst>
</file>

<file path=ppt/tags/tag39.xml><?xml version="1.0" encoding="utf-8"?>
<p:tagLst xmlns:p="http://schemas.openxmlformats.org/presentationml/2006/main">
  <p:tag name="THINKCELLSHAPEDONOTDELETE" val="plVciwQO7v0y2Oqg1kuocsA"/>
</p:tagLst>
</file>

<file path=ppt/tags/tag40.xml><?xml version="1.0" encoding="utf-8"?>
<p:tagLst xmlns:p="http://schemas.openxmlformats.org/presentationml/2006/main">
  <p:tag name="THINKCELLSHAPEDONOTDELETE" val="pGhq_GUSTvEeGKeCJt7KMww"/>
</p:tagLst>
</file>

<file path=ppt/tags/tag41.xml><?xml version="1.0" encoding="utf-8"?>
<p:tagLst xmlns:p="http://schemas.openxmlformats.org/presentationml/2006/main">
  <p:tag name="THINKCELLSHAPEDONOTDELETE" val="pjnd3Z.SJy0y1FzDQyrivCQ"/>
</p:tagLst>
</file>

<file path=ppt/tags/tag42.xml><?xml version="1.0" encoding="utf-8"?>
<p:tagLst xmlns:p="http://schemas.openxmlformats.org/presentationml/2006/main">
  <p:tag name="THINKCELLSHAPEDONOTDELETE" val="p7rB_mMTQyUyAZEBk5uooSg"/>
</p:tagLst>
</file>

<file path=ppt/tags/tag43.xml><?xml version="1.0" encoding="utf-8"?>
<p:tagLst xmlns:p="http://schemas.openxmlformats.org/presentationml/2006/main">
  <p:tag name="THINKCELLSHAPEDONOTDELETE" val="pa0XsLKpyO0aRX8RbUHLQiw"/>
</p:tagLst>
</file>

<file path=ppt/tags/tag44.xml><?xml version="1.0" encoding="utf-8"?>
<p:tagLst xmlns:p="http://schemas.openxmlformats.org/presentationml/2006/main">
  <p:tag name="THINKCELLSHAPEDONOTDELETE" val="p0vAhqfP6vUae8WV3MRREVQ"/>
</p:tagLst>
</file>

<file path=ppt/tags/tag45.xml><?xml version="1.0" encoding="utf-8"?>
<p:tagLst xmlns:p="http://schemas.openxmlformats.org/presentationml/2006/main">
  <p:tag name="THINKCELLSHAPEDONOTDELETE" val="puw9x80YDUEeCBT8SCYgp5Q"/>
</p:tagLst>
</file>

<file path=ppt/tags/tag46.xml><?xml version="1.0" encoding="utf-8"?>
<p:tagLst xmlns:p="http://schemas.openxmlformats.org/presentationml/2006/main">
  <p:tag name="THINKCELLSHAPEDONOTDELETE" val="pn0QQ3V.WH0agPQgQ22hSgg"/>
</p:tagLst>
</file>

<file path=ppt/tags/tag47.xml><?xml version="1.0" encoding="utf-8"?>
<p:tagLst xmlns:p="http://schemas.openxmlformats.org/presentationml/2006/main">
  <p:tag name="THINKCELLSHAPEDONOTDELETE" val="paWPh1DLCpEC_sWk7hLNZCQ"/>
</p:tagLst>
</file>

<file path=ppt/tags/tag48.xml><?xml version="1.0" encoding="utf-8"?>
<p:tagLst xmlns:p="http://schemas.openxmlformats.org/presentationml/2006/main">
  <p:tag name="THINKCELLSHAPEDONOTDELETE" val="p6zJryJYwDkqjjSAR62va1g"/>
</p:tagLst>
</file>

<file path=ppt/tags/tag49.xml><?xml version="1.0" encoding="utf-8"?>
<p:tagLst xmlns:p="http://schemas.openxmlformats.org/presentationml/2006/main">
  <p:tag name="THINKCELLSHAPEDONOTDELETE" val="pdsX.Q.DrFUe5EpzXYFe1Sw"/>
</p:tagLst>
</file>

<file path=ppt/tags/tag50.xml><?xml version="1.0" encoding="utf-8"?>
<p:tagLst xmlns:p="http://schemas.openxmlformats.org/presentationml/2006/main">
  <p:tag name="THINKCELLSHAPEDONOTDELETE" val="pJvh3j3RetEybu2DVb_1JTw"/>
</p:tagLst>
</file>

<file path=ppt/tags/tag51.xml><?xml version="1.0" encoding="utf-8"?>
<p:tagLst xmlns:p="http://schemas.openxmlformats.org/presentationml/2006/main">
  <p:tag name="THINKCELLSHAPEDONOTDELETE" val="pgMCo8AarwkmFEtKjpFT6yA"/>
</p:tagLst>
</file>

<file path=ppt/tags/tag52.xml><?xml version="1.0" encoding="utf-8"?>
<p:tagLst xmlns:p="http://schemas.openxmlformats.org/presentationml/2006/main">
  <p:tag name="THINKCELLSHAPEDONOTDELETE" val="psuzuZeWc406FrT1OBrOe1Q"/>
</p:tagLst>
</file>

<file path=ppt/tags/tag53.xml><?xml version="1.0" encoding="utf-8"?>
<p:tagLst xmlns:p="http://schemas.openxmlformats.org/presentationml/2006/main">
  <p:tag name="THINKCELLSHAPEDONOTDELETE" val="pYrv3aRPs0kmyLFJCkQtUHg"/>
</p:tagLst>
</file>

<file path=ppt/tags/tag54.xml><?xml version="1.0" encoding="utf-8"?>
<p:tagLst xmlns:p="http://schemas.openxmlformats.org/presentationml/2006/main">
  <p:tag name="THINKCELLSHAPEDONOTDELETE" val="poumCa5MBnU6yVHCDzqhvnA"/>
</p:tagLst>
</file>

<file path=ppt/tags/tag55.xml><?xml version="1.0" encoding="utf-8"?>
<p:tagLst xmlns:p="http://schemas.openxmlformats.org/presentationml/2006/main">
  <p:tag name="THINKCELLSHAPEDONOTDELETE" val="pQ.nolDZia0SkC8ESlkOSPA"/>
</p:tagLst>
</file>

<file path=ppt/tags/tag56.xml><?xml version="1.0" encoding="utf-8"?>
<p:tagLst xmlns:p="http://schemas.openxmlformats.org/presentationml/2006/main">
  <p:tag name="THINKCELLSHAPEDONOTDELETE" val="pun4ovdeLuUKxL1UW.owLVw"/>
</p:tagLst>
</file>

<file path=ppt/tags/tag57.xml><?xml version="1.0" encoding="utf-8"?>
<p:tagLst xmlns:p="http://schemas.openxmlformats.org/presentationml/2006/main">
  <p:tag name="THINKCELLSHAPEDONOTDELETE" val="pOeSWPCe16ECEFC3uZckg4w"/>
</p:tagLst>
</file>

<file path=ppt/tags/tag58.xml><?xml version="1.0" encoding="utf-8"?>
<p:tagLst xmlns:p="http://schemas.openxmlformats.org/presentationml/2006/main">
  <p:tag name="THINKCELLSHAPEDONOTDELETE" val="pcRz..vIvAkmPnKwgLuk3Rw"/>
</p:tagLst>
</file>

<file path=ppt/tags/tag59.xml><?xml version="1.0" encoding="utf-8"?>
<p:tagLst xmlns:p="http://schemas.openxmlformats.org/presentationml/2006/main">
  <p:tag name="THINKCELLSHAPEDONOTDELETE" val="pbGvieIZZakGwUfIVJ7Y4Mg"/>
</p:tagLst>
</file>

<file path=ppt/tags/tag60.xml><?xml version="1.0" encoding="utf-8"?>
<p:tagLst xmlns:p="http://schemas.openxmlformats.org/presentationml/2006/main">
  <p:tag name="THINKCELLSHAPEDONOTDELETE" val="pDhPut8j3PkupGnmA6zFyRQ"/>
</p:tagLst>
</file>

<file path=ppt/tags/tag61.xml><?xml version="1.0" encoding="utf-8"?>
<p:tagLst xmlns:p="http://schemas.openxmlformats.org/presentationml/2006/main">
  <p:tag name="THINKCELLSHAPEDONOTDELETE" val="p_C0M6SdEiE27Rrxn8kHShg"/>
</p:tagLst>
</file>

<file path=ppt/tags/tag62.xml><?xml version="1.0" encoding="utf-8"?>
<p:tagLst xmlns:p="http://schemas.openxmlformats.org/presentationml/2006/main">
  <p:tag name="THINKCELLSHAPEDONOTDELETE" val="pEb3wtlolpkqz30RyCeV2DA"/>
</p:tagLst>
</file>

<file path=ppt/tags/tag63.xml><?xml version="1.0" encoding="utf-8"?>
<p:tagLst xmlns:p="http://schemas.openxmlformats.org/presentationml/2006/main">
  <p:tag name="THINKCELLSHAPEDONOTDELETE" val="piu5rhQ3BKUKHzRak3vbsZw"/>
</p:tagLst>
</file>

<file path=ppt/tags/tag64.xml><?xml version="1.0" encoding="utf-8"?>
<p:tagLst xmlns:p="http://schemas.openxmlformats.org/presentationml/2006/main">
  <p:tag name="THINKCELLSHAPEDONOTDELETE" val="pKu4xjXcgVESG2cpY1bKJJg"/>
</p:tagLst>
</file>

<file path=ppt/tags/tag65.xml><?xml version="1.0" encoding="utf-8"?>
<p:tagLst xmlns:p="http://schemas.openxmlformats.org/presentationml/2006/main">
  <p:tag name="THINKCELLSHAPEDONOTDELETE" val="pN9ZeRhObMkiKubR6ieKvUg"/>
</p:tagLst>
</file>

<file path=ppt/tags/tag66.xml><?xml version="1.0" encoding="utf-8"?>
<p:tagLst xmlns:p="http://schemas.openxmlformats.org/presentationml/2006/main">
  <p:tag name="THINKCELLSHAPEDONOTDELETE" val="p2fM2.KlyK0OiHn66U4O4SA"/>
</p:tagLst>
</file>

<file path=ppt/tags/tag67.xml><?xml version="1.0" encoding="utf-8"?>
<p:tagLst xmlns:p="http://schemas.openxmlformats.org/presentationml/2006/main">
  <p:tag name="THINKCELLSHAPEDONOTDELETE" val="pGmpAXcB_F0.kNEC6vWor.w"/>
</p:tagLst>
</file>

<file path=ppt/tags/tag68.xml><?xml version="1.0" encoding="utf-8"?>
<p:tagLst xmlns:p="http://schemas.openxmlformats.org/presentationml/2006/main">
  <p:tag name="THINKCELLSHAPEDONOTDELETE" val="pUQs_qg5YqkCXuShPArr5QA"/>
</p:tagLst>
</file>

<file path=ppt/tags/tag69.xml><?xml version="1.0" encoding="utf-8"?>
<p:tagLst xmlns:p="http://schemas.openxmlformats.org/presentationml/2006/main">
  <p:tag name="THINKCELLSHAPEDONOTDELETE" val="pc5pkBsTjbEiqMcJ4ku_8Jw"/>
</p:tagLst>
</file>

<file path=ppt/tags/tag70.xml><?xml version="1.0" encoding="utf-8"?>
<p:tagLst xmlns:p="http://schemas.openxmlformats.org/presentationml/2006/main">
  <p:tag name="THINKCELLSHAPEDONOTDELETE" val="pEPpSyo_eyEaRnv5aNFtZcQ"/>
</p:tagLst>
</file>

<file path=ppt/tags/tag71.xml><?xml version="1.0" encoding="utf-8"?>
<p:tagLst xmlns:p="http://schemas.openxmlformats.org/presentationml/2006/main">
  <p:tag name="THINKCELLSHAPEDONOTDELETE" val="p48_Gi7jeLUWo6yvNknEw8A"/>
</p:tagLst>
</file>

<file path=ppt/tags/tag72.xml><?xml version="1.0" encoding="utf-8"?>
<p:tagLst xmlns:p="http://schemas.openxmlformats.org/presentationml/2006/main">
  <p:tag name="THINKCELLSHAPEDONOTDELETE" val="pIQDunE.fykOcSYI7k4oq3Q"/>
</p:tagLst>
</file>

<file path=ppt/tags/tag73.xml><?xml version="1.0" encoding="utf-8"?>
<p:tagLst xmlns:p="http://schemas.openxmlformats.org/presentationml/2006/main">
  <p:tag name="THINKCELLSHAPEDONOTDELETE" val="pcGEc6q0RZEuZSCqI8_ziwQ"/>
</p:tagLst>
</file>

<file path=ppt/tags/tag74.xml><?xml version="1.0" encoding="utf-8"?>
<p:tagLst xmlns:p="http://schemas.openxmlformats.org/presentationml/2006/main">
  <p:tag name="THINKCELLSHAPEDONOTDELETE" val="p20zLSNxONEmsz7OmjSrnjg"/>
</p:tagLst>
</file>

<file path=ppt/tags/tag75.xml><?xml version="1.0" encoding="utf-8"?>
<p:tagLst xmlns:p="http://schemas.openxmlformats.org/presentationml/2006/main">
  <p:tag name="THINKCELLSHAPEDONOTDELETE" val="pvc65xiFJTUidmYbyT7RPww"/>
</p:tagLst>
</file>

<file path=ppt/tags/tag76.xml><?xml version="1.0" encoding="utf-8"?>
<p:tagLst xmlns:p="http://schemas.openxmlformats.org/presentationml/2006/main">
  <p:tag name="THINKCELLSHAPEDONOTDELETE" val="pzGc94cv_10OX2tMncXMhqg"/>
</p:tagLst>
</file>

<file path=ppt/tags/tag77.xml><?xml version="1.0" encoding="utf-8"?>
<p:tagLst xmlns:p="http://schemas.openxmlformats.org/presentationml/2006/main">
  <p:tag name="THINKCELLSHAPEDONOTDELETE" val="pyIhSLEPmekaKX5HITiMwmA"/>
</p:tagLst>
</file>

<file path=ppt/tags/tag78.xml><?xml version="1.0" encoding="utf-8"?>
<p:tagLst xmlns:p="http://schemas.openxmlformats.org/presentationml/2006/main">
  <p:tag name="THINKCELLSHAPEDONOTDELETE" val="pIK4DF_WJrEqazpi0OmDjEQ"/>
</p:tagLst>
</file>

<file path=ppt/tags/tag79.xml><?xml version="1.0" encoding="utf-8"?>
<p:tagLst xmlns:p="http://schemas.openxmlformats.org/presentationml/2006/main">
  <p:tag name="THINKCELLSHAPEDONOTDELETE" val="pJtWv5fBXt0e50zJrPUj2Hw"/>
</p:tagLst>
</file>

<file path=ppt/tags/tag80.xml><?xml version="1.0" encoding="utf-8"?>
<p:tagLst xmlns:p="http://schemas.openxmlformats.org/presentationml/2006/main">
  <p:tag name="THINKCELLSHAPEDONOTDELETE" val="pDw3vFy2kk0W2NpD07GWkcA"/>
</p:tagLst>
</file>

<file path=ppt/tags/tag81.xml><?xml version="1.0" encoding="utf-8"?>
<p:tagLst xmlns:p="http://schemas.openxmlformats.org/presentationml/2006/main">
  <p:tag name="THINKCELLSHAPEDONOTDELETE" val="pfgAwEmS9sUmgSZNl_i4obA"/>
</p:tagLst>
</file>

<file path=ppt/tags/tag82.xml><?xml version="1.0" encoding="utf-8"?>
<p:tagLst xmlns:p="http://schemas.openxmlformats.org/presentationml/2006/main">
  <p:tag name="THINKCELLSHAPEDONOTDELETE" val="pYf1Z3rRssEmC8D494.8Mrw"/>
</p:tagLst>
</file>

<file path=ppt/tags/tag83.xml><?xml version="1.0" encoding="utf-8"?>
<p:tagLst xmlns:p="http://schemas.openxmlformats.org/presentationml/2006/main">
  <p:tag name="THINKCELLSHAPEDONOTDELETE" val="pmCSX1juouUupJXw.2IlxLQ"/>
</p:tagLst>
</file>

<file path=ppt/tags/tag84.xml><?xml version="1.0" encoding="utf-8"?>
<p:tagLst xmlns:p="http://schemas.openxmlformats.org/presentationml/2006/main">
  <p:tag name="THINKCELLSHAPEDONOTDELETE" val="pLuOaZWmt.kS1gMhfS0ll_g"/>
</p:tagLst>
</file>

<file path=ppt/tags/tag85.xml><?xml version="1.0" encoding="utf-8"?>
<p:tagLst xmlns:p="http://schemas.openxmlformats.org/presentationml/2006/main">
  <p:tag name="THINKCELLSHAPEDONOTDELETE" val="pKEqOg7JyuE.nXGlfj6Ldgg"/>
</p:tagLst>
</file>

<file path=ppt/tags/tag86.xml><?xml version="1.0" encoding="utf-8"?>
<p:tagLst xmlns:p="http://schemas.openxmlformats.org/presentationml/2006/main">
  <p:tag name="THINKCELLSHAPEDONOTDELETE" val="p0yBFUYawKECLjez17DOMTQ"/>
</p:tagLst>
</file>

<file path=ppt/tags/tag87.xml><?xml version="1.0" encoding="utf-8"?>
<p:tagLst xmlns:p="http://schemas.openxmlformats.org/presentationml/2006/main">
  <p:tag name="THINKCELLSHAPEDONOTDELETE" val="pa5HK6KCNQUqlSbf_OINWRA"/>
</p:tagLst>
</file>

<file path=ppt/tags/tag88.xml><?xml version="1.0" encoding="utf-8"?>
<p:tagLst xmlns:p="http://schemas.openxmlformats.org/presentationml/2006/main">
  <p:tag name="THINKCELLSHAPEDONOTDELETE" val="pMDHLAd_AJUmC0yORq_ceXA"/>
</p:tagLst>
</file>

<file path=ppt/tags/tag89.xml><?xml version="1.0" encoding="utf-8"?>
<p:tagLst xmlns:p="http://schemas.openxmlformats.org/presentationml/2006/main">
  <p:tag name="THINKCELLSHAPEDONOTDELETE" val="pc3NwkUkBL02uhGHVEh59RQ"/>
</p:tagLst>
</file>

<file path=ppt/tags/tag90.xml><?xml version="1.0" encoding="utf-8"?>
<p:tagLst xmlns:p="http://schemas.openxmlformats.org/presentationml/2006/main">
  <p:tag name="THINKCELLSHAPEDONOTDELETE" val="pvFtIAeDniU._ouaDH4XUrQ"/>
</p:tagLst>
</file>

<file path=ppt/tags/tag91.xml><?xml version="1.0" encoding="utf-8"?>
<p:tagLst xmlns:p="http://schemas.openxmlformats.org/presentationml/2006/main">
  <p:tag name="THINKCELLSHAPEDONOTDELETE" val="pJOTHNtP1ZUGnr5YD3vzYNQ"/>
</p:tagLst>
</file>

<file path=ppt/tags/tag92.xml><?xml version="1.0" encoding="utf-8"?>
<p:tagLst xmlns:p="http://schemas.openxmlformats.org/presentationml/2006/main">
  <p:tag name="THINKCELLSHAPEDONOTDELETE" val="pgSw5gBWEwUq6gGIi9LnNUQ"/>
</p:tagLst>
</file>

<file path=ppt/tags/tag93.xml><?xml version="1.0" encoding="utf-8"?>
<p:tagLst xmlns:p="http://schemas.openxmlformats.org/presentationml/2006/main">
  <p:tag name="THINKCELLSHAPEDONOTDELETE" val="pcckRhiGwNkKoodkiqD7TfA"/>
</p:tagLst>
</file>

<file path=ppt/tags/tag94.xml><?xml version="1.0" encoding="utf-8"?>
<p:tagLst xmlns:p="http://schemas.openxmlformats.org/presentationml/2006/main">
  <p:tag name="THINKCELLSHAPEDONOTDELETE" val="pC1GQi_QK3k29rZQtsDo._A"/>
</p:tagLst>
</file>

<file path=ppt/tags/tag95.xml><?xml version="1.0" encoding="utf-8"?>
<p:tagLst xmlns:p="http://schemas.openxmlformats.org/presentationml/2006/main">
  <p:tag name="THINKCELLSHAPEDONOTDELETE" val="p1dI53HHuT0iWyERJtbUWUg"/>
</p:tagLst>
</file>

<file path=ppt/tags/tag96.xml><?xml version="1.0" encoding="utf-8"?>
<p:tagLst xmlns:p="http://schemas.openxmlformats.org/presentationml/2006/main">
  <p:tag name="THINKCELLSHAPEDONOTDELETE" val="pVfzqzoe_pUiRyFQwkTNU4g"/>
</p:tagLst>
</file>

<file path=ppt/tags/tag97.xml><?xml version="1.0" encoding="utf-8"?>
<p:tagLst xmlns:p="http://schemas.openxmlformats.org/presentationml/2006/main">
  <p:tag name="THINKCELLSHAPEDONOTDELETE" val="pHSWzljmtUE.qXLS9ACcu5A"/>
</p:tagLst>
</file>

<file path=ppt/tags/tag98.xml><?xml version="1.0" encoding="utf-8"?>
<p:tagLst xmlns:p="http://schemas.openxmlformats.org/presentationml/2006/main">
  <p:tag name="THINKCELLSHAPEDONOTDELETE" val="ptS2M8UbHS0yoBN2n_0JrAg"/>
</p:tagLst>
</file>

<file path=ppt/tags/tag99.xml><?xml version="1.0" encoding="utf-8"?>
<p:tagLst xmlns:p="http://schemas.openxmlformats.org/presentationml/2006/main">
  <p:tag name="THINKCELLSHAPEDONOTDELETE" val="p9xJ0WRrYyE2YM_czJ3jkVA"/>
</p:tagLst>
</file>

<file path=ppt/tags/tag100.xml><?xml version="1.0" encoding="utf-8"?>
<p:tagLst xmlns:p="http://schemas.openxmlformats.org/presentationml/2006/main">
  <p:tag name="THINKCELLSHAPEDONOTDELETE" val="ptBar5p9O6kirD2czS69cHA"/>
</p:tagLst>
</file>

<file path=ppt/tags/tag101.xml><?xml version="1.0" encoding="utf-8"?>
<p:tagLst xmlns:p="http://schemas.openxmlformats.org/presentationml/2006/main">
  <p:tag name="THINKCELLSHAPEDONOTDELETE" val="pyCDaQXpIb0G3.XoIvROheA"/>
</p:tagLst>
</file>

<file path=ppt/tags/tag102.xml><?xml version="1.0" encoding="utf-8"?>
<p:tagLst xmlns:p="http://schemas.openxmlformats.org/presentationml/2006/main">
  <p:tag name="THINKCELLSHAPEDONOTDELETE" val="purYakPXJyEqqTeDIbYSjlQ"/>
</p:tagLst>
</file>

<file path=ppt/tags/tag103.xml><?xml version="1.0" encoding="utf-8"?>
<p:tagLst xmlns:p="http://schemas.openxmlformats.org/presentationml/2006/main">
  <p:tag name="THINKCELLSHAPEDONOTDELETE" val="pUzLnYVBhh0iUntZp0qv17A"/>
</p:tagLst>
</file>

<file path=ppt/tags/tag104.xml><?xml version="1.0" encoding="utf-8"?>
<p:tagLst xmlns:p="http://schemas.openxmlformats.org/presentationml/2006/main">
  <p:tag name="THINKCELLSHAPEDONOTDELETE" val="pmf9bzqqMbEqqkwJcX8DaiQ"/>
</p:tagLst>
</file>

<file path=ppt/tags/tag105.xml><?xml version="1.0" encoding="utf-8"?>
<p:tagLst xmlns:p="http://schemas.openxmlformats.org/presentationml/2006/main">
  <p:tag name="THINKCELLSHAPEDONOTDELETE" val="pKf8Bl8OQn0SzOyf_tN9s6Q"/>
</p:tagLst>
</file>

<file path=ppt/tags/tag106.xml><?xml version="1.0" encoding="utf-8"?>
<p:tagLst xmlns:p="http://schemas.openxmlformats.org/presentationml/2006/main">
  <p:tag name="THINKCELLSHAPEDONOTDELETE" val="p6mBXKZ_WjUOJLLqg9aZAcw"/>
</p:tagLst>
</file>

<file path=ppt/tags/tag107.xml><?xml version="1.0" encoding="utf-8"?>
<p:tagLst xmlns:p="http://schemas.openxmlformats.org/presentationml/2006/main">
  <p:tag name="THINKCELLSHAPEDONOTDELETE" val="pV3DwiIm9Ok.5j4zFASQLRA"/>
</p:tagLst>
</file>

<file path=ppt/tags/tag108.xml><?xml version="1.0" encoding="utf-8"?>
<p:tagLst xmlns:p="http://schemas.openxmlformats.org/presentationml/2006/main">
  <p:tag name="THINKCELLSHAPEDONOTDELETE" val="pgXWBzTmZdEmy028Y_pbNpA"/>
</p:tagLst>
</file>

<file path=ppt/tags/tag109.xml><?xml version="1.0" encoding="utf-8"?>
<p:tagLst xmlns:p="http://schemas.openxmlformats.org/presentationml/2006/main">
  <p:tag name="THINKCELLSHAPEDONOTDELETE" val="pCnWjK2EI.U6PyYR_RNkmTg"/>
</p:tagLst>
</file>

<file path=ppt/tags/tag110.xml><?xml version="1.0" encoding="utf-8"?>
<p:tagLst xmlns:p="http://schemas.openxmlformats.org/presentationml/2006/main">
  <p:tag name="THINKCELLSHAPEDONOTDELETE" val="pH_Z8aUJMXEipgIaLYc1W6A"/>
</p:tagLst>
</file>

<file path=ppt/tags/tag111.xml><?xml version="1.0" encoding="utf-8"?>
<p:tagLst xmlns:p="http://schemas.openxmlformats.org/presentationml/2006/main">
  <p:tag name="THINKCELLSHAPEDONOTDELETE" val="pqPn2rN4DV0ishYjAcGdSmQ"/>
</p:tagLst>
</file>

<file path=ppt/tags/tag112.xml><?xml version="1.0" encoding="utf-8"?>
<p:tagLst xmlns:p="http://schemas.openxmlformats.org/presentationml/2006/main">
  <p:tag name="THINKCELLSHAPEDONOTDELETE" val="pMT.2aflalEC00GfcPYcvrg"/>
</p:tagLst>
</file>

<file path=ppt/tags/tag113.xml><?xml version="1.0" encoding="utf-8"?>
<p:tagLst xmlns:p="http://schemas.openxmlformats.org/presentationml/2006/main">
  <p:tag name="THINKCELLSHAPEDONOTDELETE" val="pCtB6Dddk6USQwWU1dz1jaw"/>
</p:tagLst>
</file>

<file path=ppt/tags/tag114.xml><?xml version="1.0" encoding="utf-8"?>
<p:tagLst xmlns:p="http://schemas.openxmlformats.org/presentationml/2006/main">
  <p:tag name="THINKCELLSHAPEDONOTDELETE" val="pBuwzP8QkI0WtrPkdzg8NOg"/>
</p:tagLst>
</file>

<file path=ppt/tags/tag115.xml><?xml version="1.0" encoding="utf-8"?>
<p:tagLst xmlns:p="http://schemas.openxmlformats.org/presentationml/2006/main">
  <p:tag name="THINKCELLSHAPEDONOTDELETE" val="pEY9mSc6hDECrcLHeYr5WDQ"/>
</p:tagLst>
</file>

<file path=ppt/tags/tag116.xml><?xml version="1.0" encoding="utf-8"?>
<p:tagLst xmlns:p="http://schemas.openxmlformats.org/presentationml/2006/main">
  <p:tag name="THINKCELLSHAPEDONOTDELETE" val="p5mVdkTUYJki1kXSvurCX0g"/>
</p:tagLst>
</file>

<file path=ppt/tags/tag117.xml><?xml version="1.0" encoding="utf-8"?>
<p:tagLst xmlns:p="http://schemas.openxmlformats.org/presentationml/2006/main">
  <p:tag name="THINKCELLSHAPEDONOTDELETE" val="pwp4By_KnUUylg28NkrwqDQ"/>
</p:tagLst>
</file>

<file path=ppt/tags/tag118.xml><?xml version="1.0" encoding="utf-8"?>
<p:tagLst xmlns:p="http://schemas.openxmlformats.org/presentationml/2006/main">
  <p:tag name="THINKCELLSHAPEDONOTDELETE" val="pTPSuLTDgBU.T0GI499wOqA"/>
</p:tagLst>
</file>

<file path=ppt/tags/tag119.xml><?xml version="1.0" encoding="utf-8"?>
<p:tagLst xmlns:p="http://schemas.openxmlformats.org/presentationml/2006/main">
  <p:tag name="THINKCELLSHAPEDONOTDELETE" val="pHg_al8RxgEmzxDX21dcAxw"/>
</p:tagLst>
</file>

<file path=ppt/tags/tag120.xml><?xml version="1.0" encoding="utf-8"?>
<p:tagLst xmlns:p="http://schemas.openxmlformats.org/presentationml/2006/main">
  <p:tag name="THINKCELLSHAPEDONOTDELETE" val="pBJ9t7yEFtkSAZLtY4IHJeg"/>
</p:tagLst>
</file>

<file path=ppt/tags/tag121.xml><?xml version="1.0" encoding="utf-8"?>
<p:tagLst xmlns:p="http://schemas.openxmlformats.org/presentationml/2006/main">
  <p:tag name="THINKCELLSHAPEDONOTDELETE" val="pzhMYOp65G0CfaYZE8m6dIg"/>
</p:tagLst>
</file>

<file path=ppt/tags/tag122.xml><?xml version="1.0" encoding="utf-8"?>
<p:tagLst xmlns:p="http://schemas.openxmlformats.org/presentationml/2006/main">
  <p:tag name="THINKCELLSHAPEDONOTDELETE" val="p5SJV4PsNUUKKp17lT4kbRA"/>
</p:tagLst>
</file>

<file path=ppt/tags/tag123.xml><?xml version="1.0" encoding="utf-8"?>
<p:tagLst xmlns:p="http://schemas.openxmlformats.org/presentationml/2006/main">
  <p:tag name="THINKCELLSHAPEDONOTDELETE" val="prWAJYWsnq0uhr51B6Rv7hA"/>
</p:tagLst>
</file>

<file path=ppt/tags/tag124.xml><?xml version="1.0" encoding="utf-8"?>
<p:tagLst xmlns:p="http://schemas.openxmlformats.org/presentationml/2006/main">
  <p:tag name="THINKCELLSHAPEDONOTDELETE" val="prMAwcgnPSkyz.kbqOokccA"/>
</p:tagLst>
</file>

<file path=ppt/tags/tag125.xml><?xml version="1.0" encoding="utf-8"?>
<p:tagLst xmlns:p="http://schemas.openxmlformats.org/presentationml/2006/main">
  <p:tag name="THINKCELLSHAPEDONOTDELETE" val="p2zWedWpfuE2R68Vo5pwEbg"/>
</p:tagLst>
</file>

<file path=ppt/tags/tag126.xml><?xml version="1.0" encoding="utf-8"?>
<p:tagLst xmlns:p="http://schemas.openxmlformats.org/presentationml/2006/main">
  <p:tag name="THINKCELLSHAPEDONOTDELETE" val="pv7La_rupIkWNikIsOx5YTQ"/>
</p:tagLst>
</file>

<file path=ppt/tags/tag127.xml><?xml version="1.0" encoding="utf-8"?>
<p:tagLst xmlns:p="http://schemas.openxmlformats.org/presentationml/2006/main">
  <p:tag name="THINKCELLSHAPEDONOTDELETE" val="pvZv3U05.rEmUykd3Jk3P0A"/>
</p:tagLst>
</file>

<file path=ppt/tags/tag128.xml><?xml version="1.0" encoding="utf-8"?>
<p:tagLst xmlns:p="http://schemas.openxmlformats.org/presentationml/2006/main">
  <p:tag name="THINKCELLSHAPEDONOTDELETE" val="paj2JFzcXdEOcm2MoaQhNpw"/>
</p:tagLst>
</file>

<file path=ppt/tags/tag129.xml><?xml version="1.0" encoding="utf-8"?>
<p:tagLst xmlns:p="http://schemas.openxmlformats.org/presentationml/2006/main">
  <p:tag name="THINKCELLSHAPEDONOTDELETE" val="pwmJ7fnUANkCnlWQsqSnMcQ"/>
</p:tagLst>
</file>

<file path=ppt/tags/tag130.xml><?xml version="1.0" encoding="utf-8"?>
<p:tagLst xmlns:p="http://schemas.openxmlformats.org/presentationml/2006/main">
  <p:tag name="THINKCELLSHAPEDONOTDELETE" val="poeXbDVu6Hkurbh4dbdg5FQ"/>
</p:tagLst>
</file>

<file path=ppt/tags/tag131.xml><?xml version="1.0" encoding="utf-8"?>
<p:tagLst xmlns:p="http://schemas.openxmlformats.org/presentationml/2006/main">
  <p:tag name="THINKCELLSHAPEDONOTDELETE" val="pPVeMvPcJFkCcHs0HxCnJKQ"/>
</p:tagLst>
</file>

<file path=ppt/tags/tag132.xml><?xml version="1.0" encoding="utf-8"?>
<p:tagLst xmlns:p="http://schemas.openxmlformats.org/presentationml/2006/main">
  <p:tag name="THINKCELLSHAPEDONOTDELETE" val="p8e1a4jzSA028z7CkWs6Rqw"/>
</p:tagLst>
</file>

<file path=ppt/tags/tag133.xml><?xml version="1.0" encoding="utf-8"?>
<p:tagLst xmlns:p="http://schemas.openxmlformats.org/presentationml/2006/main">
  <p:tag name="THINKCELLSHAPEDONOTDELETE" val="p4zTERrg7r0ePBw9VcJGC2w"/>
</p:tagLst>
</file>

<file path=ppt/tags/tag134.xml><?xml version="1.0" encoding="utf-8"?>
<p:tagLst xmlns:p="http://schemas.openxmlformats.org/presentationml/2006/main">
  <p:tag name="THINKCELLSHAPEDONOTDELETE" val="pEYOvEgrJjkK8CUBNuU2I3w"/>
</p:tagLst>
</file>

<file path=ppt/tags/tag135.xml><?xml version="1.0" encoding="utf-8"?>
<p:tagLst xmlns:p="http://schemas.openxmlformats.org/presentationml/2006/main">
  <p:tag name="THINKCELLSHAPEDONOTDELETE" val="pcuKxAXWAyES2cDBFJfGWtg"/>
</p:tagLst>
</file>

<file path=ppt/tags/tag136.xml><?xml version="1.0" encoding="utf-8"?>
<p:tagLst xmlns:p="http://schemas.openxmlformats.org/presentationml/2006/main">
  <p:tag name="THINKCELLSHAPEDONOTDELETE" val="pCjLQRoGoQUGpdcqlrBYUcA"/>
</p:tagLst>
</file>

<file path=ppt/tags/tag137.xml><?xml version="1.0" encoding="utf-8"?>
<p:tagLst xmlns:p="http://schemas.openxmlformats.org/presentationml/2006/main">
  <p:tag name="THINKCELLSHAPEDONOTDELETE" val="p0SGfdKwEPky.HoRJc4TEUA"/>
</p:tagLst>
</file>

<file path=ppt/tags/tag138.xml><?xml version="1.0" encoding="utf-8"?>
<p:tagLst xmlns:p="http://schemas.openxmlformats.org/presentationml/2006/main">
  <p:tag name="THINKCELLSHAPEDONOTDELETE" val="pKpLJRMd_HkW0_.lbImT0oA"/>
</p:tagLst>
</file>

<file path=ppt/tags/tag139.xml><?xml version="1.0" encoding="utf-8"?>
<p:tagLst xmlns:p="http://schemas.openxmlformats.org/presentationml/2006/main">
  <p:tag name="THINKCELLSHAPEDONOTDELETE" val="pjB.195GAhU25XgtdfkZ0Uw"/>
</p:tagLst>
</file>

<file path=ppt/tags/tag140.xml><?xml version="1.0" encoding="utf-8"?>
<p:tagLst xmlns:p="http://schemas.openxmlformats.org/presentationml/2006/main">
  <p:tag name="THINKCELLSHAPEDONOTDELETE" val="pf0bRqq7V.kaHLtk3OHeO1w"/>
</p:tagLst>
</file>

<file path=ppt/tags/tag141.xml><?xml version="1.0" encoding="utf-8"?>
<p:tagLst xmlns:p="http://schemas.openxmlformats.org/presentationml/2006/main">
  <p:tag name="THINKCELLSHAPEDONOTDELETE" val="p2I.x8UOwP0aIG_wHpnOo8w"/>
</p:tagLst>
</file>

<file path=ppt/tags/tag142.xml><?xml version="1.0" encoding="utf-8"?>
<p:tagLst xmlns:p="http://schemas.openxmlformats.org/presentationml/2006/main">
  <p:tag name="THINKCELLSHAPEDONOTDELETE" val="p7GXgDvYgHUGZ3dIald132Q"/>
</p:tagLst>
</file>

<file path=ppt/tags/tag143.xml><?xml version="1.0" encoding="utf-8"?>
<p:tagLst xmlns:p="http://schemas.openxmlformats.org/presentationml/2006/main">
  <p:tag name="THINKCELLSHAPEDONOTDELETE" val="pK1RCGm1Hn0yp1fvj08orew"/>
</p:tagLst>
</file>

<file path=ppt/tags/tag144.xml><?xml version="1.0" encoding="utf-8"?>
<p:tagLst xmlns:p="http://schemas.openxmlformats.org/presentationml/2006/main">
  <p:tag name="THINKCELLSHAPEDONOTDELETE" val="pvleLnok0g0a7JtT8GURdbg"/>
</p:tagLst>
</file>

<file path=ppt/tags/tag145.xml><?xml version="1.0" encoding="utf-8"?>
<p:tagLst xmlns:p="http://schemas.openxmlformats.org/presentationml/2006/main">
  <p:tag name="THINKCELLSHAPEDONOTDELETE" val="p378zv1WWMUejfsuxwYEPVg"/>
</p:tagLst>
</file>

<file path=ppt/tags/tag146.xml><?xml version="1.0" encoding="utf-8"?>
<p:tagLst xmlns:p="http://schemas.openxmlformats.org/presentationml/2006/main">
  <p:tag name="THINKCELLSHAPEDONOTDELETE" val="ptAcdrRCafUmLtV1wq4NSsQ"/>
</p:tagLst>
</file>

<file path=ppt/tags/tag147.xml><?xml version="1.0" encoding="utf-8"?>
<p:tagLst xmlns:p="http://schemas.openxmlformats.org/presentationml/2006/main">
  <p:tag name="THINKCELLSHAPEDONOTDELETE" val="p.ZALB9Y6pU2vXj9BR7jykg"/>
</p:tagLst>
</file>

<file path=ppt/tags/tag148.xml><?xml version="1.0" encoding="utf-8"?>
<p:tagLst xmlns:p="http://schemas.openxmlformats.org/presentationml/2006/main">
  <p:tag name="THINKCELLSHAPEDONOTDELETE" val="peud7EyOKpEig2Ov0LU0l7A"/>
</p:tagLst>
</file>

<file path=ppt/tags/tag149.xml><?xml version="1.0" encoding="utf-8"?>
<p:tagLst xmlns:p="http://schemas.openxmlformats.org/presentationml/2006/main">
  <p:tag name="THINKCELLSHAPEDONOTDELETE" val="p6Gq8A7qpjUG.0ctxTZD8fQ"/>
</p:tagLst>
</file>

<file path=ppt/tags/tag150.xml><?xml version="1.0" encoding="utf-8"?>
<p:tagLst xmlns:p="http://schemas.openxmlformats.org/presentationml/2006/main">
  <p:tag name="THINKCELLSHAPEDONOTDELETE" val="pFukLuHKOYUyULt_6vYZKnw"/>
</p:tagLst>
</file>

<file path=ppt/tags/tag151.xml><?xml version="1.0" encoding="utf-8"?>
<p:tagLst xmlns:p="http://schemas.openxmlformats.org/presentationml/2006/main">
  <p:tag name="THINKCELLSHAPEDONOTDELETE" val="p.PbKj6vOv0a4RSUe4jkNyQ"/>
</p:tagLst>
</file>

<file path=ppt/tags/tag152.xml><?xml version="1.0" encoding="utf-8"?>
<p:tagLst xmlns:p="http://schemas.openxmlformats.org/presentationml/2006/main">
  <p:tag name="THINKCELLSHAPEDONOTDELETE" val="pRV3vEslsGEunv82VxDzfBQ"/>
</p:tagLst>
</file>

<file path=ppt/tags/tag153.xml><?xml version="1.0" encoding="utf-8"?>
<p:tagLst xmlns:p="http://schemas.openxmlformats.org/presentationml/2006/main">
  <p:tag name="THINKCELLSHAPEDONOTDELETE" val="p6_XgS.GzSUKN4qrdpSiclg"/>
</p:tagLst>
</file>

<file path=ppt/tags/tag154.xml><?xml version="1.0" encoding="utf-8"?>
<p:tagLst xmlns:p="http://schemas.openxmlformats.org/presentationml/2006/main">
  <p:tag name="THINKCELLSHAPEDONOTDELETE" val="pFxgb20rvLUCeRhPwBLdn0w"/>
</p:tagLst>
</file>

<file path=ppt/tags/tag155.xml><?xml version="1.0" encoding="utf-8"?>
<p:tagLst xmlns:p="http://schemas.openxmlformats.org/presentationml/2006/main">
  <p:tag name="THINKCELLSHAPEDONOTDELETE" val="pQFB8uEtaB02WH9l9rO2BeA"/>
</p:tagLst>
</file>

<file path=ppt/tags/tag156.xml><?xml version="1.0" encoding="utf-8"?>
<p:tagLst xmlns:p="http://schemas.openxmlformats.org/presentationml/2006/main">
  <p:tag name="THINKCELLSHAPEDONOTDELETE" val="pfHGt0zEUlEW23JaxoX0Q.g"/>
</p:tagLst>
</file>

<file path=ppt/tags/tag157.xml><?xml version="1.0" encoding="utf-8"?>
<p:tagLst xmlns:p="http://schemas.openxmlformats.org/presentationml/2006/main">
  <p:tag name="THINKCELLSHAPEDONOTDELETE" val="p8UXm6w7DYkqlyRuOttYIAw"/>
</p:tagLst>
</file>

<file path=ppt/tags/tag158.xml><?xml version="1.0" encoding="utf-8"?>
<p:tagLst xmlns:p="http://schemas.openxmlformats.org/presentationml/2006/main">
  <p:tag name="THINKCELLSHAPEDONOTDELETE" val="pFNzawGTZGUu..gV6rkWXqQ"/>
</p:tagLst>
</file>

<file path=ppt/tags/tag159.xml><?xml version="1.0" encoding="utf-8"?>
<p:tagLst xmlns:p="http://schemas.openxmlformats.org/presentationml/2006/main">
  <p:tag name="THINKCELLSHAPEDONOTDELETE" val="pR3x3E0mF10eZPr5.QvG1Zw"/>
</p:tagLst>
</file>

<file path=ppt/tags/tag160.xml><?xml version="1.0" encoding="utf-8"?>
<p:tagLst xmlns:p="http://schemas.openxmlformats.org/presentationml/2006/main">
  <p:tag name="THINKCELLSHAPEDONOTDELETE" val="pzTaIxX8380SasFkSn7l3qA"/>
</p:tagLst>
</file>

<file path=ppt/tags/tag161.xml><?xml version="1.0" encoding="utf-8"?>
<p:tagLst xmlns:p="http://schemas.openxmlformats.org/presentationml/2006/main">
  <p:tag name="THINKCELLSHAPEDONOTDELETE" val="pBSdl8_f570qFjKmYmBnuIw"/>
</p:tagLst>
</file>

<file path=ppt/tags/tag162.xml><?xml version="1.0" encoding="utf-8"?>
<p:tagLst xmlns:p="http://schemas.openxmlformats.org/presentationml/2006/main">
  <p:tag name="THINKCELLSHAPEDONOTDELETE" val="paR_ksFkYdEGuaMEZd94lFQ"/>
</p:tagLst>
</file>

<file path=ppt/tags/tag163.xml><?xml version="1.0" encoding="utf-8"?>
<p:tagLst xmlns:p="http://schemas.openxmlformats.org/presentationml/2006/main">
  <p:tag name="THINKCELLSHAPEDONOTDELETE" val="pHJlAntiWGkO6s.L7aPITZQ"/>
</p:tagLst>
</file>

<file path=ppt/tags/tag164.xml><?xml version="1.0" encoding="utf-8"?>
<p:tagLst xmlns:p="http://schemas.openxmlformats.org/presentationml/2006/main">
  <p:tag name="THINKCELLSHAPEDONOTDELETE" val="peIhd68hmjkuiB7FczIt3uw"/>
</p:tagLst>
</file>

<file path=ppt/tags/tag165.xml><?xml version="1.0" encoding="utf-8"?>
<p:tagLst xmlns:p="http://schemas.openxmlformats.org/presentationml/2006/main">
  <p:tag name="THINKCELLSHAPEDONOTDELETE" val="pdw3zkN4lZUafxniGcbBZnQ"/>
</p:tagLst>
</file>

<file path=ppt/tags/tag166.xml><?xml version="1.0" encoding="utf-8"?>
<p:tagLst xmlns:p="http://schemas.openxmlformats.org/presentationml/2006/main">
  <p:tag name="THINKCELLSHAPEDONOTDELETE" val="pShtIBdjInUqsXR5_7avI7Q"/>
</p:tagLst>
</file>

<file path=ppt/tags/tag167.xml><?xml version="1.0" encoding="utf-8"?>
<p:tagLst xmlns:p="http://schemas.openxmlformats.org/presentationml/2006/main">
  <p:tag name="THINKCELLSHAPEDONOTDELETE" val="pU_q2gZt5rkiuqAsoOWFoMA"/>
</p:tagLst>
</file>

<file path=ppt/tags/tag168.xml><?xml version="1.0" encoding="utf-8"?>
<p:tagLst xmlns:p="http://schemas.openxmlformats.org/presentationml/2006/main">
  <p:tag name="THINKCELLSHAPEDONOTDELETE" val="pyuLAGfeJMECIEaW1tRicGw"/>
</p:tagLst>
</file>

<file path=ppt/tags/tag169.xml><?xml version="1.0" encoding="utf-8"?>
<p:tagLst xmlns:p="http://schemas.openxmlformats.org/presentationml/2006/main">
  <p:tag name="THINKCELLSHAPEDONOTDELETE" val="po7BPwJA2BEODkRb2loVJpg"/>
</p:tagLst>
</file>

<file path=ppt/tags/tag170.xml><?xml version="1.0" encoding="utf-8"?>
<p:tagLst xmlns:p="http://schemas.openxmlformats.org/presentationml/2006/main">
  <p:tag name="THINKCELLSHAPEDONOTDELETE" val="p.3YSkiIh4E2FdZD4AM34.w"/>
</p:tagLst>
</file>

<file path=ppt/tags/tag171.xml><?xml version="1.0" encoding="utf-8"?>
<p:tagLst xmlns:p="http://schemas.openxmlformats.org/presentationml/2006/main">
  <p:tag name="THINKCELLSHAPEDONOTDELETE" val="p8eGf4SD2aU2yxL1ijSa9yQ"/>
</p:tagLst>
</file>

<file path=ppt/tags/tag172.xml><?xml version="1.0" encoding="utf-8"?>
<p:tagLst xmlns:p="http://schemas.openxmlformats.org/presentationml/2006/main">
  <p:tag name="THINKCELLSHAPEDONOTDELETE" val="p4glf6zjfsEGDE7TUdA2UVw"/>
</p:tagLst>
</file>

<file path=ppt/tags/tag173.xml><?xml version="1.0" encoding="utf-8"?>
<p:tagLst xmlns:p="http://schemas.openxmlformats.org/presentationml/2006/main">
  <p:tag name="THINKCELLSHAPEDONOTDELETE" val="pgBTlAnYAAkuf8FDf4Yc8XQ"/>
</p:tagLst>
</file>

<file path=ppt/tags/tag174.xml><?xml version="1.0" encoding="utf-8"?>
<p:tagLst xmlns:p="http://schemas.openxmlformats.org/presentationml/2006/main">
  <p:tag name="THINKCELLSHAPEDONOTDELETE" val="p97JPTODTRUGUyyZetv_MZA"/>
</p:tagLst>
</file>

<file path=ppt/tags/tag175.xml><?xml version="1.0" encoding="utf-8"?>
<p:tagLst xmlns:p="http://schemas.openxmlformats.org/presentationml/2006/main">
  <p:tag name="THINKCELLSHAPEDONOTDELETE" val="p2JkO_Jw7XEOoYPgiUASyrQ"/>
</p:tagLst>
</file>

<file path=ppt/tags/tag176.xml><?xml version="1.0" encoding="utf-8"?>
<p:tagLst xmlns:p="http://schemas.openxmlformats.org/presentationml/2006/main">
  <p:tag name="THINKCELLSHAPEDONOTDELETE" val="pwDwLC8dLy0GK6J7vLcOrRQ"/>
</p:tagLst>
</file>

<file path=ppt/tags/tag177.xml><?xml version="1.0" encoding="utf-8"?>
<p:tagLst xmlns:p="http://schemas.openxmlformats.org/presentationml/2006/main">
  <p:tag name="THINKCELLSHAPEDONOTDELETE" val="phVHpvFVRU0ennCzu1pFzxw"/>
</p:tagLst>
</file>

<file path=ppt/tags/tag178.xml><?xml version="1.0" encoding="utf-8"?>
<p:tagLst xmlns:p="http://schemas.openxmlformats.org/presentationml/2006/main">
  <p:tag name="THINKCELLSHAPEDONOTDELETE" val="pHufScJ3Su0.uZ43nXWEKsw"/>
</p:tagLst>
</file>

<file path=ppt/tags/tag179.xml><?xml version="1.0" encoding="utf-8"?>
<p:tagLst xmlns:p="http://schemas.openxmlformats.org/presentationml/2006/main">
  <p:tag name="THINKCELLSHAPEDONOTDELETE" val="pl9EQ3fSRf0uiBPiJd3tWjw"/>
</p:tagLst>
</file>

<file path=ppt/tags/tag180.xml><?xml version="1.0" encoding="utf-8"?>
<p:tagLst xmlns:p="http://schemas.openxmlformats.org/presentationml/2006/main">
  <p:tag name="THINKCELLSHAPEDONOTDELETE" val="pRn98kX2NR0Cg6F50OVgJAQ"/>
</p:tagLst>
</file>

<file path=ppt/tags/tag181.xml><?xml version="1.0" encoding="utf-8"?>
<p:tagLst xmlns:p="http://schemas.openxmlformats.org/presentationml/2006/main">
  <p:tag name="THINKCELLSHAPEDONOTDELETE" val="pQ1eQwGeG8kac3l3VtHh54w"/>
</p:tagLst>
</file>

<file path=ppt/tags/tag182.xml><?xml version="1.0" encoding="utf-8"?>
<p:tagLst xmlns:p="http://schemas.openxmlformats.org/presentationml/2006/main">
  <p:tag name="THINKCELLSHAPEDONOTDELETE" val="p1YRUnwyo.0i8fRL.0VRGUA"/>
</p:tagLst>
</file>

<file path=ppt/tags/tag183.xml><?xml version="1.0" encoding="utf-8"?>
<p:tagLst xmlns:p="http://schemas.openxmlformats.org/presentationml/2006/main">
  <p:tag name="THINKCELLSHAPEDONOTDELETE" val="pXWMaCKG3.kK8fhvNho_PDg"/>
</p:tagLst>
</file>

<file path=ppt/tags/tag184.xml><?xml version="1.0" encoding="utf-8"?>
<p:tagLst xmlns:p="http://schemas.openxmlformats.org/presentationml/2006/main">
  <p:tag name="THINKCELLSHAPEDONOTDELETE" val="pFQszBQxn7UOcI_0RRS1uFw"/>
</p:tagLst>
</file>

<file path=ppt/tags/tag185.xml><?xml version="1.0" encoding="utf-8"?>
<p:tagLst xmlns:p="http://schemas.openxmlformats.org/presentationml/2006/main">
  <p:tag name="THINKCELLSHAPEDONOTDELETE" val="pVIuIWEDZ9UuY6umD1bB1NQ"/>
</p:tagLst>
</file>

<file path=ppt/tags/tag186.xml><?xml version="1.0" encoding="utf-8"?>
<p:tagLst xmlns:p="http://schemas.openxmlformats.org/presentationml/2006/main">
  <p:tag name="THINKCELLSHAPEDONOTDELETE" val="poyeQLeY6L02.hMUPehdHkw"/>
</p:tagLst>
</file>

<file path=ppt/tags/tag187.xml><?xml version="1.0" encoding="utf-8"?>
<p:tagLst xmlns:p="http://schemas.openxmlformats.org/presentationml/2006/main">
  <p:tag name="THINKCELLSHAPEDONOTDELETE" val="p.pqNQOPwdk.gLybxiEXLQA"/>
</p:tagLst>
</file>

<file path=ppt/tags/tag188.xml><?xml version="1.0" encoding="utf-8"?>
<p:tagLst xmlns:p="http://schemas.openxmlformats.org/presentationml/2006/main">
  <p:tag name="THINKCELLSHAPEDONOTDELETE" val="pHy6ogB8eN0WxKVB4Hlxv8g"/>
</p:tagLst>
</file>

<file path=ppt/tags/tag189.xml><?xml version="1.0" encoding="utf-8"?>
<p:tagLst xmlns:p="http://schemas.openxmlformats.org/presentationml/2006/main">
  <p:tag name="THINKCELLSHAPEDONOTDELETE" val="pnnrqtcfIgUOkppNCcsp72g"/>
</p:tagLst>
</file>

<file path=ppt/tags/tag190.xml><?xml version="1.0" encoding="utf-8"?>
<p:tagLst xmlns:p="http://schemas.openxmlformats.org/presentationml/2006/main">
  <p:tag name="THINKCELLSHAPEDONOTDELETE" val="pEeJB00uDJUixy16rHqcr3Q"/>
</p:tagLst>
</file>

<file path=ppt/tags/tag191.xml><?xml version="1.0" encoding="utf-8"?>
<p:tagLst xmlns:p="http://schemas.openxmlformats.org/presentationml/2006/main">
  <p:tag name="THINKCELLSHAPEDONOTDELETE" val="pRzUgyaiKxkmkLYCWtiq.qQ"/>
</p:tagLst>
</file>

<file path=ppt/tags/tag192.xml><?xml version="1.0" encoding="utf-8"?>
<p:tagLst xmlns:p="http://schemas.openxmlformats.org/presentationml/2006/main">
  <p:tag name="THINKCELLSHAPEDONOTDELETE" val="plVciwQO7v0y2Oqg1kuocsA"/>
</p:tagLst>
</file>

<file path=ppt/tags/tag193.xml><?xml version="1.0" encoding="utf-8"?>
<p:tagLst xmlns:p="http://schemas.openxmlformats.org/presentationml/2006/main">
  <p:tag name="THINKCELLSHAPEDONOTDELETE" val="pGhq_GUSTvEeGKeCJt7KMww"/>
</p:tagLst>
</file>

<file path=ppt/tags/tag194.xml><?xml version="1.0" encoding="utf-8"?>
<p:tagLst xmlns:p="http://schemas.openxmlformats.org/presentationml/2006/main">
  <p:tag name="THINKCELLSHAPEDONOTDELETE" val="pjnd3Z.SJy0y1FzDQyrivCQ"/>
</p:tagLst>
</file>

<file path=ppt/tags/tag195.xml><?xml version="1.0" encoding="utf-8"?>
<p:tagLst xmlns:p="http://schemas.openxmlformats.org/presentationml/2006/main">
  <p:tag name="THINKCELLSHAPEDONOTDELETE" val="p7rB_mMTQyUyAZEBk5uooSg"/>
</p:tagLst>
</file>

<file path=ppt/tags/tag196.xml><?xml version="1.0" encoding="utf-8"?>
<p:tagLst xmlns:p="http://schemas.openxmlformats.org/presentationml/2006/main">
  <p:tag name="THINKCELLSHAPEDONOTDELETE" val="pa0XsLKpyO0aRX8RbUHLQiw"/>
</p:tagLst>
</file>

<file path=ppt/tags/tag197.xml><?xml version="1.0" encoding="utf-8"?>
<p:tagLst xmlns:p="http://schemas.openxmlformats.org/presentationml/2006/main">
  <p:tag name="THINKCELLSHAPEDONOTDELETE" val="p0vAhqfP6vUae8WV3MRREVQ"/>
</p:tagLst>
</file>

<file path=ppt/tags/tag198.xml><?xml version="1.0" encoding="utf-8"?>
<p:tagLst xmlns:p="http://schemas.openxmlformats.org/presentationml/2006/main">
  <p:tag name="THINKCELLSHAPEDONOTDELETE" val="puw9x80YDUEeCBT8SCYgp5Q"/>
</p:tagLst>
</file>

<file path=ppt/tags/tag199.xml><?xml version="1.0" encoding="utf-8"?>
<p:tagLst xmlns:p="http://schemas.openxmlformats.org/presentationml/2006/main">
  <p:tag name="THINKCELLSHAPEDONOTDELETE" val="pn0QQ3V.WH0agPQgQ22hSgg"/>
</p:tagLst>
</file>

<file path=ppt/tags/tag200.xml><?xml version="1.0" encoding="utf-8"?>
<p:tagLst xmlns:p="http://schemas.openxmlformats.org/presentationml/2006/main">
  <p:tag name="THINKCELLSHAPEDONOTDELETE" val="paWPh1DLCpEC_sWk7hLNZCQ"/>
</p:tagLst>
</file>

<file path=ppt/tags/tag201.xml><?xml version="1.0" encoding="utf-8"?>
<p:tagLst xmlns:p="http://schemas.openxmlformats.org/presentationml/2006/main">
  <p:tag name="THINKCELLSHAPEDONOTDELETE" val="p6zJryJYwDkqjjSAR62va1g"/>
</p:tagLst>
</file>

<file path=ppt/tags/tag202.xml><?xml version="1.0" encoding="utf-8"?>
<p:tagLst xmlns:p="http://schemas.openxmlformats.org/presentationml/2006/main">
  <p:tag name="THINKCELLSHAPEDONOTDELETE" val="pdsX.Q.DrFUe5EpzXYFe1Sw"/>
</p:tagLst>
</file>

<file path=ppt/tags/tag203.xml><?xml version="1.0" encoding="utf-8"?>
<p:tagLst xmlns:p="http://schemas.openxmlformats.org/presentationml/2006/main">
  <p:tag name="THINKCELLSHAPEDONOTDELETE" val="pJvh3j3RetEybu2DVb_1JTw"/>
</p:tagLst>
</file>

<file path=ppt/tags/tag204.xml><?xml version="1.0" encoding="utf-8"?>
<p:tagLst xmlns:p="http://schemas.openxmlformats.org/presentationml/2006/main">
  <p:tag name="THINKCELLSHAPEDONOTDELETE" val="pgMCo8AarwkmFEtKjpFT6yA"/>
</p:tagLst>
</file>

<file path=ppt/tags/tag205.xml><?xml version="1.0" encoding="utf-8"?>
<p:tagLst xmlns:p="http://schemas.openxmlformats.org/presentationml/2006/main">
  <p:tag name="THINKCELLSHAPEDONOTDELETE" val="psuzuZeWc406FrT1OBrOe1Q"/>
</p:tagLst>
</file>

<file path=ppt/tags/tag206.xml><?xml version="1.0" encoding="utf-8"?>
<p:tagLst xmlns:p="http://schemas.openxmlformats.org/presentationml/2006/main">
  <p:tag name="THINKCELLSHAPEDONOTDELETE" val="pYrv3aRPs0kmyLFJCkQtUHg"/>
</p:tagLst>
</file>

<file path=ppt/tags/tag207.xml><?xml version="1.0" encoding="utf-8"?>
<p:tagLst xmlns:p="http://schemas.openxmlformats.org/presentationml/2006/main">
  <p:tag name="THINKCELLSHAPEDONOTDELETE" val="poumCa5MBnU6yVHCDzqhvnA"/>
</p:tagLst>
</file>

<file path=ppt/tags/tag208.xml><?xml version="1.0" encoding="utf-8"?>
<p:tagLst xmlns:p="http://schemas.openxmlformats.org/presentationml/2006/main">
  <p:tag name="THINKCELLSHAPEDONOTDELETE" val="pQ.nolDZia0SkC8ESlkOSPA"/>
</p:tagLst>
</file>

<file path=ppt/tags/tag209.xml><?xml version="1.0" encoding="utf-8"?>
<p:tagLst xmlns:p="http://schemas.openxmlformats.org/presentationml/2006/main">
  <p:tag name="THINKCELLSHAPEDONOTDELETE" val="pun4ovdeLuUKxL1UW.owLVw"/>
</p:tagLst>
</file>

<file path=ppt/tags/tag210.xml><?xml version="1.0" encoding="utf-8"?>
<p:tagLst xmlns:p="http://schemas.openxmlformats.org/presentationml/2006/main">
  <p:tag name="THINKCELLSHAPEDONOTDELETE" val="pOeSWPCe16ECEFC3uZckg4w"/>
</p:tagLst>
</file>

<file path=ppt/tags/tag211.xml><?xml version="1.0" encoding="utf-8"?>
<p:tagLst xmlns:p="http://schemas.openxmlformats.org/presentationml/2006/main">
  <p:tag name="THINKCELLSHAPEDONOTDELETE" val="pcRz..vIvAkmPnKwgLuk3Rw"/>
</p:tagLst>
</file>

<file path=ppt/tags/tag212.xml><?xml version="1.0" encoding="utf-8"?>
<p:tagLst xmlns:p="http://schemas.openxmlformats.org/presentationml/2006/main">
  <p:tag name="THINKCELLSHAPEDONOTDELETE" val="pbGvieIZZakGwUfIVJ7Y4Mg"/>
</p:tagLst>
</file>

<file path=ppt/tags/tag213.xml><?xml version="1.0" encoding="utf-8"?>
<p:tagLst xmlns:p="http://schemas.openxmlformats.org/presentationml/2006/main">
  <p:tag name="THINKCELLSHAPEDONOTDELETE" val="pDhPut8j3PkupGnmA6zFyRQ"/>
</p:tagLst>
</file>

<file path=ppt/tags/tag214.xml><?xml version="1.0" encoding="utf-8"?>
<p:tagLst xmlns:p="http://schemas.openxmlformats.org/presentationml/2006/main">
  <p:tag name="THINKCELLSHAPEDONOTDELETE" val="p_C0M6SdEiE27Rrxn8kHShg"/>
</p:tagLst>
</file>

<file path=ppt/tags/tag215.xml><?xml version="1.0" encoding="utf-8"?>
<p:tagLst xmlns:p="http://schemas.openxmlformats.org/presentationml/2006/main">
  <p:tag name="THINKCELLSHAPEDONOTDELETE" val="pEb3wtlolpkqz30RyCeV2DA"/>
</p:tagLst>
</file>

<file path=ppt/tags/tag216.xml><?xml version="1.0" encoding="utf-8"?>
<p:tagLst xmlns:p="http://schemas.openxmlformats.org/presentationml/2006/main">
  <p:tag name="THINKCELLSHAPEDONOTDELETE" val="piu5rhQ3BKUKHzRak3vbsZw"/>
</p:tagLst>
</file>

<file path=ppt/tags/tag217.xml><?xml version="1.0" encoding="utf-8"?>
<p:tagLst xmlns:p="http://schemas.openxmlformats.org/presentationml/2006/main">
  <p:tag name="THINKCELLSHAPEDONOTDELETE" val="pKu4xjXcgVESG2cpY1bKJJg"/>
</p:tagLst>
</file>

<file path=ppt/tags/tag218.xml><?xml version="1.0" encoding="utf-8"?>
<p:tagLst xmlns:p="http://schemas.openxmlformats.org/presentationml/2006/main">
  <p:tag name="THINKCELLSHAPEDONOTDELETE" val="pN9ZeRhObMkiKubR6ieKvUg"/>
</p:tagLst>
</file>

<file path=ppt/tags/tag219.xml><?xml version="1.0" encoding="utf-8"?>
<p:tagLst xmlns:p="http://schemas.openxmlformats.org/presentationml/2006/main">
  <p:tag name="THINKCELLSHAPEDONOTDELETE" val="p2fM2.KlyK0OiHn66U4O4SA"/>
</p:tagLst>
</file>

<file path=ppt/tags/tag220.xml><?xml version="1.0" encoding="utf-8"?>
<p:tagLst xmlns:p="http://schemas.openxmlformats.org/presentationml/2006/main">
  <p:tag name="THINKCELLSHAPEDONOTDELETE" val="pGmpAXcB_F0.kNEC6vWor.w"/>
</p:tagLst>
</file>

<file path=ppt/tags/tag221.xml><?xml version="1.0" encoding="utf-8"?>
<p:tagLst xmlns:p="http://schemas.openxmlformats.org/presentationml/2006/main">
  <p:tag name="THINKCELLSHAPEDONOTDELETE" val="pUQs_qg5YqkCXuShPArr5QA"/>
</p:tagLst>
</file>

<file path=ppt/tags/tag222.xml><?xml version="1.0" encoding="utf-8"?>
<p:tagLst xmlns:p="http://schemas.openxmlformats.org/presentationml/2006/main">
  <p:tag name="THINKCELLSHAPEDONOTDELETE" val="pc5pkBsTjbEiqMcJ4ku_8Jw"/>
</p:tagLst>
</file>

<file path=ppt/tags/tag223.xml><?xml version="1.0" encoding="utf-8"?>
<p:tagLst xmlns:p="http://schemas.openxmlformats.org/presentationml/2006/main">
  <p:tag name="THINKCELLSHAPEDONOTDELETE" val="pEPpSyo_eyEaRnv5aNFtZcQ"/>
</p:tagLst>
</file>

<file path=ppt/tags/tag224.xml><?xml version="1.0" encoding="utf-8"?>
<p:tagLst xmlns:p="http://schemas.openxmlformats.org/presentationml/2006/main">
  <p:tag name="THINKCELLSHAPEDONOTDELETE" val="p48_Gi7jeLUWo6yvNknEw8A"/>
</p:tagLst>
</file>

<file path=ppt/tags/tag225.xml><?xml version="1.0" encoding="utf-8"?>
<p:tagLst xmlns:p="http://schemas.openxmlformats.org/presentationml/2006/main">
  <p:tag name="THINKCELLSHAPEDONOTDELETE" val="pIQDunE.fykOcSYI7k4oq3Q"/>
</p:tagLst>
</file>

<file path=ppt/tags/tag226.xml><?xml version="1.0" encoding="utf-8"?>
<p:tagLst xmlns:p="http://schemas.openxmlformats.org/presentationml/2006/main">
  <p:tag name="THINKCELLSHAPEDONOTDELETE" val="pcGEc6q0RZEuZSCqI8_ziwQ"/>
</p:tagLst>
</file>

<file path=ppt/tags/tag227.xml><?xml version="1.0" encoding="utf-8"?>
<p:tagLst xmlns:p="http://schemas.openxmlformats.org/presentationml/2006/main">
  <p:tag name="THINKCELLSHAPEDONOTDELETE" val="p20zLSNxONEmsz7OmjSrnjg"/>
</p:tagLst>
</file>

<file path=ppt/tags/tag228.xml><?xml version="1.0" encoding="utf-8"?>
<p:tagLst xmlns:p="http://schemas.openxmlformats.org/presentationml/2006/main">
  <p:tag name="THINKCELLSHAPEDONOTDELETE" val="pvc65xiFJTUidmYbyT7RPww"/>
</p:tagLst>
</file>

<file path=ppt/tags/tag229.xml><?xml version="1.0" encoding="utf-8"?>
<p:tagLst xmlns:p="http://schemas.openxmlformats.org/presentationml/2006/main">
  <p:tag name="THINKCELLSHAPEDONOTDELETE" val="pzGc94cv_10OX2tMncXMhqg"/>
</p:tagLst>
</file>

<file path=ppt/tags/tag230.xml><?xml version="1.0" encoding="utf-8"?>
<p:tagLst xmlns:p="http://schemas.openxmlformats.org/presentationml/2006/main">
  <p:tag name="THINKCELLSHAPEDONOTDELETE" val="pyIhSLEPmekaKX5HITiMwmA"/>
</p:tagLst>
</file>

<file path=ppt/tags/tag231.xml><?xml version="1.0" encoding="utf-8"?>
<p:tagLst xmlns:p="http://schemas.openxmlformats.org/presentationml/2006/main">
  <p:tag name="THINKCELLSHAPEDONOTDELETE" val="pIK4DF_WJrEqazpi0OmDjEQ"/>
</p:tagLst>
</file>

<file path=ppt/tags/tag232.xml><?xml version="1.0" encoding="utf-8"?>
<p:tagLst xmlns:p="http://schemas.openxmlformats.org/presentationml/2006/main">
  <p:tag name="THINKCELLSHAPEDONOTDELETE" val="pJtWv5fBXt0e50zJrPUj2Hw"/>
</p:tagLst>
</file>

<file path=ppt/tags/tag233.xml><?xml version="1.0" encoding="utf-8"?>
<p:tagLst xmlns:p="http://schemas.openxmlformats.org/presentationml/2006/main">
  <p:tag name="THINKCELLSHAPEDONOTDELETE" val="pDw3vFy2kk0W2NpD07GWkcA"/>
</p:tagLst>
</file>

<file path=ppt/tags/tag234.xml><?xml version="1.0" encoding="utf-8"?>
<p:tagLst xmlns:p="http://schemas.openxmlformats.org/presentationml/2006/main">
  <p:tag name="THINKCELLSHAPEDONOTDELETE" val="pfgAwEmS9sUmgSZNl_i4obA"/>
</p:tagLst>
</file>

<file path=ppt/tags/tag235.xml><?xml version="1.0" encoding="utf-8"?>
<p:tagLst xmlns:p="http://schemas.openxmlformats.org/presentationml/2006/main">
  <p:tag name="THINKCELLSHAPEDONOTDELETE" val="pYf1Z3rRssEmC8D494.8Mrw"/>
</p:tagLst>
</file>

<file path=ppt/tags/tag236.xml><?xml version="1.0" encoding="utf-8"?>
<p:tagLst xmlns:p="http://schemas.openxmlformats.org/presentationml/2006/main">
  <p:tag name="THINKCELLSHAPEDONOTDELETE" val="pmCSX1juouUupJXw.2IlxLQ"/>
</p:tagLst>
</file>

<file path=ppt/tags/tag237.xml><?xml version="1.0" encoding="utf-8"?>
<p:tagLst xmlns:p="http://schemas.openxmlformats.org/presentationml/2006/main">
  <p:tag name="THINKCELLSHAPEDONOTDELETE" val="pLuOaZWmt.kS1gMhfS0ll_g"/>
</p:tagLst>
</file>

<file path=ppt/tags/tag238.xml><?xml version="1.0" encoding="utf-8"?>
<p:tagLst xmlns:p="http://schemas.openxmlformats.org/presentationml/2006/main">
  <p:tag name="THINKCELLSHAPEDONOTDELETE" val="pKEqOg7JyuE.nXGlfj6Ldgg"/>
</p:tagLst>
</file>

<file path=ppt/tags/tag239.xml><?xml version="1.0" encoding="utf-8"?>
<p:tagLst xmlns:p="http://schemas.openxmlformats.org/presentationml/2006/main">
  <p:tag name="THINKCELLSHAPEDONOTDELETE" val="p0yBFUYawKECLjez17DOMTQ"/>
</p:tagLst>
</file>

<file path=ppt/tags/tag240.xml><?xml version="1.0" encoding="utf-8"?>
<p:tagLst xmlns:p="http://schemas.openxmlformats.org/presentationml/2006/main">
  <p:tag name="THINKCELLSHAPEDONOTDELETE" val="pa5HK6KCNQUqlSbf_OINWRA"/>
</p:tagLst>
</file>

<file path=ppt/tags/tag241.xml><?xml version="1.0" encoding="utf-8"?>
<p:tagLst xmlns:p="http://schemas.openxmlformats.org/presentationml/2006/main">
  <p:tag name="THINKCELLSHAPEDONOTDELETE" val="pMDHLAd_AJUmC0yORq_ceXA"/>
</p:tagLst>
</file>

<file path=ppt/tags/tag242.xml><?xml version="1.0" encoding="utf-8"?>
<p:tagLst xmlns:p="http://schemas.openxmlformats.org/presentationml/2006/main">
  <p:tag name="THINKCELLSHAPEDONOTDELETE" val="pc3NwkUkBL02uhGHVEh59RQ"/>
</p:tagLst>
</file>

<file path=ppt/tags/tag243.xml><?xml version="1.0" encoding="utf-8"?>
<p:tagLst xmlns:p="http://schemas.openxmlformats.org/presentationml/2006/main">
  <p:tag name="THINKCELLSHAPEDONOTDELETE" val="pvFtIAeDniU._ouaDH4XUrQ"/>
</p:tagLst>
</file>

<file path=ppt/tags/tag244.xml><?xml version="1.0" encoding="utf-8"?>
<p:tagLst xmlns:p="http://schemas.openxmlformats.org/presentationml/2006/main">
  <p:tag name="THINKCELLSHAPEDONOTDELETE" val="pJOTHNtP1ZUGnr5YD3vzYNQ"/>
</p:tagLst>
</file>

<file path=ppt/tags/tag245.xml><?xml version="1.0" encoding="utf-8"?>
<p:tagLst xmlns:p="http://schemas.openxmlformats.org/presentationml/2006/main">
  <p:tag name="THINKCELLSHAPEDONOTDELETE" val="pgSw5gBWEwUq6gGIi9LnNUQ"/>
</p:tagLst>
</file>

<file path=ppt/tags/tag246.xml><?xml version="1.0" encoding="utf-8"?>
<p:tagLst xmlns:p="http://schemas.openxmlformats.org/presentationml/2006/main">
  <p:tag name="THINKCELLSHAPEDONOTDELETE" val="pcckRhiGwNkKoodkiqD7TfA"/>
</p:tagLst>
</file>

<file path=ppt/tags/tag247.xml><?xml version="1.0" encoding="utf-8"?>
<p:tagLst xmlns:p="http://schemas.openxmlformats.org/presentationml/2006/main">
  <p:tag name="THINKCELLSHAPEDONOTDELETE" val="pC1GQi_QK3k29rZQtsDo._A"/>
</p:tagLst>
</file>

<file path=ppt/tags/tag248.xml><?xml version="1.0" encoding="utf-8"?>
<p:tagLst xmlns:p="http://schemas.openxmlformats.org/presentationml/2006/main">
  <p:tag name="THINKCELLSHAPEDONOTDELETE" val="p1dI53HHuT0iWyERJtbUWUg"/>
</p:tagLst>
</file>

<file path=ppt/tags/tag249.xml><?xml version="1.0" encoding="utf-8"?>
<p:tagLst xmlns:p="http://schemas.openxmlformats.org/presentationml/2006/main">
  <p:tag name="THINKCELLSHAPEDONOTDELETE" val="pVfzqzoe_pUiRyFQwkTNU4g"/>
</p:tagLst>
</file>

<file path=ppt/tags/tag250.xml><?xml version="1.0" encoding="utf-8"?>
<p:tagLst xmlns:p="http://schemas.openxmlformats.org/presentationml/2006/main">
  <p:tag name="THINKCELLSHAPEDONOTDELETE" val="pHSWzljmtUE.qXLS9ACcu5A"/>
</p:tagLst>
</file>

<file path=ppt/tags/tag251.xml><?xml version="1.0" encoding="utf-8"?>
<p:tagLst xmlns:p="http://schemas.openxmlformats.org/presentationml/2006/main">
  <p:tag name="THINKCELLSHAPEDONOTDELETE" val="ptS2M8UbHS0yoBN2n_0JrAg"/>
</p:tagLst>
</file>

<file path=ppt/tags/tag252.xml><?xml version="1.0" encoding="utf-8"?>
<p:tagLst xmlns:p="http://schemas.openxmlformats.org/presentationml/2006/main">
  <p:tag name="THINKCELLSHAPEDONOTDELETE" val="p9xJ0WRrYyE2YM_czJ3jkVA"/>
</p:tagLst>
</file>

<file path=ppt/tags/tag253.xml><?xml version="1.0" encoding="utf-8"?>
<p:tagLst xmlns:p="http://schemas.openxmlformats.org/presentationml/2006/main">
  <p:tag name="THINKCELLSHAPEDONOTDELETE" val="ptBar5p9O6kirD2czS69cHA"/>
</p:tagLst>
</file>

<file path=ppt/tags/tag254.xml><?xml version="1.0" encoding="utf-8"?>
<p:tagLst xmlns:p="http://schemas.openxmlformats.org/presentationml/2006/main">
  <p:tag name="THINKCELLSHAPEDONOTDELETE" val="pyCDaQXpIb0G3.XoIvROheA"/>
</p:tagLst>
</file>

<file path=ppt/tags/tag255.xml><?xml version="1.0" encoding="utf-8"?>
<p:tagLst xmlns:p="http://schemas.openxmlformats.org/presentationml/2006/main">
  <p:tag name="THINKCELLSHAPEDONOTDELETE" val="purYakPXJyEqqTeDIbYSjlQ"/>
</p:tagLst>
</file>

<file path=ppt/tags/tag256.xml><?xml version="1.0" encoding="utf-8"?>
<p:tagLst xmlns:p="http://schemas.openxmlformats.org/presentationml/2006/main">
  <p:tag name="THINKCELLSHAPEDONOTDELETE" val="pUzLnYVBhh0iUntZp0qv17A"/>
</p:tagLst>
</file>

<file path=ppt/tags/tag257.xml><?xml version="1.0" encoding="utf-8"?>
<p:tagLst xmlns:p="http://schemas.openxmlformats.org/presentationml/2006/main">
  <p:tag name="THINKCELLSHAPEDONOTDELETE" val="pmf9bzqqMbEqqkwJcX8DaiQ"/>
</p:tagLst>
</file>

<file path=ppt/tags/tag258.xml><?xml version="1.0" encoding="utf-8"?>
<p:tagLst xmlns:p="http://schemas.openxmlformats.org/presentationml/2006/main">
  <p:tag name="THINKCELLSHAPEDONOTDELETE" val="pKf8Bl8OQn0SzOyf_tN9s6Q"/>
</p:tagLst>
</file>

<file path=ppt/tags/tag259.xml><?xml version="1.0" encoding="utf-8"?>
<p:tagLst xmlns:p="http://schemas.openxmlformats.org/presentationml/2006/main">
  <p:tag name="THINKCELLSHAPEDONOTDELETE" val="p6mBXKZ_WjUOJLLqg9aZAcw"/>
</p:tagLst>
</file>

<file path=ppt/tags/tag260.xml><?xml version="1.0" encoding="utf-8"?>
<p:tagLst xmlns:p="http://schemas.openxmlformats.org/presentationml/2006/main">
  <p:tag name="THINKCELLSHAPEDONOTDELETE" val="pV3DwiIm9Ok.5j4zFASQLRA"/>
</p:tagLst>
</file>

<file path=ppt/tags/tag261.xml><?xml version="1.0" encoding="utf-8"?>
<p:tagLst xmlns:p="http://schemas.openxmlformats.org/presentationml/2006/main">
  <p:tag name="THINKCELLSHAPEDONOTDELETE" val="pgXWBzTmZdEmy028Y_pbNpA"/>
</p:tagLst>
</file>

<file path=ppt/tags/tag262.xml><?xml version="1.0" encoding="utf-8"?>
<p:tagLst xmlns:p="http://schemas.openxmlformats.org/presentationml/2006/main">
  <p:tag name="THINKCELLSHAPEDONOTDELETE" val="pCnWjK2EI.U6PyYR_RNkmTg"/>
</p:tagLst>
</file>

<file path=ppt/tags/tag263.xml><?xml version="1.0" encoding="utf-8"?>
<p:tagLst xmlns:p="http://schemas.openxmlformats.org/presentationml/2006/main">
  <p:tag name="THINKCELLSHAPEDONOTDELETE" val="pH_Z8aUJMXEipgIaLYc1W6A"/>
</p:tagLst>
</file>

<file path=ppt/tags/tag264.xml><?xml version="1.0" encoding="utf-8"?>
<p:tagLst xmlns:p="http://schemas.openxmlformats.org/presentationml/2006/main">
  <p:tag name="THINKCELLSHAPEDONOTDELETE" val="pqPn2rN4DV0ishYjAcGdSmQ"/>
</p:tagLst>
</file>

<file path=ppt/tags/tag265.xml><?xml version="1.0" encoding="utf-8"?>
<p:tagLst xmlns:p="http://schemas.openxmlformats.org/presentationml/2006/main">
  <p:tag name="THINKCELLSHAPEDONOTDELETE" val="pMT.2aflalEC00GfcPYcvrg"/>
</p:tagLst>
</file>

<file path=ppt/tags/tag266.xml><?xml version="1.0" encoding="utf-8"?>
<p:tagLst xmlns:p="http://schemas.openxmlformats.org/presentationml/2006/main">
  <p:tag name="THINKCELLSHAPEDONOTDELETE" val="pCtB6Dddk6USQwWU1dz1jaw"/>
</p:tagLst>
</file>

<file path=ppt/tags/tag267.xml><?xml version="1.0" encoding="utf-8"?>
<p:tagLst xmlns:p="http://schemas.openxmlformats.org/presentationml/2006/main">
  <p:tag name="THINKCELLSHAPEDONOTDELETE" val="pBuwzP8QkI0WtrPkdzg8NOg"/>
</p:tagLst>
</file>

<file path=ppt/tags/tag268.xml><?xml version="1.0" encoding="utf-8"?>
<p:tagLst xmlns:p="http://schemas.openxmlformats.org/presentationml/2006/main">
  <p:tag name="THINKCELLSHAPEDONOTDELETE" val="pEY9mSc6hDECrcLHeYr5WDQ"/>
</p:tagLst>
</file>

<file path=ppt/tags/tag269.xml><?xml version="1.0" encoding="utf-8"?>
<p:tagLst xmlns:p="http://schemas.openxmlformats.org/presentationml/2006/main">
  <p:tag name="THINKCELLSHAPEDONOTDELETE" val="p5mVdkTUYJki1kXSvurCX0g"/>
</p:tagLst>
</file>

<file path=ppt/tags/tag270.xml><?xml version="1.0" encoding="utf-8"?>
<p:tagLst xmlns:p="http://schemas.openxmlformats.org/presentationml/2006/main">
  <p:tag name="THINKCELLSHAPEDONOTDELETE" val="pwp4By_KnUUylg28NkrwqDQ"/>
</p:tagLst>
</file>

<file path=ppt/tags/tag271.xml><?xml version="1.0" encoding="utf-8"?>
<p:tagLst xmlns:p="http://schemas.openxmlformats.org/presentationml/2006/main">
  <p:tag name="THINKCELLSHAPEDONOTDELETE" val="pTPSuLTDgBU.T0GI499wOqA"/>
</p:tagLst>
</file>

<file path=ppt/tags/tag272.xml><?xml version="1.0" encoding="utf-8"?>
<p:tagLst xmlns:p="http://schemas.openxmlformats.org/presentationml/2006/main">
  <p:tag name="THINKCELLSHAPEDONOTDELETE" val="pHg_al8RxgEmzxDX21dcAxw"/>
</p:tagLst>
</file>

<file path=ppt/tags/tag273.xml><?xml version="1.0" encoding="utf-8"?>
<p:tagLst xmlns:p="http://schemas.openxmlformats.org/presentationml/2006/main">
  <p:tag name="THINKCELLSHAPEDONOTDELETE" val="pBJ9t7yEFtkSAZLtY4IHJeg"/>
</p:tagLst>
</file>

<file path=ppt/tags/tag274.xml><?xml version="1.0" encoding="utf-8"?>
<p:tagLst xmlns:p="http://schemas.openxmlformats.org/presentationml/2006/main">
  <p:tag name="THINKCELLSHAPEDONOTDELETE" val="pzhMYOp65G0CfaYZE8m6dIg"/>
</p:tagLst>
</file>

<file path=ppt/tags/tag275.xml><?xml version="1.0" encoding="utf-8"?>
<p:tagLst xmlns:p="http://schemas.openxmlformats.org/presentationml/2006/main">
  <p:tag name="THINKCELLSHAPEDONOTDELETE" val="p5SJV4PsNUUKKp17lT4kbRA"/>
</p:tagLst>
</file>

<file path=ppt/tags/tag276.xml><?xml version="1.0" encoding="utf-8"?>
<p:tagLst xmlns:p="http://schemas.openxmlformats.org/presentationml/2006/main">
  <p:tag name="THINKCELLSHAPEDONOTDELETE" val="prWAJYWsnq0uhr51B6Rv7hA"/>
</p:tagLst>
</file>

<file path=ppt/tags/tag277.xml><?xml version="1.0" encoding="utf-8"?>
<p:tagLst xmlns:p="http://schemas.openxmlformats.org/presentationml/2006/main">
  <p:tag name="THINKCELLSHAPEDONOTDELETE" val="prMAwcgnPSkyz.kbqOokccA"/>
</p:tagLst>
</file>

<file path=ppt/tags/tag278.xml><?xml version="1.0" encoding="utf-8"?>
<p:tagLst xmlns:p="http://schemas.openxmlformats.org/presentationml/2006/main">
  <p:tag name="THINKCELLSHAPEDONOTDELETE" val="p2zWedWpfuE2R68Vo5pwEbg"/>
</p:tagLst>
</file>

<file path=ppt/tags/tag279.xml><?xml version="1.0" encoding="utf-8"?>
<p:tagLst xmlns:p="http://schemas.openxmlformats.org/presentationml/2006/main">
  <p:tag name="THINKCELLSHAPEDONOTDELETE" val="pv7La_rupIkWNikIsOx5YTQ"/>
</p:tagLst>
</file>

<file path=ppt/tags/tag280.xml><?xml version="1.0" encoding="utf-8"?>
<p:tagLst xmlns:p="http://schemas.openxmlformats.org/presentationml/2006/main">
  <p:tag name="THINKCELLSHAPEDONOTDELETE" val="pvZv3U05.rEmUykd3Jk3P0A"/>
</p:tagLst>
</file>

<file path=ppt/tags/tag281.xml><?xml version="1.0" encoding="utf-8"?>
<p:tagLst xmlns:p="http://schemas.openxmlformats.org/presentationml/2006/main">
  <p:tag name="THINKCELLSHAPEDONOTDELETE" val="paj2JFzcXdEOcm2MoaQhNpw"/>
</p:tagLst>
</file>

<file path=ppt/tags/tag282.xml><?xml version="1.0" encoding="utf-8"?>
<p:tagLst xmlns:p="http://schemas.openxmlformats.org/presentationml/2006/main">
  <p:tag name="THINKCELLSHAPEDONOTDELETE" val="pwmJ7fnUANkCnlWQsqSnMcQ"/>
</p:tagLst>
</file>

<file path=ppt/tags/tag283.xml><?xml version="1.0" encoding="utf-8"?>
<p:tagLst xmlns:p="http://schemas.openxmlformats.org/presentationml/2006/main">
  <p:tag name="THINKCELLSHAPEDONOTDELETE" val="poeXbDVu6Hkurbh4dbdg5FQ"/>
</p:tagLst>
</file>

<file path=ppt/tags/tag284.xml><?xml version="1.0" encoding="utf-8"?>
<p:tagLst xmlns:p="http://schemas.openxmlformats.org/presentationml/2006/main">
  <p:tag name="THINKCELLSHAPEDONOTDELETE" val="pPVeMvPcJFkCcHs0HxCnJKQ"/>
</p:tagLst>
</file>

<file path=ppt/tags/tag285.xml><?xml version="1.0" encoding="utf-8"?>
<p:tagLst xmlns:p="http://schemas.openxmlformats.org/presentationml/2006/main">
  <p:tag name="THINKCELLSHAPEDONOTDELETE" val="p8e1a4jzSA028z7CkWs6Rqw"/>
</p:tagLst>
</file>

<file path=ppt/tags/tag286.xml><?xml version="1.0" encoding="utf-8"?>
<p:tagLst xmlns:p="http://schemas.openxmlformats.org/presentationml/2006/main">
  <p:tag name="THINKCELLSHAPEDONOTDELETE" val="p4zTERrg7r0ePBw9VcJGC2w"/>
</p:tagLst>
</file>

<file path=ppt/tags/tag287.xml><?xml version="1.0" encoding="utf-8"?>
<p:tagLst xmlns:p="http://schemas.openxmlformats.org/presentationml/2006/main">
  <p:tag name="THINKCELLSHAPEDONOTDELETE" val="pEYOvEgrJjkK8CUBNuU2I3w"/>
</p:tagLst>
</file>

<file path=ppt/tags/tag288.xml><?xml version="1.0" encoding="utf-8"?>
<p:tagLst xmlns:p="http://schemas.openxmlformats.org/presentationml/2006/main">
  <p:tag name="THINKCELLSHAPEDONOTDELETE" val="pcuKxAXWAyES2cDBFJfGWtg"/>
</p:tagLst>
</file>

<file path=ppt/tags/tag289.xml><?xml version="1.0" encoding="utf-8"?>
<p:tagLst xmlns:p="http://schemas.openxmlformats.org/presentationml/2006/main">
  <p:tag name="THINKCELLSHAPEDONOTDELETE" val="pCjLQRoGoQUGpdcqlrBYUcA"/>
</p:tagLst>
</file>

<file path=ppt/tags/tag290.xml><?xml version="1.0" encoding="utf-8"?>
<p:tagLst xmlns:p="http://schemas.openxmlformats.org/presentationml/2006/main">
  <p:tag name="THINKCELLSHAPEDONOTDELETE" val="p0SGfdKwEPky.HoRJc4TEUA"/>
</p:tagLst>
</file>

<file path=ppt/tags/tag291.xml><?xml version="1.0" encoding="utf-8"?>
<p:tagLst xmlns:p="http://schemas.openxmlformats.org/presentationml/2006/main">
  <p:tag name="THINKCELLSHAPEDONOTDELETE" val="pKpLJRMd_HkW0_.lbImT0oA"/>
</p:tagLst>
</file>

<file path=ppt/tags/tag292.xml><?xml version="1.0" encoding="utf-8"?>
<p:tagLst xmlns:p="http://schemas.openxmlformats.org/presentationml/2006/main">
  <p:tag name="THINKCELLSHAPEDONOTDELETE" val="pjB.195GAhU25XgtdfkZ0Uw"/>
</p:tagLst>
</file>

<file path=ppt/tags/tag293.xml><?xml version="1.0" encoding="utf-8"?>
<p:tagLst xmlns:p="http://schemas.openxmlformats.org/presentationml/2006/main">
  <p:tag name="THINKCELLSHAPEDONOTDELETE" val="pf0bRqq7V.kaHLtk3OHeO1w"/>
</p:tagLst>
</file>

<file path=ppt/tags/tag294.xml><?xml version="1.0" encoding="utf-8"?>
<p:tagLst xmlns:p="http://schemas.openxmlformats.org/presentationml/2006/main">
  <p:tag name="THINKCELLSHAPEDONOTDELETE" val="p2I.x8UOwP0aIG_wHpnOo8w"/>
</p:tagLst>
</file>

<file path=ppt/tags/tag295.xml><?xml version="1.0" encoding="utf-8"?>
<p:tagLst xmlns:p="http://schemas.openxmlformats.org/presentationml/2006/main">
  <p:tag name="THINKCELLSHAPEDONOTDELETE" val="p7GXgDvYgHUGZ3dIald132Q"/>
</p:tagLst>
</file>

<file path=ppt/tags/tag296.xml><?xml version="1.0" encoding="utf-8"?>
<p:tagLst xmlns:p="http://schemas.openxmlformats.org/presentationml/2006/main">
  <p:tag name="THINKCELLSHAPEDONOTDELETE" val="pK1RCGm1Hn0yp1fvj08orew"/>
</p:tagLst>
</file>

<file path=ppt/tags/tag297.xml><?xml version="1.0" encoding="utf-8"?>
<p:tagLst xmlns:p="http://schemas.openxmlformats.org/presentationml/2006/main">
  <p:tag name="THINKCELLSHAPEDONOTDELETE" val="pvleLnok0g0a7JtT8GURdbg"/>
</p:tagLst>
</file>

<file path=ppt/tags/tag298.xml><?xml version="1.0" encoding="utf-8"?>
<p:tagLst xmlns:p="http://schemas.openxmlformats.org/presentationml/2006/main">
  <p:tag name="THINKCELLSHAPEDONOTDELETE" val="p378zv1WWMUejfsuxwYEPVg"/>
</p:tagLst>
</file>

<file path=ppt/tags/tag299.xml><?xml version="1.0" encoding="utf-8"?>
<p:tagLst xmlns:p="http://schemas.openxmlformats.org/presentationml/2006/main">
  <p:tag name="THINKCELLSHAPEDONOTDELETE" val="ptAcdrRCafUmLtV1wq4NSsQ"/>
</p:tagLst>
</file>

<file path=ppt/tags/tag300.xml><?xml version="1.0" encoding="utf-8"?>
<p:tagLst xmlns:p="http://schemas.openxmlformats.org/presentationml/2006/main">
  <p:tag name="THINKCELLSHAPEDONOTDELETE" val="p.ZALB9Y6pU2vXj9BR7jykg"/>
</p:tagLst>
</file>

<file path=ppt/tags/tag301.xml><?xml version="1.0" encoding="utf-8"?>
<p:tagLst xmlns:p="http://schemas.openxmlformats.org/presentationml/2006/main">
  <p:tag name="THINKCELLSHAPEDONOTDELETE" val="peud7EyOKpEig2Ov0LU0l7A"/>
</p:tagLst>
</file>

<file path=ppt/tags/tag302.xml><?xml version="1.0" encoding="utf-8"?>
<p:tagLst xmlns:p="http://schemas.openxmlformats.org/presentationml/2006/main">
  <p:tag name="THINKCELLSHAPEDONOTDELETE" val="p6Gq8A7qpjUG.0ctxTZD8fQ"/>
</p:tagLst>
</file>

<file path=ppt/tags/tag303.xml><?xml version="1.0" encoding="utf-8"?>
<p:tagLst xmlns:p="http://schemas.openxmlformats.org/presentationml/2006/main">
  <p:tag name="THINKCELLSHAPEDONOTDELETE" val="pFukLuHKOYUyULt_6vYZKnw"/>
</p:tagLst>
</file>

<file path=ppt/tags/tag304.xml><?xml version="1.0" encoding="utf-8"?>
<p:tagLst xmlns:p="http://schemas.openxmlformats.org/presentationml/2006/main">
  <p:tag name="THINKCELLSHAPEDONOTDELETE" val="p.PbKj6vOv0a4RSUe4jkNyQ"/>
</p:tagLst>
</file>

<file path=ppt/tags/tag305.xml><?xml version="1.0" encoding="utf-8"?>
<p:tagLst xmlns:p="http://schemas.openxmlformats.org/presentationml/2006/main">
  <p:tag name="THINKCELLSHAPEDONOTDELETE" val="pRV3vEslsGEunv82VxDzfBQ"/>
</p:tagLst>
</file>

<file path=ppt/tags/tag306.xml><?xml version="1.0" encoding="utf-8"?>
<p:tagLst xmlns:p="http://schemas.openxmlformats.org/presentationml/2006/main">
  <p:tag name="THINKCELLSHAPEDONOTDELETE" val="p6_XgS.GzSUKN4qrdpSiclg"/>
</p:tagLst>
</file>

<file path=ppt/tags/tag307.xml><?xml version="1.0" encoding="utf-8"?>
<p:tagLst xmlns:p="http://schemas.openxmlformats.org/presentationml/2006/main">
  <p:tag name="THINKCELLSHAPEDONOTDELETE" val="pFxgb20rvLUCeRhPwBLdn0w"/>
</p:tagLst>
</file>

<file path=ppt/tags/tag308.xml><?xml version="1.0" encoding="utf-8"?>
<p:tagLst xmlns:p="http://schemas.openxmlformats.org/presentationml/2006/main">
  <p:tag name="THINKCELLSHAPEDONOTDELETE" val="pQFB8uEtaB02WH9l9rO2BeA"/>
</p:tagLst>
</file>

<file path=ppt/tags/tag309.xml><?xml version="1.0" encoding="utf-8"?>
<p:tagLst xmlns:p="http://schemas.openxmlformats.org/presentationml/2006/main">
  <p:tag name="THINKCELLSHAPEDONOTDELETE" val="pfHGt0zEUlEW23JaxoX0Q.g"/>
</p:tagLst>
</file>

<file path=ppt/tags/tag310.xml><?xml version="1.0" encoding="utf-8"?>
<p:tagLst xmlns:p="http://schemas.openxmlformats.org/presentationml/2006/main">
  <p:tag name="THINKCELLSHAPEDONOTDELETE" val="p8UXm6w7DYkqlyRuOttYIAw"/>
</p:tagLst>
</file>

<file path=ppt/tags/tag311.xml><?xml version="1.0" encoding="utf-8"?>
<p:tagLst xmlns:p="http://schemas.openxmlformats.org/presentationml/2006/main">
  <p:tag name="THINKCELLSHAPEDONOTDELETE" val="pFNzawGTZGUu..gV6rkWXqQ"/>
</p:tagLst>
</file>

<file path=ppt/tags/tag312.xml><?xml version="1.0" encoding="utf-8"?>
<p:tagLst xmlns:p="http://schemas.openxmlformats.org/presentationml/2006/main">
  <p:tag name="THINKCELLSHAPEDONOTDELETE" val="pR3x3E0mF10eZPr5.QvG1Zw"/>
</p:tagLst>
</file>

<file path=ppt/tags/tag313.xml><?xml version="1.0" encoding="utf-8"?>
<p:tagLst xmlns:p="http://schemas.openxmlformats.org/presentationml/2006/main">
  <p:tag name="THINKCELLSHAPEDONOTDELETE" val="pzTaIxX8380SasFkSn7l3qA"/>
</p:tagLst>
</file>

<file path=ppt/tags/tag314.xml><?xml version="1.0" encoding="utf-8"?>
<p:tagLst xmlns:p="http://schemas.openxmlformats.org/presentationml/2006/main">
  <p:tag name="THINKCELLSHAPEDONOTDELETE" val="pBSdl8_f570qFjKmYmBnuIw"/>
</p:tagLst>
</file>

<file path=ppt/tags/tag315.xml><?xml version="1.0" encoding="utf-8"?>
<p:tagLst xmlns:p="http://schemas.openxmlformats.org/presentationml/2006/main">
  <p:tag name="THINKCELLSHAPEDONOTDELETE" val="paR_ksFkYdEGuaMEZd94lFQ"/>
</p:tagLst>
</file>

<file path=ppt/tags/tag316.xml><?xml version="1.0" encoding="utf-8"?>
<p:tagLst xmlns:p="http://schemas.openxmlformats.org/presentationml/2006/main">
  <p:tag name="THINKCELLSHAPEDONOTDELETE" val="pHJlAntiWGkO6s.L7aPITZQ"/>
</p:tagLst>
</file>

<file path=ppt/tags/tag317.xml><?xml version="1.0" encoding="utf-8"?>
<p:tagLst xmlns:p="http://schemas.openxmlformats.org/presentationml/2006/main">
  <p:tag name="THINKCELLSHAPEDONOTDELETE" val="p6I9RNvwUH0KxlH4GJpmRYA"/>
</p:tagLst>
</file>

<file path=ppt/tags/tag318.xml><?xml version="1.0" encoding="utf-8"?>
<p:tagLst xmlns:p="http://schemas.openxmlformats.org/presentationml/2006/main">
  <p:tag name="THINKCELLSHAPEDONOTDELETE" val="pdw3zkN4lZUafxniGcbBZnQ"/>
</p:tagLst>
</file>

<file path=ppt/tags/tag319.xml><?xml version="1.0" encoding="utf-8"?>
<p:tagLst xmlns:p="http://schemas.openxmlformats.org/presentationml/2006/main">
  <p:tag name="THINKCELLSHAPEDONOTDELETE" val="pShtIBdjInUqsXR5_7avI7Q"/>
</p:tagLst>
</file>

<file path=ppt/tags/tag320.xml><?xml version="1.0" encoding="utf-8"?>
<p:tagLst xmlns:p="http://schemas.openxmlformats.org/presentationml/2006/main">
  <p:tag name="THINKCELLSHAPEDONOTDELETE" val="pU_q2gZt5rkiuqAsoOWFoMA"/>
</p:tagLst>
</file>

<file path=ppt/tags/tag321.xml><?xml version="1.0" encoding="utf-8"?>
<p:tagLst xmlns:p="http://schemas.openxmlformats.org/presentationml/2006/main">
  <p:tag name="THINKCELLSHAPEDONOTDELETE" val="pyuLAGfeJMECIEaW1tRicGw"/>
</p:tagLst>
</file>

<file path=ppt/tags/tag322.xml><?xml version="1.0" encoding="utf-8"?>
<p:tagLst xmlns:p="http://schemas.openxmlformats.org/presentationml/2006/main">
  <p:tag name="THINKCELLSHAPEDONOTDELETE" val="po7BPwJA2BEODkRb2loVJpg"/>
</p:tagLst>
</file>

<file path=ppt/tags/tag323.xml><?xml version="1.0" encoding="utf-8"?>
<p:tagLst xmlns:p="http://schemas.openxmlformats.org/presentationml/2006/main">
  <p:tag name="THINKCELLSHAPEDONOTDELETE" val="p.3YSkiIh4E2FdZD4AM34.w"/>
</p:tagLst>
</file>

<file path=ppt/tags/tag324.xml><?xml version="1.0" encoding="utf-8"?>
<p:tagLst xmlns:p="http://schemas.openxmlformats.org/presentationml/2006/main">
  <p:tag name="THINKCELLSHAPEDONOTDELETE" val="p8eGf4SD2aU2yxL1ijSa9yQ"/>
</p:tagLst>
</file>

<file path=ppt/tags/tag325.xml><?xml version="1.0" encoding="utf-8"?>
<p:tagLst xmlns:p="http://schemas.openxmlformats.org/presentationml/2006/main">
  <p:tag name="THINKCELLSHAPEDONOTDELETE" val="p4glf6zjfsEGDE7TUdA2UVw"/>
</p:tagLst>
</file>

<file path=ppt/tags/tag326.xml><?xml version="1.0" encoding="utf-8"?>
<p:tagLst xmlns:p="http://schemas.openxmlformats.org/presentationml/2006/main">
  <p:tag name="THINKCELLSHAPEDONOTDELETE" val="pgBTlAnYAAkuf8FDf4Yc8XQ"/>
</p:tagLst>
</file>

<file path=ppt/tags/tag327.xml><?xml version="1.0" encoding="utf-8"?>
<p:tagLst xmlns:p="http://schemas.openxmlformats.org/presentationml/2006/main">
  <p:tag name="THINKCELLSHAPEDONOTDELETE" val="p97JPTODTRUGUyyZetv_MZA"/>
</p:tagLst>
</file>

<file path=ppt/tags/tag328.xml><?xml version="1.0" encoding="utf-8"?>
<p:tagLst xmlns:p="http://schemas.openxmlformats.org/presentationml/2006/main">
  <p:tag name="THINKCELLSHAPEDONOTDELETE" val="p2JkO_Jw7XEOoYPgiUASyrQ"/>
</p:tagLst>
</file>

<file path=ppt/tags/tag329.xml><?xml version="1.0" encoding="utf-8"?>
<p:tagLst xmlns:p="http://schemas.openxmlformats.org/presentationml/2006/main">
  <p:tag name="THINKCELLSHAPEDONOTDELETE" val="pwDwLC8dLy0GK6J7vLcOrRQ"/>
</p:tagLst>
</file>

<file path=ppt/tags/tag330.xml><?xml version="1.0" encoding="utf-8"?>
<p:tagLst xmlns:p="http://schemas.openxmlformats.org/presentationml/2006/main">
  <p:tag name="THINKCELLSHAPEDONOTDELETE" val="phVHpvFVRU0ennCzu1pFzxw"/>
</p:tagLst>
</file>

<file path=ppt/tags/tag331.xml><?xml version="1.0" encoding="utf-8"?>
<p:tagLst xmlns:p="http://schemas.openxmlformats.org/presentationml/2006/main">
  <p:tag name="THINKCELLSHAPEDONOTDELETE" val="pHufScJ3Su0.uZ43nXWEKsw"/>
</p:tagLst>
</file>

<file path=ppt/tags/tag332.xml><?xml version="1.0" encoding="utf-8"?>
<p:tagLst xmlns:p="http://schemas.openxmlformats.org/presentationml/2006/main">
  <p:tag name="THINKCELLSHAPEDONOTDELETE" val="pl9EQ3fSRf0uiBPiJd3tWjw"/>
</p:tagLst>
</file>

<file path=ppt/tags/tag333.xml><?xml version="1.0" encoding="utf-8"?>
<p:tagLst xmlns:p="http://schemas.openxmlformats.org/presentationml/2006/main">
  <p:tag name="THINKCELLSHAPEDONOTDELETE" val="pRn98kX2NR0Cg6F50OVgJAQ"/>
</p:tagLst>
</file>

<file path=ppt/tags/tag334.xml><?xml version="1.0" encoding="utf-8"?>
<p:tagLst xmlns:p="http://schemas.openxmlformats.org/presentationml/2006/main">
  <p:tag name="THINKCELLSHAPEDONOTDELETE" val="pQ1eQwGeG8kac3l3VtHh54w"/>
</p:tagLst>
</file>

<file path=ppt/tags/tag335.xml><?xml version="1.0" encoding="utf-8"?>
<p:tagLst xmlns:p="http://schemas.openxmlformats.org/presentationml/2006/main">
  <p:tag name="THINKCELLSHAPEDONOTDELETE" val="p1YRUnwyo.0i8fRL.0VRGUA"/>
</p:tagLst>
</file>

<file path=ppt/tags/tag336.xml><?xml version="1.0" encoding="utf-8"?>
<p:tagLst xmlns:p="http://schemas.openxmlformats.org/presentationml/2006/main">
  <p:tag name="THINKCELLSHAPEDONOTDELETE" val="pXWMaCKG3.kK8fhvNho_PDg"/>
</p:tagLst>
</file>

<file path=ppt/tags/tag337.xml><?xml version="1.0" encoding="utf-8"?>
<p:tagLst xmlns:p="http://schemas.openxmlformats.org/presentationml/2006/main">
  <p:tag name="THINKCELLSHAPEDONOTDELETE" val="pFQszBQxn7UOcI_0RRS1uFw"/>
</p:tagLst>
</file>

<file path=ppt/tags/tag338.xml><?xml version="1.0" encoding="utf-8"?>
<p:tagLst xmlns:p="http://schemas.openxmlformats.org/presentationml/2006/main">
  <p:tag name="THINKCELLSHAPEDONOTDELETE" val="pVIuIWEDZ9UuY6umD1bB1NQ"/>
</p:tagLst>
</file>

<file path=ppt/tags/tag339.xml><?xml version="1.0" encoding="utf-8"?>
<p:tagLst xmlns:p="http://schemas.openxmlformats.org/presentationml/2006/main">
  <p:tag name="THINKCELLSHAPEDONOTDELETE" val="poyeQLeY6L02.hMUPehdHkw"/>
</p:tagLst>
</file>

<file path=ppt/tags/tag340.xml><?xml version="1.0" encoding="utf-8"?>
<p:tagLst xmlns:p="http://schemas.openxmlformats.org/presentationml/2006/main">
  <p:tag name="THINKCELLSHAPEDONOTDELETE" val="p.pqNQOPwdk.gLybxiEXLQA"/>
</p:tagLst>
</file>

<file path=ppt/tags/tag341.xml><?xml version="1.0" encoding="utf-8"?>
<p:tagLst xmlns:p="http://schemas.openxmlformats.org/presentationml/2006/main">
  <p:tag name="THINKCELLSHAPEDONOTDELETE" val="pHy6ogB8eN0WxKVB4Hlxv8g"/>
</p:tagLst>
</file>

<file path=ppt/tags/tag342.xml><?xml version="1.0" encoding="utf-8"?>
<p:tagLst xmlns:p="http://schemas.openxmlformats.org/presentationml/2006/main">
  <p:tag name="THINKCELLSHAPEDONOTDELETE" val="pnnrqtcfIgUOkppNCcsp72g"/>
</p:tagLst>
</file>

<file path=ppt/tags/tag343.xml><?xml version="1.0" encoding="utf-8"?>
<p:tagLst xmlns:p="http://schemas.openxmlformats.org/presentationml/2006/main">
  <p:tag name="THINKCELLSHAPEDONOTDELETE" val="pEeJB00uDJUixy16rHqcr3Q"/>
</p:tagLst>
</file>

<file path=ppt/tags/tag344.xml><?xml version="1.0" encoding="utf-8"?>
<p:tagLst xmlns:p="http://schemas.openxmlformats.org/presentationml/2006/main">
  <p:tag name="THINKCELLSHAPEDONOTDELETE" val="pRzUgyaiKxkmkLYCWtiq.qQ"/>
</p:tagLst>
</file>

<file path=ppt/tags/tag345.xml><?xml version="1.0" encoding="utf-8"?>
<p:tagLst xmlns:p="http://schemas.openxmlformats.org/presentationml/2006/main">
  <p:tag name="THINKCELLSHAPEDONOTDELETE" val="plVciwQO7v0y2Oqg1kuocsA"/>
</p:tagLst>
</file>

<file path=ppt/tags/tag346.xml><?xml version="1.0" encoding="utf-8"?>
<p:tagLst xmlns:p="http://schemas.openxmlformats.org/presentationml/2006/main">
  <p:tag name="THINKCELLSHAPEDONOTDELETE" val="pGhq_GUSTvEeGKeCJt7KMww"/>
</p:tagLst>
</file>

<file path=ppt/tags/tag347.xml><?xml version="1.0" encoding="utf-8"?>
<p:tagLst xmlns:p="http://schemas.openxmlformats.org/presentationml/2006/main">
  <p:tag name="THINKCELLSHAPEDONOTDELETE" val="pjnd3Z.SJy0y1FzDQyrivCQ"/>
</p:tagLst>
</file>

<file path=ppt/tags/tag348.xml><?xml version="1.0" encoding="utf-8"?>
<p:tagLst xmlns:p="http://schemas.openxmlformats.org/presentationml/2006/main">
  <p:tag name="THINKCELLSHAPEDONOTDELETE" val="p7rB_mMTQyUyAZEBk5uooSg"/>
</p:tagLst>
</file>

<file path=ppt/tags/tag349.xml><?xml version="1.0" encoding="utf-8"?>
<p:tagLst xmlns:p="http://schemas.openxmlformats.org/presentationml/2006/main">
  <p:tag name="THINKCELLSHAPEDONOTDELETE" val="pa0XsLKpyO0aRX8RbUHLQiw"/>
</p:tagLst>
</file>

<file path=ppt/tags/tag350.xml><?xml version="1.0" encoding="utf-8"?>
<p:tagLst xmlns:p="http://schemas.openxmlformats.org/presentationml/2006/main">
  <p:tag name="THINKCELLSHAPEDONOTDELETE" val="p0vAhqfP6vUae8WV3MRREVQ"/>
</p:tagLst>
</file>

<file path=ppt/tags/tag351.xml><?xml version="1.0" encoding="utf-8"?>
<p:tagLst xmlns:p="http://schemas.openxmlformats.org/presentationml/2006/main">
  <p:tag name="THINKCELLSHAPEDONOTDELETE" val="puw9x80YDUEeCBT8SCYgp5Q"/>
</p:tagLst>
</file>

<file path=ppt/tags/tag352.xml><?xml version="1.0" encoding="utf-8"?>
<p:tagLst xmlns:p="http://schemas.openxmlformats.org/presentationml/2006/main">
  <p:tag name="THINKCELLSHAPEDONOTDELETE" val="pn0QQ3V.WH0agPQgQ22hSgg"/>
</p:tagLst>
</file>

<file path=ppt/tags/tag353.xml><?xml version="1.0" encoding="utf-8"?>
<p:tagLst xmlns:p="http://schemas.openxmlformats.org/presentationml/2006/main">
  <p:tag name="THINKCELLSHAPEDONOTDELETE" val="paWPh1DLCpEC_sWk7hLNZCQ"/>
</p:tagLst>
</file>

<file path=ppt/tags/tag354.xml><?xml version="1.0" encoding="utf-8"?>
<p:tagLst xmlns:p="http://schemas.openxmlformats.org/presentationml/2006/main">
  <p:tag name="THINKCELLSHAPEDONOTDELETE" val="p6zJryJYwDkqjjSAR62va1g"/>
</p:tagLst>
</file>

<file path=ppt/tags/tag355.xml><?xml version="1.0" encoding="utf-8"?>
<p:tagLst xmlns:p="http://schemas.openxmlformats.org/presentationml/2006/main">
  <p:tag name="THINKCELLSHAPEDONOTDELETE" val="pdsX.Q.DrFUe5EpzXYFe1Sw"/>
</p:tagLst>
</file>

<file path=ppt/tags/tag356.xml><?xml version="1.0" encoding="utf-8"?>
<p:tagLst xmlns:p="http://schemas.openxmlformats.org/presentationml/2006/main">
  <p:tag name="THINKCELLSHAPEDONOTDELETE" val="pJvh3j3RetEybu2DVb_1JTw"/>
</p:tagLst>
</file>

<file path=ppt/tags/tag357.xml><?xml version="1.0" encoding="utf-8"?>
<p:tagLst xmlns:p="http://schemas.openxmlformats.org/presentationml/2006/main">
  <p:tag name="THINKCELLSHAPEDONOTDELETE" val="pgMCo8AarwkmFEtKjpFT6yA"/>
</p:tagLst>
</file>

<file path=ppt/tags/tag358.xml><?xml version="1.0" encoding="utf-8"?>
<p:tagLst xmlns:p="http://schemas.openxmlformats.org/presentationml/2006/main">
  <p:tag name="THINKCELLSHAPEDONOTDELETE" val="psuzuZeWc406FrT1OBrOe1Q"/>
</p:tagLst>
</file>

<file path=ppt/tags/tag359.xml><?xml version="1.0" encoding="utf-8"?>
<p:tagLst xmlns:p="http://schemas.openxmlformats.org/presentationml/2006/main">
  <p:tag name="THINKCELLSHAPEDONOTDELETE" val="pYrv3aRPs0kmyLFJCkQtUHg"/>
</p:tagLst>
</file>

<file path=ppt/tags/tag360.xml><?xml version="1.0" encoding="utf-8"?>
<p:tagLst xmlns:p="http://schemas.openxmlformats.org/presentationml/2006/main">
  <p:tag name="THINKCELLSHAPEDONOTDELETE" val="poumCa5MBnU6yVHCDzqhvnA"/>
</p:tagLst>
</file>

<file path=ppt/tags/tag361.xml><?xml version="1.0" encoding="utf-8"?>
<p:tagLst xmlns:p="http://schemas.openxmlformats.org/presentationml/2006/main">
  <p:tag name="THINKCELLSHAPEDONOTDELETE" val="pQ.nolDZia0SkC8ESlkOSPA"/>
</p:tagLst>
</file>

<file path=ppt/tags/tag362.xml><?xml version="1.0" encoding="utf-8"?>
<p:tagLst xmlns:p="http://schemas.openxmlformats.org/presentationml/2006/main">
  <p:tag name="THINKCELLSHAPEDONOTDELETE" val="pun4ovdeLuUKxL1UW.owLVw"/>
</p:tagLst>
</file>

<file path=ppt/tags/tag363.xml><?xml version="1.0" encoding="utf-8"?>
<p:tagLst xmlns:p="http://schemas.openxmlformats.org/presentationml/2006/main">
  <p:tag name="THINKCELLSHAPEDONOTDELETE" val="pOeSWPCe16ECEFC3uZckg4w"/>
</p:tagLst>
</file>

<file path=ppt/tags/tag364.xml><?xml version="1.0" encoding="utf-8"?>
<p:tagLst xmlns:p="http://schemas.openxmlformats.org/presentationml/2006/main">
  <p:tag name="THINKCELLSHAPEDONOTDELETE" val="pcRz..vIvAkmPnKwgLuk3Rw"/>
</p:tagLst>
</file>

<file path=ppt/tags/tag365.xml><?xml version="1.0" encoding="utf-8"?>
<p:tagLst xmlns:p="http://schemas.openxmlformats.org/presentationml/2006/main">
  <p:tag name="THINKCELLSHAPEDONOTDELETE" val="pbGvieIZZakGwUfIVJ7Y4Mg"/>
</p:tagLst>
</file>

<file path=ppt/tags/tag366.xml><?xml version="1.0" encoding="utf-8"?>
<p:tagLst xmlns:p="http://schemas.openxmlformats.org/presentationml/2006/main">
  <p:tag name="THINKCELLSHAPEDONOTDELETE" val="pDhPut8j3PkupGnmA6zFyRQ"/>
</p:tagLst>
</file>

<file path=ppt/tags/tag367.xml><?xml version="1.0" encoding="utf-8"?>
<p:tagLst xmlns:p="http://schemas.openxmlformats.org/presentationml/2006/main">
  <p:tag name="THINKCELLSHAPEDONOTDELETE" val="p_C0M6SdEiE27Rrxn8kHShg"/>
</p:tagLst>
</file>

<file path=ppt/tags/tag368.xml><?xml version="1.0" encoding="utf-8"?>
<p:tagLst xmlns:p="http://schemas.openxmlformats.org/presentationml/2006/main">
  <p:tag name="THINKCELLSHAPEDONOTDELETE" val="pEb3wtlolpkqz30RyCeV2DA"/>
</p:tagLst>
</file>

<file path=ppt/tags/tag369.xml><?xml version="1.0" encoding="utf-8"?>
<p:tagLst xmlns:p="http://schemas.openxmlformats.org/presentationml/2006/main">
  <p:tag name="THINKCELLSHAPEDONOTDELETE" val="piu5rhQ3BKUKHzRak3vbsZw"/>
</p:tagLst>
</file>

<file path=ppt/tags/tag370.xml><?xml version="1.0" encoding="utf-8"?>
<p:tagLst xmlns:p="http://schemas.openxmlformats.org/presentationml/2006/main">
  <p:tag name="THINKCELLSHAPEDONOTDELETE" val="pKu4xjXcgVESG2cpY1bKJJg"/>
</p:tagLst>
</file>

<file path=ppt/tags/tag371.xml><?xml version="1.0" encoding="utf-8"?>
<p:tagLst xmlns:p="http://schemas.openxmlformats.org/presentationml/2006/main">
  <p:tag name="THINKCELLSHAPEDONOTDELETE" val="pN9ZeRhObMkiKubR6ieKvUg"/>
</p:tagLst>
</file>

<file path=ppt/tags/tag372.xml><?xml version="1.0" encoding="utf-8"?>
<p:tagLst xmlns:p="http://schemas.openxmlformats.org/presentationml/2006/main">
  <p:tag name="THINKCELLSHAPEDONOTDELETE" val="p2fM2.KlyK0OiHn66U4O4SA"/>
</p:tagLst>
</file>

<file path=ppt/tags/tag373.xml><?xml version="1.0" encoding="utf-8"?>
<p:tagLst xmlns:p="http://schemas.openxmlformats.org/presentationml/2006/main">
  <p:tag name="THINKCELLSHAPEDONOTDELETE" val="pGmpAXcB_F0.kNEC6vWor.w"/>
</p:tagLst>
</file>

<file path=ppt/tags/tag374.xml><?xml version="1.0" encoding="utf-8"?>
<p:tagLst xmlns:p="http://schemas.openxmlformats.org/presentationml/2006/main">
  <p:tag name="THINKCELLSHAPEDONOTDELETE" val="pUQs_qg5YqkCXuShPArr5QA"/>
</p:tagLst>
</file>

<file path=ppt/tags/tag375.xml><?xml version="1.0" encoding="utf-8"?>
<p:tagLst xmlns:p="http://schemas.openxmlformats.org/presentationml/2006/main">
  <p:tag name="THINKCELLSHAPEDONOTDELETE" val="pc5pkBsTjbEiqMcJ4ku_8Jw"/>
</p:tagLst>
</file>

<file path=ppt/tags/tag376.xml><?xml version="1.0" encoding="utf-8"?>
<p:tagLst xmlns:p="http://schemas.openxmlformats.org/presentationml/2006/main">
  <p:tag name="THINKCELLSHAPEDONOTDELETE" val="pEPpSyo_eyEaRnv5aNFtZcQ"/>
</p:tagLst>
</file>

<file path=ppt/tags/tag377.xml><?xml version="1.0" encoding="utf-8"?>
<p:tagLst xmlns:p="http://schemas.openxmlformats.org/presentationml/2006/main">
  <p:tag name="THINKCELLSHAPEDONOTDELETE" val="p48_Gi7jeLUWo6yvNknEw8A"/>
</p:tagLst>
</file>

<file path=ppt/tags/tag378.xml><?xml version="1.0" encoding="utf-8"?>
<p:tagLst xmlns:p="http://schemas.openxmlformats.org/presentationml/2006/main">
  <p:tag name="THINKCELLSHAPEDONOTDELETE" val="pIQDunE.fykOcSYI7k4oq3Q"/>
</p:tagLst>
</file>

<file path=ppt/tags/tag379.xml><?xml version="1.0" encoding="utf-8"?>
<p:tagLst xmlns:p="http://schemas.openxmlformats.org/presentationml/2006/main">
  <p:tag name="THINKCELLSHAPEDONOTDELETE" val="pcGEc6q0RZEuZSCqI8_ziwQ"/>
</p:tagLst>
</file>

<file path=ppt/tags/tag380.xml><?xml version="1.0" encoding="utf-8"?>
<p:tagLst xmlns:p="http://schemas.openxmlformats.org/presentationml/2006/main">
  <p:tag name="THINKCELLSHAPEDONOTDELETE" val="p20zLSNxONEmsz7OmjSrnjg"/>
</p:tagLst>
</file>

<file path=ppt/tags/tag381.xml><?xml version="1.0" encoding="utf-8"?>
<p:tagLst xmlns:p="http://schemas.openxmlformats.org/presentationml/2006/main">
  <p:tag name="THINKCELLSHAPEDONOTDELETE" val="pvc65xiFJTUidmYbyT7RPww"/>
</p:tagLst>
</file>

<file path=ppt/tags/tag382.xml><?xml version="1.0" encoding="utf-8"?>
<p:tagLst xmlns:p="http://schemas.openxmlformats.org/presentationml/2006/main">
  <p:tag name="THINKCELLSHAPEDONOTDELETE" val="pzGc94cv_10OX2tMncXMhqg"/>
</p:tagLst>
</file>

<file path=ppt/tags/tag383.xml><?xml version="1.0" encoding="utf-8"?>
<p:tagLst xmlns:p="http://schemas.openxmlformats.org/presentationml/2006/main">
  <p:tag name="THINKCELLSHAPEDONOTDELETE" val="pyIhSLEPmekaKX5HITiMwmA"/>
</p:tagLst>
</file>

<file path=ppt/tags/tag384.xml><?xml version="1.0" encoding="utf-8"?>
<p:tagLst xmlns:p="http://schemas.openxmlformats.org/presentationml/2006/main">
  <p:tag name="THINKCELLSHAPEDONOTDELETE" val="pIK4DF_WJrEqazpi0OmDjEQ"/>
</p:tagLst>
</file>

<file path=ppt/tags/tag385.xml><?xml version="1.0" encoding="utf-8"?>
<p:tagLst xmlns:p="http://schemas.openxmlformats.org/presentationml/2006/main">
  <p:tag name="THINKCELLSHAPEDONOTDELETE" val="pJtWv5fBXt0e50zJrPUj2Hw"/>
</p:tagLst>
</file>

<file path=ppt/tags/tag386.xml><?xml version="1.0" encoding="utf-8"?>
<p:tagLst xmlns:p="http://schemas.openxmlformats.org/presentationml/2006/main">
  <p:tag name="THINKCELLSHAPEDONOTDELETE" val="pDw3vFy2kk0W2NpD07GWkcA"/>
</p:tagLst>
</file>

<file path=ppt/tags/tag387.xml><?xml version="1.0" encoding="utf-8"?>
<p:tagLst xmlns:p="http://schemas.openxmlformats.org/presentationml/2006/main">
  <p:tag name="THINKCELLSHAPEDONOTDELETE" val="pfgAwEmS9sUmgSZNl_i4obA"/>
</p:tagLst>
</file>

<file path=ppt/tags/tag388.xml><?xml version="1.0" encoding="utf-8"?>
<p:tagLst xmlns:p="http://schemas.openxmlformats.org/presentationml/2006/main">
  <p:tag name="THINKCELLSHAPEDONOTDELETE" val="pYf1Z3rRssEmC8D494.8Mrw"/>
</p:tagLst>
</file>

<file path=ppt/tags/tag389.xml><?xml version="1.0" encoding="utf-8"?>
<p:tagLst xmlns:p="http://schemas.openxmlformats.org/presentationml/2006/main">
  <p:tag name="THINKCELLSHAPEDONOTDELETE" val="pmCSX1juouUupJXw.2IlxLQ"/>
</p:tagLst>
</file>

<file path=ppt/tags/tag390.xml><?xml version="1.0" encoding="utf-8"?>
<p:tagLst xmlns:p="http://schemas.openxmlformats.org/presentationml/2006/main">
  <p:tag name="THINKCELLSHAPEDONOTDELETE" val="pLuOaZWmt.kS1gMhfS0ll_g"/>
</p:tagLst>
</file>

<file path=ppt/tags/tag391.xml><?xml version="1.0" encoding="utf-8"?>
<p:tagLst xmlns:p="http://schemas.openxmlformats.org/presentationml/2006/main">
  <p:tag name="THINKCELLSHAPEDONOTDELETE" val="pKEqOg7JyuE.nXGlfj6Ldgg"/>
</p:tagLst>
</file>

<file path=ppt/tags/tag392.xml><?xml version="1.0" encoding="utf-8"?>
<p:tagLst xmlns:p="http://schemas.openxmlformats.org/presentationml/2006/main">
  <p:tag name="THINKCELLSHAPEDONOTDELETE" val="p0yBFUYawKECLjez17DOMTQ"/>
</p:tagLst>
</file>

<file path=ppt/tags/tag393.xml><?xml version="1.0" encoding="utf-8"?>
<p:tagLst xmlns:p="http://schemas.openxmlformats.org/presentationml/2006/main">
  <p:tag name="THINKCELLSHAPEDONOTDELETE" val="pa5HK6KCNQUqlSbf_OINWRA"/>
</p:tagLst>
</file>

<file path=ppt/tags/tag394.xml><?xml version="1.0" encoding="utf-8"?>
<p:tagLst xmlns:p="http://schemas.openxmlformats.org/presentationml/2006/main">
  <p:tag name="THINKCELLSHAPEDONOTDELETE" val="pMDHLAd_AJUmC0yORq_ceXA"/>
</p:tagLst>
</file>

<file path=ppt/tags/tag395.xml><?xml version="1.0" encoding="utf-8"?>
<p:tagLst xmlns:p="http://schemas.openxmlformats.org/presentationml/2006/main">
  <p:tag name="THINKCELLSHAPEDONOTDELETE" val="pc3NwkUkBL02uhGHVEh59RQ"/>
</p:tagLst>
</file>

<file path=ppt/tags/tag396.xml><?xml version="1.0" encoding="utf-8"?>
<p:tagLst xmlns:p="http://schemas.openxmlformats.org/presentationml/2006/main">
  <p:tag name="THINKCELLSHAPEDONOTDELETE" val="pvFtIAeDniU._ouaDH4XUrQ"/>
</p:tagLst>
</file>

<file path=ppt/tags/tag397.xml><?xml version="1.0" encoding="utf-8"?>
<p:tagLst xmlns:p="http://schemas.openxmlformats.org/presentationml/2006/main">
  <p:tag name="THINKCELLSHAPEDONOTDELETE" val="pJOTHNtP1ZUGnr5YD3vzYNQ"/>
</p:tagLst>
</file>

<file path=ppt/tags/tag398.xml><?xml version="1.0" encoding="utf-8"?>
<p:tagLst xmlns:p="http://schemas.openxmlformats.org/presentationml/2006/main">
  <p:tag name="THINKCELLSHAPEDONOTDELETE" val="pgSw5gBWEwUq6gGIi9LnNUQ"/>
</p:tagLst>
</file>

<file path=ppt/tags/tag399.xml><?xml version="1.0" encoding="utf-8"?>
<p:tagLst xmlns:p="http://schemas.openxmlformats.org/presentationml/2006/main">
  <p:tag name="THINKCELLSHAPEDONOTDELETE" val="pcckRhiGwNkKoodkiqD7TfA"/>
</p:tagLst>
</file>

<file path=ppt/tags/tag400.xml><?xml version="1.0" encoding="utf-8"?>
<p:tagLst xmlns:p="http://schemas.openxmlformats.org/presentationml/2006/main">
  <p:tag name="THINKCELLSHAPEDONOTDELETE" val="pC1GQi_QK3k29rZQtsDo._A"/>
</p:tagLst>
</file>

<file path=ppt/tags/tag401.xml><?xml version="1.0" encoding="utf-8"?>
<p:tagLst xmlns:p="http://schemas.openxmlformats.org/presentationml/2006/main">
  <p:tag name="THINKCELLSHAPEDONOTDELETE" val="p1dI53HHuT0iWyERJtbUWUg"/>
</p:tagLst>
</file>

<file path=ppt/tags/tag402.xml><?xml version="1.0" encoding="utf-8"?>
<p:tagLst xmlns:p="http://schemas.openxmlformats.org/presentationml/2006/main">
  <p:tag name="THINKCELLSHAPEDONOTDELETE" val="pVfzqzoe_pUiRyFQwkTNU4g"/>
</p:tagLst>
</file>

<file path=ppt/tags/tag403.xml><?xml version="1.0" encoding="utf-8"?>
<p:tagLst xmlns:p="http://schemas.openxmlformats.org/presentationml/2006/main">
  <p:tag name="THINKCELLSHAPEDONOTDELETE" val="pHSWzljmtUE.qXLS9ACcu5A"/>
</p:tagLst>
</file>

<file path=ppt/tags/tag404.xml><?xml version="1.0" encoding="utf-8"?>
<p:tagLst xmlns:p="http://schemas.openxmlformats.org/presentationml/2006/main">
  <p:tag name="THINKCELLSHAPEDONOTDELETE" val="ptS2M8UbHS0yoBN2n_0JrAg"/>
</p:tagLst>
</file>

<file path=ppt/tags/tag405.xml><?xml version="1.0" encoding="utf-8"?>
<p:tagLst xmlns:p="http://schemas.openxmlformats.org/presentationml/2006/main">
  <p:tag name="THINKCELLSHAPEDONOTDELETE" val="p9xJ0WRrYyE2YM_czJ3jkVA"/>
</p:tagLst>
</file>

<file path=ppt/tags/tag406.xml><?xml version="1.0" encoding="utf-8"?>
<p:tagLst xmlns:p="http://schemas.openxmlformats.org/presentationml/2006/main">
  <p:tag name="THINKCELLSHAPEDONOTDELETE" val="ptBar5p9O6kirD2czS69cHA"/>
</p:tagLst>
</file>

<file path=ppt/tags/tag407.xml><?xml version="1.0" encoding="utf-8"?>
<p:tagLst xmlns:p="http://schemas.openxmlformats.org/presentationml/2006/main">
  <p:tag name="THINKCELLSHAPEDONOTDELETE" val="pyCDaQXpIb0G3.XoIvROheA"/>
</p:tagLst>
</file>

<file path=ppt/tags/tag408.xml><?xml version="1.0" encoding="utf-8"?>
<p:tagLst xmlns:p="http://schemas.openxmlformats.org/presentationml/2006/main">
  <p:tag name="THINKCELLSHAPEDONOTDELETE" val="purYakPXJyEqqTeDIbYSjlQ"/>
</p:tagLst>
</file>

<file path=ppt/tags/tag409.xml><?xml version="1.0" encoding="utf-8"?>
<p:tagLst xmlns:p="http://schemas.openxmlformats.org/presentationml/2006/main">
  <p:tag name="THINKCELLSHAPEDONOTDELETE" val="pUzLnYVBhh0iUntZp0qv17A"/>
</p:tagLst>
</file>

<file path=ppt/tags/tag410.xml><?xml version="1.0" encoding="utf-8"?>
<p:tagLst xmlns:p="http://schemas.openxmlformats.org/presentationml/2006/main">
  <p:tag name="THINKCELLSHAPEDONOTDELETE" val="pmf9bzqqMbEqqkwJcX8DaiQ"/>
</p:tagLst>
</file>

<file path=ppt/tags/tag411.xml><?xml version="1.0" encoding="utf-8"?>
<p:tagLst xmlns:p="http://schemas.openxmlformats.org/presentationml/2006/main">
  <p:tag name="THINKCELLSHAPEDONOTDELETE" val="pKf8Bl8OQn0SzOyf_tN9s6Q"/>
</p:tagLst>
</file>

<file path=ppt/tags/tag412.xml><?xml version="1.0" encoding="utf-8"?>
<p:tagLst xmlns:p="http://schemas.openxmlformats.org/presentationml/2006/main">
  <p:tag name="THINKCELLSHAPEDONOTDELETE" val="p6mBXKZ_WjUOJLLqg9aZAcw"/>
</p:tagLst>
</file>

<file path=ppt/tags/tag413.xml><?xml version="1.0" encoding="utf-8"?>
<p:tagLst xmlns:p="http://schemas.openxmlformats.org/presentationml/2006/main">
  <p:tag name="THINKCELLSHAPEDONOTDELETE" val="pV3DwiIm9Ok.5j4zFASQLRA"/>
</p:tagLst>
</file>

<file path=ppt/tags/tag414.xml><?xml version="1.0" encoding="utf-8"?>
<p:tagLst xmlns:p="http://schemas.openxmlformats.org/presentationml/2006/main">
  <p:tag name="THINKCELLSHAPEDONOTDELETE" val="pgXWBzTmZdEmy028Y_pbNpA"/>
</p:tagLst>
</file>

<file path=ppt/tags/tag415.xml><?xml version="1.0" encoding="utf-8"?>
<p:tagLst xmlns:p="http://schemas.openxmlformats.org/presentationml/2006/main">
  <p:tag name="THINKCELLSHAPEDONOTDELETE" val="pCnWjK2EI.U6PyYR_RNkmTg"/>
</p:tagLst>
</file>

<file path=ppt/tags/tag416.xml><?xml version="1.0" encoding="utf-8"?>
<p:tagLst xmlns:p="http://schemas.openxmlformats.org/presentationml/2006/main">
  <p:tag name="THINKCELLSHAPEDONOTDELETE" val="pH_Z8aUJMXEipgIaLYc1W6A"/>
</p:tagLst>
</file>

<file path=ppt/tags/tag417.xml><?xml version="1.0" encoding="utf-8"?>
<p:tagLst xmlns:p="http://schemas.openxmlformats.org/presentationml/2006/main">
  <p:tag name="THINKCELLSHAPEDONOTDELETE" val="pqPn2rN4DV0ishYjAcGdSmQ"/>
</p:tagLst>
</file>

<file path=ppt/tags/tag418.xml><?xml version="1.0" encoding="utf-8"?>
<p:tagLst xmlns:p="http://schemas.openxmlformats.org/presentationml/2006/main">
  <p:tag name="THINKCELLSHAPEDONOTDELETE" val="pMT.2aflalEC00GfcPYcvrg"/>
</p:tagLst>
</file>

<file path=ppt/tags/tag419.xml><?xml version="1.0" encoding="utf-8"?>
<p:tagLst xmlns:p="http://schemas.openxmlformats.org/presentationml/2006/main">
  <p:tag name="THINKCELLSHAPEDONOTDELETE" val="pCtB6Dddk6USQwWU1dz1jaw"/>
</p:tagLst>
</file>

<file path=ppt/tags/tag420.xml><?xml version="1.0" encoding="utf-8"?>
<p:tagLst xmlns:p="http://schemas.openxmlformats.org/presentationml/2006/main">
  <p:tag name="THINKCELLSHAPEDONOTDELETE" val="pBuwzP8QkI0WtrPkdzg8NOg"/>
</p:tagLst>
</file>

<file path=ppt/tags/tag421.xml><?xml version="1.0" encoding="utf-8"?>
<p:tagLst xmlns:p="http://schemas.openxmlformats.org/presentationml/2006/main">
  <p:tag name="THINKCELLSHAPEDONOTDELETE" val="pEY9mSc6hDECrcLHeYr5WDQ"/>
</p:tagLst>
</file>

<file path=ppt/tags/tag422.xml><?xml version="1.0" encoding="utf-8"?>
<p:tagLst xmlns:p="http://schemas.openxmlformats.org/presentationml/2006/main">
  <p:tag name="THINKCELLSHAPEDONOTDELETE" val="p5mVdkTUYJki1kXSvurCX0g"/>
</p:tagLst>
</file>

<file path=ppt/tags/tag423.xml><?xml version="1.0" encoding="utf-8"?>
<p:tagLst xmlns:p="http://schemas.openxmlformats.org/presentationml/2006/main">
  <p:tag name="THINKCELLSHAPEDONOTDELETE" val="pwp4By_KnUUylg28NkrwqDQ"/>
</p:tagLst>
</file>

<file path=ppt/tags/tag424.xml><?xml version="1.0" encoding="utf-8"?>
<p:tagLst xmlns:p="http://schemas.openxmlformats.org/presentationml/2006/main">
  <p:tag name="THINKCELLSHAPEDONOTDELETE" val="pTPSuLTDgBU.T0GI499wOqA"/>
</p:tagLst>
</file>

<file path=ppt/tags/tag425.xml><?xml version="1.0" encoding="utf-8"?>
<p:tagLst xmlns:p="http://schemas.openxmlformats.org/presentationml/2006/main">
  <p:tag name="THINKCELLSHAPEDONOTDELETE" val="pHg_al8RxgEmzxDX21dcAxw"/>
</p:tagLst>
</file>

<file path=ppt/tags/tag426.xml><?xml version="1.0" encoding="utf-8"?>
<p:tagLst xmlns:p="http://schemas.openxmlformats.org/presentationml/2006/main">
  <p:tag name="THINKCELLSHAPEDONOTDELETE" val="pBJ9t7yEFtkSAZLtY4IHJeg"/>
</p:tagLst>
</file>

<file path=ppt/tags/tag427.xml><?xml version="1.0" encoding="utf-8"?>
<p:tagLst xmlns:p="http://schemas.openxmlformats.org/presentationml/2006/main">
  <p:tag name="THINKCELLSHAPEDONOTDELETE" val="pzhMYOp65G0CfaYZE8m6dIg"/>
</p:tagLst>
</file>

<file path=ppt/tags/tag428.xml><?xml version="1.0" encoding="utf-8"?>
<p:tagLst xmlns:p="http://schemas.openxmlformats.org/presentationml/2006/main">
  <p:tag name="THINKCELLSHAPEDONOTDELETE" val="p5SJV4PsNUUKKp17lT4kbRA"/>
</p:tagLst>
</file>

<file path=ppt/tags/tag429.xml><?xml version="1.0" encoding="utf-8"?>
<p:tagLst xmlns:p="http://schemas.openxmlformats.org/presentationml/2006/main">
  <p:tag name="THINKCELLSHAPEDONOTDELETE" val="prWAJYWsnq0uhr51B6Rv7hA"/>
</p:tagLst>
</file>

<file path=ppt/tags/tag430.xml><?xml version="1.0" encoding="utf-8"?>
<p:tagLst xmlns:p="http://schemas.openxmlformats.org/presentationml/2006/main">
  <p:tag name="THINKCELLSHAPEDONOTDELETE" val="prMAwcgnPSkyz.kbqOokccA"/>
</p:tagLst>
</file>

<file path=ppt/tags/tag431.xml><?xml version="1.0" encoding="utf-8"?>
<p:tagLst xmlns:p="http://schemas.openxmlformats.org/presentationml/2006/main">
  <p:tag name="THINKCELLSHAPEDONOTDELETE" val="p2zWedWpfuE2R68Vo5pwEbg"/>
</p:tagLst>
</file>

<file path=ppt/tags/tag432.xml><?xml version="1.0" encoding="utf-8"?>
<p:tagLst xmlns:p="http://schemas.openxmlformats.org/presentationml/2006/main">
  <p:tag name="THINKCELLSHAPEDONOTDELETE" val="pv7La_rupIkWNikIsOx5YTQ"/>
</p:tagLst>
</file>

<file path=ppt/tags/tag433.xml><?xml version="1.0" encoding="utf-8"?>
<p:tagLst xmlns:p="http://schemas.openxmlformats.org/presentationml/2006/main">
  <p:tag name="THINKCELLSHAPEDONOTDELETE" val="pvZv3U05.rEmUykd3Jk3P0A"/>
</p:tagLst>
</file>

<file path=ppt/tags/tag434.xml><?xml version="1.0" encoding="utf-8"?>
<p:tagLst xmlns:p="http://schemas.openxmlformats.org/presentationml/2006/main">
  <p:tag name="THINKCELLSHAPEDONOTDELETE" val="paj2JFzcXdEOcm2MoaQhNpw"/>
</p:tagLst>
</file>

<file path=ppt/tags/tag435.xml><?xml version="1.0" encoding="utf-8"?>
<p:tagLst xmlns:p="http://schemas.openxmlformats.org/presentationml/2006/main">
  <p:tag name="THINKCELLSHAPEDONOTDELETE" val="pwmJ7fnUANkCnlWQsqSnMcQ"/>
</p:tagLst>
</file>

<file path=ppt/tags/tag436.xml><?xml version="1.0" encoding="utf-8"?>
<p:tagLst xmlns:p="http://schemas.openxmlformats.org/presentationml/2006/main">
  <p:tag name="THINKCELLSHAPEDONOTDELETE" val="poeXbDVu6Hkurbh4dbdg5FQ"/>
</p:tagLst>
</file>

<file path=ppt/tags/tag437.xml><?xml version="1.0" encoding="utf-8"?>
<p:tagLst xmlns:p="http://schemas.openxmlformats.org/presentationml/2006/main">
  <p:tag name="THINKCELLSHAPEDONOTDELETE" val="pPVeMvPcJFkCcHs0HxCnJKQ"/>
</p:tagLst>
</file>

<file path=ppt/tags/tag438.xml><?xml version="1.0" encoding="utf-8"?>
<p:tagLst xmlns:p="http://schemas.openxmlformats.org/presentationml/2006/main">
  <p:tag name="THINKCELLSHAPEDONOTDELETE" val="p8e1a4jzSA028z7CkWs6Rqw"/>
</p:tagLst>
</file>

<file path=ppt/tags/tag439.xml><?xml version="1.0" encoding="utf-8"?>
<p:tagLst xmlns:p="http://schemas.openxmlformats.org/presentationml/2006/main">
  <p:tag name="THINKCELLSHAPEDONOTDELETE" val="p4zTERrg7r0ePBw9VcJGC2w"/>
</p:tagLst>
</file>

<file path=ppt/tags/tag440.xml><?xml version="1.0" encoding="utf-8"?>
<p:tagLst xmlns:p="http://schemas.openxmlformats.org/presentationml/2006/main">
  <p:tag name="THINKCELLSHAPEDONOTDELETE" val="pEYOvEgrJjkK8CUBNuU2I3w"/>
</p:tagLst>
</file>

<file path=ppt/tags/tag441.xml><?xml version="1.0" encoding="utf-8"?>
<p:tagLst xmlns:p="http://schemas.openxmlformats.org/presentationml/2006/main">
  <p:tag name="THINKCELLSHAPEDONOTDELETE" val="pcuKxAXWAyES2cDBFJfGWtg"/>
</p:tagLst>
</file>

<file path=ppt/tags/tag442.xml><?xml version="1.0" encoding="utf-8"?>
<p:tagLst xmlns:p="http://schemas.openxmlformats.org/presentationml/2006/main">
  <p:tag name="THINKCELLSHAPEDONOTDELETE" val="pCjLQRoGoQUGpdcqlrBYUcA"/>
</p:tagLst>
</file>

<file path=ppt/tags/tag443.xml><?xml version="1.0" encoding="utf-8"?>
<p:tagLst xmlns:p="http://schemas.openxmlformats.org/presentationml/2006/main">
  <p:tag name="THINKCELLSHAPEDONOTDELETE" val="p0SGfdKwEPky.HoRJc4TEUA"/>
</p:tagLst>
</file>

<file path=ppt/tags/tag444.xml><?xml version="1.0" encoding="utf-8"?>
<p:tagLst xmlns:p="http://schemas.openxmlformats.org/presentationml/2006/main">
  <p:tag name="THINKCELLSHAPEDONOTDELETE" val="pKpLJRMd_HkW0_.lbImT0oA"/>
</p:tagLst>
</file>

<file path=ppt/tags/tag445.xml><?xml version="1.0" encoding="utf-8"?>
<p:tagLst xmlns:p="http://schemas.openxmlformats.org/presentationml/2006/main">
  <p:tag name="THINKCELLSHAPEDONOTDELETE" val="pjB.195GAhU25XgtdfkZ0Uw"/>
</p:tagLst>
</file>

<file path=ppt/tags/tag446.xml><?xml version="1.0" encoding="utf-8"?>
<p:tagLst xmlns:p="http://schemas.openxmlformats.org/presentationml/2006/main">
  <p:tag name="THINKCELLSHAPEDONOTDELETE" val="pf0bRqq7V.kaHLtk3OHeO1w"/>
</p:tagLst>
</file>

<file path=ppt/tags/tag447.xml><?xml version="1.0" encoding="utf-8"?>
<p:tagLst xmlns:p="http://schemas.openxmlformats.org/presentationml/2006/main">
  <p:tag name="THINKCELLSHAPEDONOTDELETE" val="p2I.x8UOwP0aIG_wHpnOo8w"/>
</p:tagLst>
</file>

<file path=ppt/tags/tag448.xml><?xml version="1.0" encoding="utf-8"?>
<p:tagLst xmlns:p="http://schemas.openxmlformats.org/presentationml/2006/main">
  <p:tag name="THINKCELLSHAPEDONOTDELETE" val="p7GXgDvYgHUGZ3dIald132Q"/>
</p:tagLst>
</file>

<file path=ppt/tags/tag449.xml><?xml version="1.0" encoding="utf-8"?>
<p:tagLst xmlns:p="http://schemas.openxmlformats.org/presentationml/2006/main">
  <p:tag name="THINKCELLSHAPEDONOTDELETE" val="pK1RCGm1Hn0yp1fvj08orew"/>
</p:tagLst>
</file>

<file path=ppt/tags/tag450.xml><?xml version="1.0" encoding="utf-8"?>
<p:tagLst xmlns:p="http://schemas.openxmlformats.org/presentationml/2006/main">
  <p:tag name="THINKCELLSHAPEDONOTDELETE" val="pvleLnok0g0a7JtT8GURdbg"/>
</p:tagLst>
</file>

<file path=ppt/tags/tag451.xml><?xml version="1.0" encoding="utf-8"?>
<p:tagLst xmlns:p="http://schemas.openxmlformats.org/presentationml/2006/main">
  <p:tag name="THINKCELLSHAPEDONOTDELETE" val="p378zv1WWMUejfsuxwYEPVg"/>
</p:tagLst>
</file>

<file path=ppt/tags/tag452.xml><?xml version="1.0" encoding="utf-8"?>
<p:tagLst xmlns:p="http://schemas.openxmlformats.org/presentationml/2006/main">
  <p:tag name="THINKCELLSHAPEDONOTDELETE" val="ptAcdrRCafUmLtV1wq4NSsQ"/>
</p:tagLst>
</file>

<file path=ppt/tags/tag453.xml><?xml version="1.0" encoding="utf-8"?>
<p:tagLst xmlns:p="http://schemas.openxmlformats.org/presentationml/2006/main">
  <p:tag name="THINKCELLSHAPEDONOTDELETE" val="p.ZALB9Y6pU2vXj9BR7jykg"/>
</p:tagLst>
</file>

<file path=ppt/tags/tag454.xml><?xml version="1.0" encoding="utf-8"?>
<p:tagLst xmlns:p="http://schemas.openxmlformats.org/presentationml/2006/main">
  <p:tag name="THINKCELLSHAPEDONOTDELETE" val="peud7EyOKpEig2Ov0LU0l7A"/>
</p:tagLst>
</file>

<file path=ppt/tags/tag455.xml><?xml version="1.0" encoding="utf-8"?>
<p:tagLst xmlns:p="http://schemas.openxmlformats.org/presentationml/2006/main">
  <p:tag name="THINKCELLSHAPEDONOTDELETE" val="p6Gq8A7qpjUG.0ctxTZD8fQ"/>
</p:tagLst>
</file>

<file path=ppt/tags/tag456.xml><?xml version="1.0" encoding="utf-8"?>
<p:tagLst xmlns:p="http://schemas.openxmlformats.org/presentationml/2006/main">
  <p:tag name="THINKCELLSHAPEDONOTDELETE" val="pFukLuHKOYUyULt_6vYZKnw"/>
</p:tagLst>
</file>

<file path=ppt/tags/tag457.xml><?xml version="1.0" encoding="utf-8"?>
<p:tagLst xmlns:p="http://schemas.openxmlformats.org/presentationml/2006/main">
  <p:tag name="THINKCELLSHAPEDONOTDELETE" val="p.PbKj6vOv0a4RSUe4jkNyQ"/>
</p:tagLst>
</file>

<file path=ppt/tags/tag458.xml><?xml version="1.0" encoding="utf-8"?>
<p:tagLst xmlns:p="http://schemas.openxmlformats.org/presentationml/2006/main">
  <p:tag name="THINKCELLSHAPEDONOTDELETE" val="pRV3vEslsGEunv82VxDzfBQ"/>
</p:tagLst>
</file>

<file path=ppt/tags/tag459.xml><?xml version="1.0" encoding="utf-8"?>
<p:tagLst xmlns:p="http://schemas.openxmlformats.org/presentationml/2006/main">
  <p:tag name="THINKCELLSHAPEDONOTDELETE" val="p6_XgS.GzSUKN4qrdpSiclg"/>
</p:tagLst>
</file>

<file path=ppt/tags/tag460.xml><?xml version="1.0" encoding="utf-8"?>
<p:tagLst xmlns:p="http://schemas.openxmlformats.org/presentationml/2006/main">
  <p:tag name="THINKCELLSHAPEDONOTDELETE" val="pFxgb20rvLUCeRhPwBLdn0w"/>
</p:tagLst>
</file>

<file path=ppt/tags/tag461.xml><?xml version="1.0" encoding="utf-8"?>
<p:tagLst xmlns:p="http://schemas.openxmlformats.org/presentationml/2006/main">
  <p:tag name="THINKCELLSHAPEDONOTDELETE" val="pQFB8uEtaB02WH9l9rO2BeA"/>
</p:tagLst>
</file>

<file path=ppt/tags/tag462.xml><?xml version="1.0" encoding="utf-8"?>
<p:tagLst xmlns:p="http://schemas.openxmlformats.org/presentationml/2006/main">
  <p:tag name="THINKCELLSHAPEDONOTDELETE" val="pfHGt0zEUlEW23JaxoX0Q.g"/>
</p:tagLst>
</file>

<file path=ppt/tags/tag463.xml><?xml version="1.0" encoding="utf-8"?>
<p:tagLst xmlns:p="http://schemas.openxmlformats.org/presentationml/2006/main">
  <p:tag name="THINKCELLSHAPEDONOTDELETE" val="p8UXm6w7DYkqlyRuOttYIAw"/>
</p:tagLst>
</file>

<file path=ppt/tags/tag464.xml><?xml version="1.0" encoding="utf-8"?>
<p:tagLst xmlns:p="http://schemas.openxmlformats.org/presentationml/2006/main">
  <p:tag name="THINKCELLSHAPEDONOTDELETE" val="pFNzawGTZGUu..gV6rkWXqQ"/>
</p:tagLst>
</file>

<file path=ppt/tags/tag465.xml><?xml version="1.0" encoding="utf-8"?>
<p:tagLst xmlns:p="http://schemas.openxmlformats.org/presentationml/2006/main">
  <p:tag name="THINKCELLSHAPEDONOTDELETE" val="pR3x3E0mF10eZPr5.QvG1Zw"/>
</p:tagLst>
</file>

<file path=ppt/tags/tag466.xml><?xml version="1.0" encoding="utf-8"?>
<p:tagLst xmlns:p="http://schemas.openxmlformats.org/presentationml/2006/main">
  <p:tag name="THINKCELLSHAPEDONOTDELETE" val="pzTaIxX8380SasFkSn7l3qA"/>
</p:tagLst>
</file>

<file path=ppt/tags/tag467.xml><?xml version="1.0" encoding="utf-8"?>
<p:tagLst xmlns:p="http://schemas.openxmlformats.org/presentationml/2006/main">
  <p:tag name="THINKCELLSHAPEDONOTDELETE" val="pBSdl8_f570qFjKmYmBnuIw"/>
</p:tagLst>
</file>

<file path=ppt/tags/tag468.xml><?xml version="1.0" encoding="utf-8"?>
<p:tagLst xmlns:p="http://schemas.openxmlformats.org/presentationml/2006/main">
  <p:tag name="THINKCELLSHAPEDONOTDELETE" val="paR_ksFkYdEGuaMEZd94lFQ"/>
</p:tagLst>
</file>

<file path=ppt/tags/tag469.xml><?xml version="1.0" encoding="utf-8"?>
<p:tagLst xmlns:p="http://schemas.openxmlformats.org/presentationml/2006/main">
  <p:tag name="THINKCELLSHAPEDONOTDELETE" val="pHJlAntiWGkO6s.L7aPITZQ"/>
</p:tagLst>
</file>

<file path=ppt/tags/tag470.xml><?xml version="1.0" encoding="utf-8"?>
<p:tagLst xmlns:p="http://schemas.openxmlformats.org/presentationml/2006/main">
  <p:tag name="THINKCELLSHAPEDONOTDELETE" val="peIhd68hmjkuiB7FczIt3uw"/>
</p:tagLst>
</file>

<file path=ppt/tags/tag471.xml><?xml version="1.0" encoding="utf-8"?>
<p:tagLst xmlns:p="http://schemas.openxmlformats.org/presentationml/2006/main">
  <p:tag name="THINKCELLSHAPEDONOTDELETE" val="pdw3zkN4lZUafxniGcbBZnQ"/>
</p:tagLst>
</file>

<file path=ppt/tags/tag472.xml><?xml version="1.0" encoding="utf-8"?>
<p:tagLst xmlns:p="http://schemas.openxmlformats.org/presentationml/2006/main">
  <p:tag name="THINKCELLSHAPEDONOTDELETE" val="pShtIBdjInUqsXR5_7avI7Q"/>
</p:tagLst>
</file>

<file path=ppt/tags/tag473.xml><?xml version="1.0" encoding="utf-8"?>
<p:tagLst xmlns:p="http://schemas.openxmlformats.org/presentationml/2006/main">
  <p:tag name="THINKCELLSHAPEDONOTDELETE" val="pU_q2gZt5rkiuqAsoOWFoMA"/>
</p:tagLst>
</file>

<file path=ppt/tags/tag474.xml><?xml version="1.0" encoding="utf-8"?>
<p:tagLst xmlns:p="http://schemas.openxmlformats.org/presentationml/2006/main">
  <p:tag name="THINKCELLSHAPEDONOTDELETE" val="pyuLAGfeJMECIEaW1tRicGw"/>
</p:tagLst>
</file>

<file path=ppt/tags/tag475.xml><?xml version="1.0" encoding="utf-8"?>
<p:tagLst xmlns:p="http://schemas.openxmlformats.org/presentationml/2006/main">
  <p:tag name="THINKCELLSHAPEDONOTDELETE" val="po7BPwJA2BEODkRb2loVJpg"/>
</p:tagLst>
</file>

<file path=ppt/tags/tag476.xml><?xml version="1.0" encoding="utf-8"?>
<p:tagLst xmlns:p="http://schemas.openxmlformats.org/presentationml/2006/main">
  <p:tag name="THINKCELLSHAPEDONOTDELETE" val="p.3YSkiIh4E2FdZD4AM34.w"/>
</p:tagLst>
</file>

<file path=ppt/tags/tag477.xml><?xml version="1.0" encoding="utf-8"?>
<p:tagLst xmlns:p="http://schemas.openxmlformats.org/presentationml/2006/main">
  <p:tag name="THINKCELLSHAPEDONOTDELETE" val="p8eGf4SD2aU2yxL1ijSa9yQ"/>
</p:tagLst>
</file>

<file path=ppt/tags/tag478.xml><?xml version="1.0" encoding="utf-8"?>
<p:tagLst xmlns:p="http://schemas.openxmlformats.org/presentationml/2006/main">
  <p:tag name="THINKCELLSHAPEDONOTDELETE" val="p4glf6zjfsEGDE7TUdA2UVw"/>
</p:tagLst>
</file>

<file path=ppt/tags/tag479.xml><?xml version="1.0" encoding="utf-8"?>
<p:tagLst xmlns:p="http://schemas.openxmlformats.org/presentationml/2006/main">
  <p:tag name="THINKCELLSHAPEDONOTDELETE" val="pgBTlAnYAAkuf8FDf4Yc8XQ"/>
</p:tagLst>
</file>

<file path=ppt/tags/tag480.xml><?xml version="1.0" encoding="utf-8"?>
<p:tagLst xmlns:p="http://schemas.openxmlformats.org/presentationml/2006/main">
  <p:tag name="THINKCELLSHAPEDONOTDELETE" val="p97JPTODTRUGUyyZetv_MZA"/>
</p:tagLst>
</file>

<file path=ppt/tags/tag481.xml><?xml version="1.0" encoding="utf-8"?>
<p:tagLst xmlns:p="http://schemas.openxmlformats.org/presentationml/2006/main">
  <p:tag name="THINKCELLSHAPEDONOTDELETE" val="p2JkO_Jw7XEOoYPgiUASyrQ"/>
</p:tagLst>
</file>

<file path=ppt/tags/tag482.xml><?xml version="1.0" encoding="utf-8"?>
<p:tagLst xmlns:p="http://schemas.openxmlformats.org/presentationml/2006/main">
  <p:tag name="THINKCELLSHAPEDONOTDELETE" val="pwDwLC8dLy0GK6J7vLcOrRQ"/>
</p:tagLst>
</file>

<file path=ppt/tags/tag483.xml><?xml version="1.0" encoding="utf-8"?>
<p:tagLst xmlns:p="http://schemas.openxmlformats.org/presentationml/2006/main">
  <p:tag name="THINKCELLSHAPEDONOTDELETE" val="phVHpvFVRU0ennCzu1pFzxw"/>
</p:tagLst>
</file>

<file path=ppt/tags/tag484.xml><?xml version="1.0" encoding="utf-8"?>
<p:tagLst xmlns:p="http://schemas.openxmlformats.org/presentationml/2006/main">
  <p:tag name="THINKCELLSHAPEDONOTDELETE" val="pHufScJ3Su0.uZ43nXWEKsw"/>
</p:tagLst>
</file>

<file path=ppt/tags/tag485.xml><?xml version="1.0" encoding="utf-8"?>
<p:tagLst xmlns:p="http://schemas.openxmlformats.org/presentationml/2006/main">
  <p:tag name="THINKCELLSHAPEDONOTDELETE" val="pl9EQ3fSRf0uiBPiJd3tWjw"/>
</p:tagLst>
</file>

<file path=ppt/tags/tag486.xml><?xml version="1.0" encoding="utf-8"?>
<p:tagLst xmlns:p="http://schemas.openxmlformats.org/presentationml/2006/main">
  <p:tag name="THINKCELLSHAPEDONOTDELETE" val="pRn98kX2NR0Cg6F50OVgJAQ"/>
</p:tagLst>
</file>

<file path=ppt/tags/tag487.xml><?xml version="1.0" encoding="utf-8"?>
<p:tagLst xmlns:p="http://schemas.openxmlformats.org/presentationml/2006/main">
  <p:tag name="THINKCELLSHAPEDONOTDELETE" val="pQ1eQwGeG8kac3l3VtHh54w"/>
</p:tagLst>
</file>

<file path=ppt/tags/tag488.xml><?xml version="1.0" encoding="utf-8"?>
<p:tagLst xmlns:p="http://schemas.openxmlformats.org/presentationml/2006/main">
  <p:tag name="THINKCELLSHAPEDONOTDELETE" val="p1YRUnwyo.0i8fRL.0VRGUA"/>
</p:tagLst>
</file>

<file path=ppt/tags/tag489.xml><?xml version="1.0" encoding="utf-8"?>
<p:tagLst xmlns:p="http://schemas.openxmlformats.org/presentationml/2006/main">
  <p:tag name="THINKCELLSHAPEDONOTDELETE" val="pXWMaCKG3.kK8fhvNho_PDg"/>
</p:tagLst>
</file>

<file path=ppt/tags/tag490.xml><?xml version="1.0" encoding="utf-8"?>
<p:tagLst xmlns:p="http://schemas.openxmlformats.org/presentationml/2006/main">
  <p:tag name="THINKCELLSHAPEDONOTDELETE" val="pFQszBQxn7UOcI_0RRS1uFw"/>
</p:tagLst>
</file>

<file path=ppt/tags/tag491.xml><?xml version="1.0" encoding="utf-8"?>
<p:tagLst xmlns:p="http://schemas.openxmlformats.org/presentationml/2006/main">
  <p:tag name="THINKCELLSHAPEDONOTDELETE" val="pVIuIWEDZ9UuY6umD1bB1NQ"/>
</p:tagLst>
</file>

<file path=ppt/tags/tag492.xml><?xml version="1.0" encoding="utf-8"?>
<p:tagLst xmlns:p="http://schemas.openxmlformats.org/presentationml/2006/main">
  <p:tag name="THINKCELLSHAPEDONOTDELETE" val="poyeQLeY6L02.hMUPehdHkw"/>
</p:tagLst>
</file>

<file path=ppt/tags/tag493.xml><?xml version="1.0" encoding="utf-8"?>
<p:tagLst xmlns:p="http://schemas.openxmlformats.org/presentationml/2006/main">
  <p:tag name="THINKCELLSHAPEDONOTDELETE" val="p.pqNQOPwdk.gLybxiEXLQA"/>
</p:tagLst>
</file>

<file path=ppt/tags/tag494.xml><?xml version="1.0" encoding="utf-8"?>
<p:tagLst xmlns:p="http://schemas.openxmlformats.org/presentationml/2006/main">
  <p:tag name="THINKCELLSHAPEDONOTDELETE" val="pHy6ogB8eN0WxKVB4Hlxv8g"/>
</p:tagLst>
</file>

<file path=ppt/tags/tag495.xml><?xml version="1.0" encoding="utf-8"?>
<p:tagLst xmlns:p="http://schemas.openxmlformats.org/presentationml/2006/main">
  <p:tag name="THINKCELLSHAPEDONOTDELETE" val="pnnrqtcfIgUOkppNCcsp72g"/>
</p:tagLst>
</file>

<file path=ppt/tags/tag496.xml><?xml version="1.0" encoding="utf-8"?>
<p:tagLst xmlns:p="http://schemas.openxmlformats.org/presentationml/2006/main">
  <p:tag name="THINKCELLSHAPEDONOTDELETE" val="pEeJB00uDJUixy16rHqcr3Q"/>
</p:tagLst>
</file>

<file path=ppt/tags/tag497.xml><?xml version="1.0" encoding="utf-8"?>
<p:tagLst xmlns:p="http://schemas.openxmlformats.org/presentationml/2006/main">
  <p:tag name="THINKCELLSHAPEDONOTDELETE" val="pRzUgyaiKxkmkLYCWtiq.qQ"/>
</p:tagLst>
</file>

<file path=ppt/tags/tag498.xml><?xml version="1.0" encoding="utf-8"?>
<p:tagLst xmlns:p="http://schemas.openxmlformats.org/presentationml/2006/main">
  <p:tag name="THINKCELLSHAPEDONOTDELETE" val="plVciwQO7v0y2Oqg1kuocsA"/>
</p:tagLst>
</file>

<file path=ppt/tags/tag499.xml><?xml version="1.0" encoding="utf-8"?>
<p:tagLst xmlns:p="http://schemas.openxmlformats.org/presentationml/2006/main">
  <p:tag name="THINKCELLSHAPEDONOTDELETE" val="pGhq_GUSTvEeGKeCJt7KMww"/>
</p:tagLst>
</file>

<file path=ppt/tags/tag500.xml><?xml version="1.0" encoding="utf-8"?>
<p:tagLst xmlns:p="http://schemas.openxmlformats.org/presentationml/2006/main">
  <p:tag name="THINKCELLSHAPEDONOTDELETE" val="pjnd3Z.SJy0y1FzDQyrivCQ"/>
</p:tagLst>
</file>

<file path=ppt/tags/tag501.xml><?xml version="1.0" encoding="utf-8"?>
<p:tagLst xmlns:p="http://schemas.openxmlformats.org/presentationml/2006/main">
  <p:tag name="THINKCELLSHAPEDONOTDELETE" val="p7rB_mMTQyUyAZEBk5uooSg"/>
</p:tagLst>
</file>

<file path=ppt/tags/tag502.xml><?xml version="1.0" encoding="utf-8"?>
<p:tagLst xmlns:p="http://schemas.openxmlformats.org/presentationml/2006/main">
  <p:tag name="THINKCELLSHAPEDONOTDELETE" val="pa0XsLKpyO0aRX8RbUHLQiw"/>
</p:tagLst>
</file>

<file path=ppt/tags/tag503.xml><?xml version="1.0" encoding="utf-8"?>
<p:tagLst xmlns:p="http://schemas.openxmlformats.org/presentationml/2006/main">
  <p:tag name="THINKCELLSHAPEDONOTDELETE" val="p0vAhqfP6vUae8WV3MRREVQ"/>
</p:tagLst>
</file>

<file path=ppt/tags/tag504.xml><?xml version="1.0" encoding="utf-8"?>
<p:tagLst xmlns:p="http://schemas.openxmlformats.org/presentationml/2006/main">
  <p:tag name="THINKCELLSHAPEDONOTDELETE" val="puw9x80YDUEeCBT8SCYgp5Q"/>
</p:tagLst>
</file>

<file path=ppt/tags/tag505.xml><?xml version="1.0" encoding="utf-8"?>
<p:tagLst xmlns:p="http://schemas.openxmlformats.org/presentationml/2006/main">
  <p:tag name="THINKCELLSHAPEDONOTDELETE" val="pn0QQ3V.WH0agPQgQ22hSgg"/>
</p:tagLst>
</file>

<file path=ppt/tags/tag506.xml><?xml version="1.0" encoding="utf-8"?>
<p:tagLst xmlns:p="http://schemas.openxmlformats.org/presentationml/2006/main">
  <p:tag name="THINKCELLSHAPEDONOTDELETE" val="paWPh1DLCpEC_sWk7hLNZCQ"/>
</p:tagLst>
</file>

<file path=ppt/tags/tag507.xml><?xml version="1.0" encoding="utf-8"?>
<p:tagLst xmlns:p="http://schemas.openxmlformats.org/presentationml/2006/main">
  <p:tag name="THINKCELLSHAPEDONOTDELETE" val="p6zJryJYwDkqjjSAR62va1g"/>
</p:tagLst>
</file>

<file path=ppt/tags/tag508.xml><?xml version="1.0" encoding="utf-8"?>
<p:tagLst xmlns:p="http://schemas.openxmlformats.org/presentationml/2006/main">
  <p:tag name="THINKCELLSHAPEDONOTDELETE" val="pdsX.Q.DrFUe5EpzXYFe1Sw"/>
</p:tagLst>
</file>

<file path=ppt/tags/tag509.xml><?xml version="1.0" encoding="utf-8"?>
<p:tagLst xmlns:p="http://schemas.openxmlformats.org/presentationml/2006/main">
  <p:tag name="THINKCELLSHAPEDONOTDELETE" val="pJvh3j3RetEybu2DVb_1JTw"/>
</p:tagLst>
</file>

<file path=ppt/tags/tag510.xml><?xml version="1.0" encoding="utf-8"?>
<p:tagLst xmlns:p="http://schemas.openxmlformats.org/presentationml/2006/main">
  <p:tag name="THINKCELLSHAPEDONOTDELETE" val="pgMCo8AarwkmFEtKjpFT6yA"/>
</p:tagLst>
</file>

<file path=ppt/tags/tag511.xml><?xml version="1.0" encoding="utf-8"?>
<p:tagLst xmlns:p="http://schemas.openxmlformats.org/presentationml/2006/main">
  <p:tag name="THINKCELLSHAPEDONOTDELETE" val="psuzuZeWc406FrT1OBrOe1Q"/>
</p:tagLst>
</file>

<file path=ppt/tags/tag512.xml><?xml version="1.0" encoding="utf-8"?>
<p:tagLst xmlns:p="http://schemas.openxmlformats.org/presentationml/2006/main">
  <p:tag name="THINKCELLSHAPEDONOTDELETE" val="pYrv3aRPs0kmyLFJCkQtUHg"/>
</p:tagLst>
</file>

<file path=ppt/tags/tag513.xml><?xml version="1.0" encoding="utf-8"?>
<p:tagLst xmlns:p="http://schemas.openxmlformats.org/presentationml/2006/main">
  <p:tag name="THINKCELLSHAPEDONOTDELETE" val="poumCa5MBnU6yVHCDzqhvnA"/>
</p:tagLst>
</file>

<file path=ppt/tags/tag514.xml><?xml version="1.0" encoding="utf-8"?>
<p:tagLst xmlns:p="http://schemas.openxmlformats.org/presentationml/2006/main">
  <p:tag name="THINKCELLSHAPEDONOTDELETE" val="pQ.nolDZia0SkC8ESlkOSPA"/>
</p:tagLst>
</file>

<file path=ppt/tags/tag515.xml><?xml version="1.0" encoding="utf-8"?>
<p:tagLst xmlns:p="http://schemas.openxmlformats.org/presentationml/2006/main">
  <p:tag name="THINKCELLSHAPEDONOTDELETE" val="pun4ovdeLuUKxL1UW.owLVw"/>
</p:tagLst>
</file>

<file path=ppt/tags/tag516.xml><?xml version="1.0" encoding="utf-8"?>
<p:tagLst xmlns:p="http://schemas.openxmlformats.org/presentationml/2006/main">
  <p:tag name="THINKCELLSHAPEDONOTDELETE" val="pOeSWPCe16ECEFC3uZckg4w"/>
</p:tagLst>
</file>

<file path=ppt/tags/tag517.xml><?xml version="1.0" encoding="utf-8"?>
<p:tagLst xmlns:p="http://schemas.openxmlformats.org/presentationml/2006/main">
  <p:tag name="THINKCELLSHAPEDONOTDELETE" val="pcRz..vIvAkmPnKwgLuk3Rw"/>
</p:tagLst>
</file>

<file path=ppt/tags/tag518.xml><?xml version="1.0" encoding="utf-8"?>
<p:tagLst xmlns:p="http://schemas.openxmlformats.org/presentationml/2006/main">
  <p:tag name="THINKCELLSHAPEDONOTDELETE" val="pbGvieIZZakGwUfIVJ7Y4Mg"/>
</p:tagLst>
</file>

<file path=ppt/tags/tag519.xml><?xml version="1.0" encoding="utf-8"?>
<p:tagLst xmlns:p="http://schemas.openxmlformats.org/presentationml/2006/main">
  <p:tag name="THINKCELLSHAPEDONOTDELETE" val="pDhPut8j3PkupGnmA6zFyRQ"/>
</p:tagLst>
</file>

<file path=ppt/tags/tag520.xml><?xml version="1.0" encoding="utf-8"?>
<p:tagLst xmlns:p="http://schemas.openxmlformats.org/presentationml/2006/main">
  <p:tag name="THINKCELLSHAPEDONOTDELETE" val="p_C0M6SdEiE27Rrxn8kHShg"/>
</p:tagLst>
</file>

<file path=ppt/tags/tag521.xml><?xml version="1.0" encoding="utf-8"?>
<p:tagLst xmlns:p="http://schemas.openxmlformats.org/presentationml/2006/main">
  <p:tag name="THINKCELLSHAPEDONOTDELETE" val="pEb3wtlolpkqz30RyCeV2DA"/>
</p:tagLst>
</file>

<file path=ppt/tags/tag522.xml><?xml version="1.0" encoding="utf-8"?>
<p:tagLst xmlns:p="http://schemas.openxmlformats.org/presentationml/2006/main">
  <p:tag name="THINKCELLSHAPEDONOTDELETE" val="piu5rhQ3BKUKHzRak3vbsZw"/>
</p:tagLst>
</file>

<file path=ppt/tags/tag523.xml><?xml version="1.0" encoding="utf-8"?>
<p:tagLst xmlns:p="http://schemas.openxmlformats.org/presentationml/2006/main">
  <p:tag name="THINKCELLSHAPEDONOTDELETE" val="pKu4xjXcgVESG2cpY1bKJJg"/>
</p:tagLst>
</file>

<file path=ppt/tags/tag524.xml><?xml version="1.0" encoding="utf-8"?>
<p:tagLst xmlns:p="http://schemas.openxmlformats.org/presentationml/2006/main">
  <p:tag name="THINKCELLSHAPEDONOTDELETE" val="pN9ZeRhObMkiKubR6ieKvUg"/>
</p:tagLst>
</file>

<file path=ppt/tags/tag525.xml><?xml version="1.0" encoding="utf-8"?>
<p:tagLst xmlns:p="http://schemas.openxmlformats.org/presentationml/2006/main">
  <p:tag name="THINKCELLSHAPEDONOTDELETE" val="p2fM2.KlyK0OiHn66U4O4SA"/>
</p:tagLst>
</file>

<file path=ppt/tags/tag526.xml><?xml version="1.0" encoding="utf-8"?>
<p:tagLst xmlns:p="http://schemas.openxmlformats.org/presentationml/2006/main">
  <p:tag name="THINKCELLSHAPEDONOTDELETE" val="pGmpAXcB_F0.kNEC6vWor.w"/>
</p:tagLst>
</file>

<file path=ppt/tags/tag527.xml><?xml version="1.0" encoding="utf-8"?>
<p:tagLst xmlns:p="http://schemas.openxmlformats.org/presentationml/2006/main">
  <p:tag name="THINKCELLSHAPEDONOTDELETE" val="pUQs_qg5YqkCXuShPArr5QA"/>
</p:tagLst>
</file>

<file path=ppt/tags/tag528.xml><?xml version="1.0" encoding="utf-8"?>
<p:tagLst xmlns:p="http://schemas.openxmlformats.org/presentationml/2006/main">
  <p:tag name="THINKCELLSHAPEDONOTDELETE" val="pc5pkBsTjbEiqMcJ4ku_8Jw"/>
</p:tagLst>
</file>

<file path=ppt/tags/tag529.xml><?xml version="1.0" encoding="utf-8"?>
<p:tagLst xmlns:p="http://schemas.openxmlformats.org/presentationml/2006/main">
  <p:tag name="THINKCELLSHAPEDONOTDELETE" val="pEPpSyo_eyEaRnv5aNFtZcQ"/>
</p:tagLst>
</file>

<file path=ppt/tags/tag530.xml><?xml version="1.0" encoding="utf-8"?>
<p:tagLst xmlns:p="http://schemas.openxmlformats.org/presentationml/2006/main">
  <p:tag name="THINKCELLSHAPEDONOTDELETE" val="p48_Gi7jeLUWo6yvNknEw8A"/>
</p:tagLst>
</file>

<file path=ppt/tags/tag531.xml><?xml version="1.0" encoding="utf-8"?>
<p:tagLst xmlns:p="http://schemas.openxmlformats.org/presentationml/2006/main">
  <p:tag name="THINKCELLSHAPEDONOTDELETE" val="pIQDunE.fykOcSYI7k4oq3Q"/>
</p:tagLst>
</file>

<file path=ppt/tags/tag532.xml><?xml version="1.0" encoding="utf-8"?>
<p:tagLst xmlns:p="http://schemas.openxmlformats.org/presentationml/2006/main">
  <p:tag name="THINKCELLSHAPEDONOTDELETE" val="pcGEc6q0RZEuZSCqI8_ziwQ"/>
</p:tagLst>
</file>

<file path=ppt/tags/tag533.xml><?xml version="1.0" encoding="utf-8"?>
<p:tagLst xmlns:p="http://schemas.openxmlformats.org/presentationml/2006/main">
  <p:tag name="THINKCELLSHAPEDONOTDELETE" val="p20zLSNxONEmsz7OmjSrnjg"/>
</p:tagLst>
</file>

<file path=ppt/tags/tag534.xml><?xml version="1.0" encoding="utf-8"?>
<p:tagLst xmlns:p="http://schemas.openxmlformats.org/presentationml/2006/main">
  <p:tag name="THINKCELLSHAPEDONOTDELETE" val="pvc65xiFJTUidmYbyT7RPww"/>
</p:tagLst>
</file>

<file path=ppt/tags/tag535.xml><?xml version="1.0" encoding="utf-8"?>
<p:tagLst xmlns:p="http://schemas.openxmlformats.org/presentationml/2006/main">
  <p:tag name="THINKCELLSHAPEDONOTDELETE" val="pzGc94cv_10OX2tMncXMhqg"/>
</p:tagLst>
</file>

<file path=ppt/tags/tag536.xml><?xml version="1.0" encoding="utf-8"?>
<p:tagLst xmlns:p="http://schemas.openxmlformats.org/presentationml/2006/main">
  <p:tag name="THINKCELLSHAPEDONOTDELETE" val="pyIhSLEPmekaKX5HITiMwmA"/>
</p:tagLst>
</file>

<file path=ppt/tags/tag537.xml><?xml version="1.0" encoding="utf-8"?>
<p:tagLst xmlns:p="http://schemas.openxmlformats.org/presentationml/2006/main">
  <p:tag name="THINKCELLSHAPEDONOTDELETE" val="pIK4DF_WJrEqazpi0OmDjEQ"/>
</p:tagLst>
</file>

<file path=ppt/tags/tag538.xml><?xml version="1.0" encoding="utf-8"?>
<p:tagLst xmlns:p="http://schemas.openxmlformats.org/presentationml/2006/main">
  <p:tag name="THINKCELLSHAPEDONOTDELETE" val="pJtWv5fBXt0e50zJrPUj2Hw"/>
</p:tagLst>
</file>

<file path=ppt/tags/tag539.xml><?xml version="1.0" encoding="utf-8"?>
<p:tagLst xmlns:p="http://schemas.openxmlformats.org/presentationml/2006/main">
  <p:tag name="THINKCELLSHAPEDONOTDELETE" val="pDw3vFy2kk0W2NpD07GWkcA"/>
</p:tagLst>
</file>

<file path=ppt/tags/tag540.xml><?xml version="1.0" encoding="utf-8"?>
<p:tagLst xmlns:p="http://schemas.openxmlformats.org/presentationml/2006/main">
  <p:tag name="THINKCELLSHAPEDONOTDELETE" val="pfgAwEmS9sUmgSZNl_i4obA"/>
</p:tagLst>
</file>

<file path=ppt/tags/tag541.xml><?xml version="1.0" encoding="utf-8"?>
<p:tagLst xmlns:p="http://schemas.openxmlformats.org/presentationml/2006/main">
  <p:tag name="THINKCELLSHAPEDONOTDELETE" val="pYf1Z3rRssEmC8D494.8Mrw"/>
</p:tagLst>
</file>

<file path=ppt/tags/tag542.xml><?xml version="1.0" encoding="utf-8"?>
<p:tagLst xmlns:p="http://schemas.openxmlformats.org/presentationml/2006/main">
  <p:tag name="THINKCELLSHAPEDONOTDELETE" val="pmCSX1juouUupJXw.2IlxLQ"/>
</p:tagLst>
</file>

<file path=ppt/tags/tag543.xml><?xml version="1.0" encoding="utf-8"?>
<p:tagLst xmlns:p="http://schemas.openxmlformats.org/presentationml/2006/main">
  <p:tag name="THINKCELLSHAPEDONOTDELETE" val="pLuOaZWmt.kS1gMhfS0ll_g"/>
</p:tagLst>
</file>

<file path=ppt/tags/tag544.xml><?xml version="1.0" encoding="utf-8"?>
<p:tagLst xmlns:p="http://schemas.openxmlformats.org/presentationml/2006/main">
  <p:tag name="THINKCELLSHAPEDONOTDELETE" val="pKEqOg7JyuE.nXGlfj6Ldgg"/>
</p:tagLst>
</file>

<file path=ppt/tags/tag545.xml><?xml version="1.0" encoding="utf-8"?>
<p:tagLst xmlns:p="http://schemas.openxmlformats.org/presentationml/2006/main">
  <p:tag name="THINKCELLSHAPEDONOTDELETE" val="p0yBFUYawKECLjez17DOMTQ"/>
</p:tagLst>
</file>

<file path=ppt/tags/tag546.xml><?xml version="1.0" encoding="utf-8"?>
<p:tagLst xmlns:p="http://schemas.openxmlformats.org/presentationml/2006/main">
  <p:tag name="THINKCELLSHAPEDONOTDELETE" val="pa5HK6KCNQUqlSbf_OINWRA"/>
</p:tagLst>
</file>

<file path=ppt/tags/tag547.xml><?xml version="1.0" encoding="utf-8"?>
<p:tagLst xmlns:p="http://schemas.openxmlformats.org/presentationml/2006/main">
  <p:tag name="THINKCELLSHAPEDONOTDELETE" val="pMDHLAd_AJUmC0yORq_ceXA"/>
</p:tagLst>
</file>

<file path=ppt/tags/tag548.xml><?xml version="1.0" encoding="utf-8"?>
<p:tagLst xmlns:p="http://schemas.openxmlformats.org/presentationml/2006/main">
  <p:tag name="THINKCELLSHAPEDONOTDELETE" val="pc3NwkUkBL02uhGHVEh59RQ"/>
</p:tagLst>
</file>

<file path=ppt/tags/tag549.xml><?xml version="1.0" encoding="utf-8"?>
<p:tagLst xmlns:p="http://schemas.openxmlformats.org/presentationml/2006/main">
  <p:tag name="THINKCELLSHAPEDONOTDELETE" val="pvFtIAeDniU._ouaDH4XUrQ"/>
</p:tagLst>
</file>

<file path=ppt/tags/tag550.xml><?xml version="1.0" encoding="utf-8"?>
<p:tagLst xmlns:p="http://schemas.openxmlformats.org/presentationml/2006/main">
  <p:tag name="THINKCELLSHAPEDONOTDELETE" val="pJOTHNtP1ZUGnr5YD3vzYNQ"/>
</p:tagLst>
</file>

<file path=ppt/tags/tag551.xml><?xml version="1.0" encoding="utf-8"?>
<p:tagLst xmlns:p="http://schemas.openxmlformats.org/presentationml/2006/main">
  <p:tag name="THINKCELLSHAPEDONOTDELETE" val="pgSw5gBWEwUq6gGIi9LnNUQ"/>
</p:tagLst>
</file>

<file path=ppt/tags/tag552.xml><?xml version="1.0" encoding="utf-8"?>
<p:tagLst xmlns:p="http://schemas.openxmlformats.org/presentationml/2006/main">
  <p:tag name="THINKCELLSHAPEDONOTDELETE" val="pcckRhiGwNkKoodkiqD7TfA"/>
</p:tagLst>
</file>

<file path=ppt/tags/tag553.xml><?xml version="1.0" encoding="utf-8"?>
<p:tagLst xmlns:p="http://schemas.openxmlformats.org/presentationml/2006/main">
  <p:tag name="THINKCELLSHAPEDONOTDELETE" val="pC1GQi_QK3k29rZQtsDo._A"/>
</p:tagLst>
</file>

<file path=ppt/tags/tag554.xml><?xml version="1.0" encoding="utf-8"?>
<p:tagLst xmlns:p="http://schemas.openxmlformats.org/presentationml/2006/main">
  <p:tag name="THINKCELLSHAPEDONOTDELETE" val="p1dI53HHuT0iWyERJtbUWUg"/>
</p:tagLst>
</file>

<file path=ppt/tags/tag555.xml><?xml version="1.0" encoding="utf-8"?>
<p:tagLst xmlns:p="http://schemas.openxmlformats.org/presentationml/2006/main">
  <p:tag name="THINKCELLSHAPEDONOTDELETE" val="pVfzqzoe_pUiRyFQwkTNU4g"/>
</p:tagLst>
</file>

<file path=ppt/tags/tag556.xml><?xml version="1.0" encoding="utf-8"?>
<p:tagLst xmlns:p="http://schemas.openxmlformats.org/presentationml/2006/main">
  <p:tag name="THINKCELLSHAPEDONOTDELETE" val="pHSWzljmtUE.qXLS9ACcu5A"/>
</p:tagLst>
</file>

<file path=ppt/tags/tag557.xml><?xml version="1.0" encoding="utf-8"?>
<p:tagLst xmlns:p="http://schemas.openxmlformats.org/presentationml/2006/main">
  <p:tag name="THINKCELLSHAPEDONOTDELETE" val="ptS2M8UbHS0yoBN2n_0JrAg"/>
</p:tagLst>
</file>

<file path=ppt/tags/tag558.xml><?xml version="1.0" encoding="utf-8"?>
<p:tagLst xmlns:p="http://schemas.openxmlformats.org/presentationml/2006/main">
  <p:tag name="THINKCELLSHAPEDONOTDELETE" val="p9xJ0WRrYyE2YM_czJ3jkVA"/>
</p:tagLst>
</file>

<file path=ppt/tags/tag559.xml><?xml version="1.0" encoding="utf-8"?>
<p:tagLst xmlns:p="http://schemas.openxmlformats.org/presentationml/2006/main">
  <p:tag name="THINKCELLSHAPEDONOTDELETE" val="ptBar5p9O6kirD2czS69cHA"/>
</p:tagLst>
</file>

<file path=ppt/tags/tag560.xml><?xml version="1.0" encoding="utf-8"?>
<p:tagLst xmlns:p="http://schemas.openxmlformats.org/presentationml/2006/main">
  <p:tag name="THINKCELLSHAPEDONOTDELETE" val="pyCDaQXpIb0G3.XoIvROheA"/>
</p:tagLst>
</file>

<file path=ppt/tags/tag561.xml><?xml version="1.0" encoding="utf-8"?>
<p:tagLst xmlns:p="http://schemas.openxmlformats.org/presentationml/2006/main">
  <p:tag name="THINKCELLSHAPEDONOTDELETE" val="purYakPXJyEqqTeDIbYSjlQ"/>
</p:tagLst>
</file>

<file path=ppt/tags/tag562.xml><?xml version="1.0" encoding="utf-8"?>
<p:tagLst xmlns:p="http://schemas.openxmlformats.org/presentationml/2006/main">
  <p:tag name="THINKCELLSHAPEDONOTDELETE" val="pUzLnYVBhh0iUntZp0qv17A"/>
</p:tagLst>
</file>

<file path=ppt/tags/tag563.xml><?xml version="1.0" encoding="utf-8"?>
<p:tagLst xmlns:p="http://schemas.openxmlformats.org/presentationml/2006/main">
  <p:tag name="THINKCELLSHAPEDONOTDELETE" val="pmf9bzqqMbEqqkwJcX8DaiQ"/>
</p:tagLst>
</file>

<file path=ppt/tags/tag564.xml><?xml version="1.0" encoding="utf-8"?>
<p:tagLst xmlns:p="http://schemas.openxmlformats.org/presentationml/2006/main">
  <p:tag name="THINKCELLSHAPEDONOTDELETE" val="pKf8Bl8OQn0SzOyf_tN9s6Q"/>
</p:tagLst>
</file>

<file path=ppt/tags/tag565.xml><?xml version="1.0" encoding="utf-8"?>
<p:tagLst xmlns:p="http://schemas.openxmlformats.org/presentationml/2006/main">
  <p:tag name="THINKCELLSHAPEDONOTDELETE" val="p6mBXKZ_WjUOJLLqg9aZAcw"/>
</p:tagLst>
</file>

<file path=ppt/tags/tag566.xml><?xml version="1.0" encoding="utf-8"?>
<p:tagLst xmlns:p="http://schemas.openxmlformats.org/presentationml/2006/main">
  <p:tag name="THINKCELLSHAPEDONOTDELETE" val="pV3DwiIm9Ok.5j4zFASQLRA"/>
</p:tagLst>
</file>

<file path=ppt/tags/tag567.xml><?xml version="1.0" encoding="utf-8"?>
<p:tagLst xmlns:p="http://schemas.openxmlformats.org/presentationml/2006/main">
  <p:tag name="THINKCELLSHAPEDONOTDELETE" val="pgXWBzTmZdEmy028Y_pbNpA"/>
</p:tagLst>
</file>

<file path=ppt/tags/tag568.xml><?xml version="1.0" encoding="utf-8"?>
<p:tagLst xmlns:p="http://schemas.openxmlformats.org/presentationml/2006/main">
  <p:tag name="THINKCELLSHAPEDONOTDELETE" val="pCnWjK2EI.U6PyYR_RNkmTg"/>
</p:tagLst>
</file>

<file path=ppt/tags/tag569.xml><?xml version="1.0" encoding="utf-8"?>
<p:tagLst xmlns:p="http://schemas.openxmlformats.org/presentationml/2006/main">
  <p:tag name="THINKCELLSHAPEDONOTDELETE" val="pH_Z8aUJMXEipgIaLYc1W6A"/>
</p:tagLst>
</file>

<file path=ppt/tags/tag570.xml><?xml version="1.0" encoding="utf-8"?>
<p:tagLst xmlns:p="http://schemas.openxmlformats.org/presentationml/2006/main">
  <p:tag name="THINKCELLSHAPEDONOTDELETE" val="pqPn2rN4DV0ishYjAcGdSmQ"/>
</p:tagLst>
</file>

<file path=ppt/tags/tag571.xml><?xml version="1.0" encoding="utf-8"?>
<p:tagLst xmlns:p="http://schemas.openxmlformats.org/presentationml/2006/main">
  <p:tag name="THINKCELLSHAPEDONOTDELETE" val="pMT.2aflalEC00GfcPYcvrg"/>
</p:tagLst>
</file>

<file path=ppt/tags/tag572.xml><?xml version="1.0" encoding="utf-8"?>
<p:tagLst xmlns:p="http://schemas.openxmlformats.org/presentationml/2006/main">
  <p:tag name="THINKCELLSHAPEDONOTDELETE" val="pCtB6Dddk6USQwWU1dz1jaw"/>
</p:tagLst>
</file>

<file path=ppt/tags/tag573.xml><?xml version="1.0" encoding="utf-8"?>
<p:tagLst xmlns:p="http://schemas.openxmlformats.org/presentationml/2006/main">
  <p:tag name="THINKCELLSHAPEDONOTDELETE" val="pBuwzP8QkI0WtrPkdzg8NOg"/>
</p:tagLst>
</file>

<file path=ppt/tags/tag574.xml><?xml version="1.0" encoding="utf-8"?>
<p:tagLst xmlns:p="http://schemas.openxmlformats.org/presentationml/2006/main">
  <p:tag name="THINKCELLSHAPEDONOTDELETE" val="pEY9mSc6hDECrcLHeYr5WDQ"/>
</p:tagLst>
</file>

<file path=ppt/tags/tag575.xml><?xml version="1.0" encoding="utf-8"?>
<p:tagLst xmlns:p="http://schemas.openxmlformats.org/presentationml/2006/main">
  <p:tag name="THINKCELLSHAPEDONOTDELETE" val="p5mVdkTUYJki1kXSvurCX0g"/>
</p:tagLst>
</file>

<file path=ppt/tags/tag576.xml><?xml version="1.0" encoding="utf-8"?>
<p:tagLst xmlns:p="http://schemas.openxmlformats.org/presentationml/2006/main">
  <p:tag name="THINKCELLSHAPEDONOTDELETE" val="pwp4By_KnUUylg28NkrwqDQ"/>
</p:tagLst>
</file>

<file path=ppt/tags/tag577.xml><?xml version="1.0" encoding="utf-8"?>
<p:tagLst xmlns:p="http://schemas.openxmlformats.org/presentationml/2006/main">
  <p:tag name="THINKCELLSHAPEDONOTDELETE" val="pTPSuLTDgBU.T0GI499wOqA"/>
</p:tagLst>
</file>

<file path=ppt/tags/tag578.xml><?xml version="1.0" encoding="utf-8"?>
<p:tagLst xmlns:p="http://schemas.openxmlformats.org/presentationml/2006/main">
  <p:tag name="THINKCELLSHAPEDONOTDELETE" val="pHg_al8RxgEmzxDX21dcAxw"/>
</p:tagLst>
</file>

<file path=ppt/tags/tag579.xml><?xml version="1.0" encoding="utf-8"?>
<p:tagLst xmlns:p="http://schemas.openxmlformats.org/presentationml/2006/main">
  <p:tag name="THINKCELLSHAPEDONOTDELETE" val="pBJ9t7yEFtkSAZLtY4IHJeg"/>
</p:tagLst>
</file>

<file path=ppt/tags/tag580.xml><?xml version="1.0" encoding="utf-8"?>
<p:tagLst xmlns:p="http://schemas.openxmlformats.org/presentationml/2006/main">
  <p:tag name="THINKCELLSHAPEDONOTDELETE" val="pzhMYOp65G0CfaYZE8m6dIg"/>
</p:tagLst>
</file>

<file path=ppt/tags/tag581.xml><?xml version="1.0" encoding="utf-8"?>
<p:tagLst xmlns:p="http://schemas.openxmlformats.org/presentationml/2006/main">
  <p:tag name="THINKCELLSHAPEDONOTDELETE" val="p5SJV4PsNUUKKp17lT4kbRA"/>
</p:tagLst>
</file>

<file path=ppt/tags/tag582.xml><?xml version="1.0" encoding="utf-8"?>
<p:tagLst xmlns:p="http://schemas.openxmlformats.org/presentationml/2006/main">
  <p:tag name="THINKCELLSHAPEDONOTDELETE" val="prWAJYWsnq0uhr51B6Rv7hA"/>
</p:tagLst>
</file>

<file path=ppt/tags/tag583.xml><?xml version="1.0" encoding="utf-8"?>
<p:tagLst xmlns:p="http://schemas.openxmlformats.org/presentationml/2006/main">
  <p:tag name="THINKCELLSHAPEDONOTDELETE" val="prMAwcgnPSkyz.kbqOokccA"/>
</p:tagLst>
</file>

<file path=ppt/tags/tag584.xml><?xml version="1.0" encoding="utf-8"?>
<p:tagLst xmlns:p="http://schemas.openxmlformats.org/presentationml/2006/main">
  <p:tag name="THINKCELLSHAPEDONOTDELETE" val="p2zWedWpfuE2R68Vo5pwEbg"/>
</p:tagLst>
</file>

<file path=ppt/tags/tag585.xml><?xml version="1.0" encoding="utf-8"?>
<p:tagLst xmlns:p="http://schemas.openxmlformats.org/presentationml/2006/main">
  <p:tag name="THINKCELLSHAPEDONOTDELETE" val="pv7La_rupIkWNikIsOx5YTQ"/>
</p:tagLst>
</file>

<file path=ppt/tags/tag586.xml><?xml version="1.0" encoding="utf-8"?>
<p:tagLst xmlns:p="http://schemas.openxmlformats.org/presentationml/2006/main">
  <p:tag name="THINKCELLSHAPEDONOTDELETE" val="pvZv3U05.rEmUykd3Jk3P0A"/>
</p:tagLst>
</file>

<file path=ppt/tags/tag587.xml><?xml version="1.0" encoding="utf-8"?>
<p:tagLst xmlns:p="http://schemas.openxmlformats.org/presentationml/2006/main">
  <p:tag name="THINKCELLSHAPEDONOTDELETE" val="paj2JFzcXdEOcm2MoaQhNpw"/>
</p:tagLst>
</file>

<file path=ppt/tags/tag588.xml><?xml version="1.0" encoding="utf-8"?>
<p:tagLst xmlns:p="http://schemas.openxmlformats.org/presentationml/2006/main">
  <p:tag name="THINKCELLSHAPEDONOTDELETE" val="pwmJ7fnUANkCnlWQsqSnMcQ"/>
</p:tagLst>
</file>

<file path=ppt/tags/tag589.xml><?xml version="1.0" encoding="utf-8"?>
<p:tagLst xmlns:p="http://schemas.openxmlformats.org/presentationml/2006/main">
  <p:tag name="THINKCELLSHAPEDONOTDELETE" val="poeXbDVu6Hkurbh4dbdg5FQ"/>
</p:tagLst>
</file>

<file path=ppt/tags/tag590.xml><?xml version="1.0" encoding="utf-8"?>
<p:tagLst xmlns:p="http://schemas.openxmlformats.org/presentationml/2006/main">
  <p:tag name="THINKCELLSHAPEDONOTDELETE" val="pPVeMvPcJFkCcHs0HxCnJKQ"/>
</p:tagLst>
</file>

<file path=ppt/tags/tag591.xml><?xml version="1.0" encoding="utf-8"?>
<p:tagLst xmlns:p="http://schemas.openxmlformats.org/presentationml/2006/main">
  <p:tag name="THINKCELLSHAPEDONOTDELETE" val="p8e1a4jzSA028z7CkWs6Rqw"/>
</p:tagLst>
</file>

<file path=ppt/tags/tag592.xml><?xml version="1.0" encoding="utf-8"?>
<p:tagLst xmlns:p="http://schemas.openxmlformats.org/presentationml/2006/main">
  <p:tag name="THINKCELLSHAPEDONOTDELETE" val="p4zTERrg7r0ePBw9VcJGC2w"/>
</p:tagLst>
</file>

<file path=ppt/tags/tag593.xml><?xml version="1.0" encoding="utf-8"?>
<p:tagLst xmlns:p="http://schemas.openxmlformats.org/presentationml/2006/main">
  <p:tag name="THINKCELLSHAPEDONOTDELETE" val="pEYOvEgrJjkK8CUBNuU2I3w"/>
</p:tagLst>
</file>

<file path=ppt/tags/tag594.xml><?xml version="1.0" encoding="utf-8"?>
<p:tagLst xmlns:p="http://schemas.openxmlformats.org/presentationml/2006/main">
  <p:tag name="THINKCELLSHAPEDONOTDELETE" val="pcuKxAXWAyES2cDBFJfGWtg"/>
</p:tagLst>
</file>

<file path=ppt/tags/tag595.xml><?xml version="1.0" encoding="utf-8"?>
<p:tagLst xmlns:p="http://schemas.openxmlformats.org/presentationml/2006/main">
  <p:tag name="THINKCELLSHAPEDONOTDELETE" val="pCjLQRoGoQUGpdcqlrBYUcA"/>
</p:tagLst>
</file>

<file path=ppt/tags/tag596.xml><?xml version="1.0" encoding="utf-8"?>
<p:tagLst xmlns:p="http://schemas.openxmlformats.org/presentationml/2006/main">
  <p:tag name="THINKCELLSHAPEDONOTDELETE" val="p0SGfdKwEPky.HoRJc4TEUA"/>
</p:tagLst>
</file>

<file path=ppt/tags/tag597.xml><?xml version="1.0" encoding="utf-8"?>
<p:tagLst xmlns:p="http://schemas.openxmlformats.org/presentationml/2006/main">
  <p:tag name="THINKCELLSHAPEDONOTDELETE" val="pKpLJRMd_HkW0_.lbImT0oA"/>
</p:tagLst>
</file>

<file path=ppt/tags/tag598.xml><?xml version="1.0" encoding="utf-8"?>
<p:tagLst xmlns:p="http://schemas.openxmlformats.org/presentationml/2006/main">
  <p:tag name="THINKCELLSHAPEDONOTDELETE" val="pjB.195GAhU25XgtdfkZ0Uw"/>
</p:tagLst>
</file>

<file path=ppt/tags/tag599.xml><?xml version="1.0" encoding="utf-8"?>
<p:tagLst xmlns:p="http://schemas.openxmlformats.org/presentationml/2006/main">
  <p:tag name="THINKCELLSHAPEDONOTDELETE" val="pf0bRqq7V.kaHLtk3OHeO1w"/>
</p:tagLst>
</file>

<file path=ppt/tags/tag600.xml><?xml version="1.0" encoding="utf-8"?>
<p:tagLst xmlns:p="http://schemas.openxmlformats.org/presentationml/2006/main">
  <p:tag name="THINKCELLSHAPEDONOTDELETE" val="p2I.x8UOwP0aIG_wHpnOo8w"/>
</p:tagLst>
</file>

<file path=ppt/tags/tag601.xml><?xml version="1.0" encoding="utf-8"?>
<p:tagLst xmlns:p="http://schemas.openxmlformats.org/presentationml/2006/main">
  <p:tag name="THINKCELLSHAPEDONOTDELETE" val="p7GXgDvYgHUGZ3dIald132Q"/>
</p:tagLst>
</file>

<file path=ppt/tags/tag602.xml><?xml version="1.0" encoding="utf-8"?>
<p:tagLst xmlns:p="http://schemas.openxmlformats.org/presentationml/2006/main">
  <p:tag name="THINKCELLSHAPEDONOTDELETE" val="pK1RCGm1Hn0yp1fvj08orew"/>
</p:tagLst>
</file>

<file path=ppt/tags/tag603.xml><?xml version="1.0" encoding="utf-8"?>
<p:tagLst xmlns:p="http://schemas.openxmlformats.org/presentationml/2006/main">
  <p:tag name="THINKCELLSHAPEDONOTDELETE" val="pvleLnok0g0a7JtT8GURdbg"/>
</p:tagLst>
</file>

<file path=ppt/tags/tag604.xml><?xml version="1.0" encoding="utf-8"?>
<p:tagLst xmlns:p="http://schemas.openxmlformats.org/presentationml/2006/main">
  <p:tag name="THINKCELLSHAPEDONOTDELETE" val="p378zv1WWMUejfsuxwYEPVg"/>
</p:tagLst>
</file>

<file path=ppt/tags/tag605.xml><?xml version="1.0" encoding="utf-8"?>
<p:tagLst xmlns:p="http://schemas.openxmlformats.org/presentationml/2006/main">
  <p:tag name="THINKCELLSHAPEDONOTDELETE" val="ptAcdrRCafUmLtV1wq4NSsQ"/>
</p:tagLst>
</file>

<file path=ppt/tags/tag606.xml><?xml version="1.0" encoding="utf-8"?>
<p:tagLst xmlns:p="http://schemas.openxmlformats.org/presentationml/2006/main">
  <p:tag name="THINKCELLSHAPEDONOTDELETE" val="p.ZALB9Y6pU2vXj9BR7jykg"/>
</p:tagLst>
</file>

<file path=ppt/tags/tag607.xml><?xml version="1.0" encoding="utf-8"?>
<p:tagLst xmlns:p="http://schemas.openxmlformats.org/presentationml/2006/main">
  <p:tag name="THINKCELLSHAPEDONOTDELETE" val="peud7EyOKpEig2Ov0LU0l7A"/>
</p:tagLst>
</file>

<file path=ppt/tags/tag608.xml><?xml version="1.0" encoding="utf-8"?>
<p:tagLst xmlns:p="http://schemas.openxmlformats.org/presentationml/2006/main">
  <p:tag name="THINKCELLSHAPEDONOTDELETE" val="p6Gq8A7qpjUG.0ctxTZD8fQ"/>
</p:tagLst>
</file>

<file path=ppt/tags/tag609.xml><?xml version="1.0" encoding="utf-8"?>
<p:tagLst xmlns:p="http://schemas.openxmlformats.org/presentationml/2006/main">
  <p:tag name="THINKCELLSHAPEDONOTDELETE" val="pFukLuHKOYUyULt_6vYZKnw"/>
</p:tagLst>
</file>

<file path=ppt/tags/tag610.xml><?xml version="1.0" encoding="utf-8"?>
<p:tagLst xmlns:p="http://schemas.openxmlformats.org/presentationml/2006/main">
  <p:tag name="THINKCELLSHAPEDONOTDELETE" val="p.PbKj6vOv0a4RSUe4jkNyQ"/>
</p:tagLst>
</file>

<file path=ppt/tags/tag611.xml><?xml version="1.0" encoding="utf-8"?>
<p:tagLst xmlns:p="http://schemas.openxmlformats.org/presentationml/2006/main">
  <p:tag name="THINKCELLSHAPEDONOTDELETE" val="pRV3vEslsGEunv82VxDzfBQ"/>
</p:tagLst>
</file>

<file path=ppt/tags/tag612.xml><?xml version="1.0" encoding="utf-8"?>
<p:tagLst xmlns:p="http://schemas.openxmlformats.org/presentationml/2006/main">
  <p:tag name="THINKCELLSHAPEDONOTDELETE" val="p6_XgS.GzSUKN4qrdpSiclg"/>
</p:tagLst>
</file>

<file path=ppt/tags/tag613.xml><?xml version="1.0" encoding="utf-8"?>
<p:tagLst xmlns:p="http://schemas.openxmlformats.org/presentationml/2006/main">
  <p:tag name="THINKCELLSHAPEDONOTDELETE" val="pFxgb20rvLUCeRhPwBLdn0w"/>
</p:tagLst>
</file>

<file path=ppt/tags/tag614.xml><?xml version="1.0" encoding="utf-8"?>
<p:tagLst xmlns:p="http://schemas.openxmlformats.org/presentationml/2006/main">
  <p:tag name="THINKCELLSHAPEDONOTDELETE" val="pQFB8uEtaB02WH9l9rO2BeA"/>
</p:tagLst>
</file>

<file path=ppt/tags/tag615.xml><?xml version="1.0" encoding="utf-8"?>
<p:tagLst xmlns:p="http://schemas.openxmlformats.org/presentationml/2006/main">
  <p:tag name="THINKCELLSHAPEDONOTDELETE" val="pfHGt0zEUlEW23JaxoX0Q.g"/>
</p:tagLst>
</file>

<file path=ppt/tags/tag616.xml><?xml version="1.0" encoding="utf-8"?>
<p:tagLst xmlns:p="http://schemas.openxmlformats.org/presentationml/2006/main">
  <p:tag name="THINKCELLSHAPEDONOTDELETE" val="p8UXm6w7DYkqlyRuOttYIAw"/>
</p:tagLst>
</file>

<file path=ppt/tags/tag617.xml><?xml version="1.0" encoding="utf-8"?>
<p:tagLst xmlns:p="http://schemas.openxmlformats.org/presentationml/2006/main">
  <p:tag name="THINKCELLSHAPEDONOTDELETE" val="pFNzawGTZGUu..gV6rkWXqQ"/>
</p:tagLst>
</file>

<file path=ppt/tags/tag618.xml><?xml version="1.0" encoding="utf-8"?>
<p:tagLst xmlns:p="http://schemas.openxmlformats.org/presentationml/2006/main">
  <p:tag name="THINKCELLSHAPEDONOTDELETE" val="pR3x3E0mF10eZPr5.QvG1Zw"/>
</p:tagLst>
</file>

<file path=ppt/tags/tag619.xml><?xml version="1.0" encoding="utf-8"?>
<p:tagLst xmlns:p="http://schemas.openxmlformats.org/presentationml/2006/main">
  <p:tag name="THINKCELLSHAPEDONOTDELETE" val="pzTaIxX8380SasFkSn7l3qA"/>
</p:tagLst>
</file>

<file path=ppt/tags/tag620.xml><?xml version="1.0" encoding="utf-8"?>
<p:tagLst xmlns:p="http://schemas.openxmlformats.org/presentationml/2006/main">
  <p:tag name="THINKCELLSHAPEDONOTDELETE" val="pBSdl8_f570qFjKmYmBnuIw"/>
</p:tagLst>
</file>

<file path=ppt/tags/tag621.xml><?xml version="1.0" encoding="utf-8"?>
<p:tagLst xmlns:p="http://schemas.openxmlformats.org/presentationml/2006/main">
  <p:tag name="THINKCELLSHAPEDONOTDELETE" val="paR_ksFkYdEGuaMEZd94lFQ"/>
</p:tagLst>
</file>

<file path=ppt/tags/tag622.xml><?xml version="1.0" encoding="utf-8"?>
<p:tagLst xmlns:p="http://schemas.openxmlformats.org/presentationml/2006/main">
  <p:tag name="THINKCELLSHAPEDONOTDELETE" val="pHJlAntiWGkO6s.L7aPITZQ"/>
</p:tagLst>
</file>

<file path=ppt/tags/tag623.xml><?xml version="1.0" encoding="utf-8"?>
<p:tagLst xmlns:p="http://schemas.openxmlformats.org/presentationml/2006/main">
  <p:tag name="THINKCELLSHAPEDONOTDELETE" val="peIhd68hmjkuiB7FczIt3uw"/>
</p:tagLst>
</file>

<file path=ppt/tags/tag624.xml><?xml version="1.0" encoding="utf-8"?>
<p:tagLst xmlns:p="http://schemas.openxmlformats.org/presentationml/2006/main">
  <p:tag name="THINKCELLSHAPEDONOTDELETE" val="pdw3zkN4lZUafxniGcbBZnQ"/>
</p:tagLst>
</file>

<file path=ppt/tags/tag625.xml><?xml version="1.0" encoding="utf-8"?>
<p:tagLst xmlns:p="http://schemas.openxmlformats.org/presentationml/2006/main">
  <p:tag name="THINKCELLSHAPEDONOTDELETE" val="pShtIBdjInUqsXR5_7avI7Q"/>
</p:tagLst>
</file>

<file path=ppt/tags/tag626.xml><?xml version="1.0" encoding="utf-8"?>
<p:tagLst xmlns:p="http://schemas.openxmlformats.org/presentationml/2006/main">
  <p:tag name="THINKCELLSHAPEDONOTDELETE" val="pU_q2gZt5rkiuqAsoOWFoMA"/>
</p:tagLst>
</file>

<file path=ppt/tags/tag627.xml><?xml version="1.0" encoding="utf-8"?>
<p:tagLst xmlns:p="http://schemas.openxmlformats.org/presentationml/2006/main">
  <p:tag name="THINKCELLSHAPEDONOTDELETE" val="pyuLAGfeJMECIEaW1tRicGw"/>
</p:tagLst>
</file>

<file path=ppt/tags/tag628.xml><?xml version="1.0" encoding="utf-8"?>
<p:tagLst xmlns:p="http://schemas.openxmlformats.org/presentationml/2006/main">
  <p:tag name="THINKCELLSHAPEDONOTDELETE" val="po7BPwJA2BEODkRb2loVJpg"/>
</p:tagLst>
</file>

<file path=ppt/tags/tag629.xml><?xml version="1.0" encoding="utf-8"?>
<p:tagLst xmlns:p="http://schemas.openxmlformats.org/presentationml/2006/main">
  <p:tag name="THINKCELLSHAPEDONOTDELETE" val="p.3YSkiIh4E2FdZD4AM34.w"/>
</p:tagLst>
</file>

<file path=ppt/tags/tag630.xml><?xml version="1.0" encoding="utf-8"?>
<p:tagLst xmlns:p="http://schemas.openxmlformats.org/presentationml/2006/main">
  <p:tag name="THINKCELLSHAPEDONOTDELETE" val="p8eGf4SD2aU2yxL1ijSa9yQ"/>
</p:tagLst>
</file>

<file path=ppt/tags/tag631.xml><?xml version="1.0" encoding="utf-8"?>
<p:tagLst xmlns:p="http://schemas.openxmlformats.org/presentationml/2006/main">
  <p:tag name="THINKCELLSHAPEDONOTDELETE" val="p4glf6zjfsEGDE7TUdA2UVw"/>
</p:tagLst>
</file>

<file path=ppt/tags/tag632.xml><?xml version="1.0" encoding="utf-8"?>
<p:tagLst xmlns:p="http://schemas.openxmlformats.org/presentationml/2006/main">
  <p:tag name="THINKCELLSHAPEDONOTDELETE" val="pgBTlAnYAAkuf8FDf4Yc8XQ"/>
</p:tagLst>
</file>

<file path=ppt/tags/tag633.xml><?xml version="1.0" encoding="utf-8"?>
<p:tagLst xmlns:p="http://schemas.openxmlformats.org/presentationml/2006/main">
  <p:tag name="THINKCELLSHAPEDONOTDELETE" val="p97JPTODTRUGUyyZetv_MZA"/>
</p:tagLst>
</file>

<file path=ppt/tags/tag634.xml><?xml version="1.0" encoding="utf-8"?>
<p:tagLst xmlns:p="http://schemas.openxmlformats.org/presentationml/2006/main">
  <p:tag name="THINKCELLSHAPEDONOTDELETE" val="p2JkO_Jw7XEOoYPgiUASyrQ"/>
</p:tagLst>
</file>

<file path=ppt/tags/tag635.xml><?xml version="1.0" encoding="utf-8"?>
<p:tagLst xmlns:p="http://schemas.openxmlformats.org/presentationml/2006/main">
  <p:tag name="THINKCELLSHAPEDONOTDELETE" val="pwDwLC8dLy0GK6J7vLcOrRQ"/>
</p:tagLst>
</file>

<file path=ppt/tags/tag636.xml><?xml version="1.0" encoding="utf-8"?>
<p:tagLst xmlns:p="http://schemas.openxmlformats.org/presentationml/2006/main">
  <p:tag name="THINKCELLSHAPEDONOTDELETE" val="phVHpvFVRU0ennCzu1pFzxw"/>
</p:tagLst>
</file>

<file path=ppt/tags/tag637.xml><?xml version="1.0" encoding="utf-8"?>
<p:tagLst xmlns:p="http://schemas.openxmlformats.org/presentationml/2006/main">
  <p:tag name="THINKCELLSHAPEDONOTDELETE" val="pHufScJ3Su0.uZ43nXWEKsw"/>
</p:tagLst>
</file>

<file path=ppt/tags/tag638.xml><?xml version="1.0" encoding="utf-8"?>
<p:tagLst xmlns:p="http://schemas.openxmlformats.org/presentationml/2006/main">
  <p:tag name="THINKCELLSHAPEDONOTDELETE" val="pl9EQ3fSRf0uiBPiJd3tWjw"/>
</p:tagLst>
</file>

<file path=ppt/tags/tag639.xml><?xml version="1.0" encoding="utf-8"?>
<p:tagLst xmlns:p="http://schemas.openxmlformats.org/presentationml/2006/main">
  <p:tag name="THINKCELLSHAPEDONOTDELETE" val="pRn98kX2NR0Cg6F50OVgJAQ"/>
</p:tagLst>
</file>

<file path=ppt/tags/tag640.xml><?xml version="1.0" encoding="utf-8"?>
<p:tagLst xmlns:p="http://schemas.openxmlformats.org/presentationml/2006/main">
  <p:tag name="THINKCELLSHAPEDONOTDELETE" val="pQ1eQwGeG8kac3l3VtHh54w"/>
</p:tagLst>
</file>

<file path=ppt/tags/tag641.xml><?xml version="1.0" encoding="utf-8"?>
<p:tagLst xmlns:p="http://schemas.openxmlformats.org/presentationml/2006/main">
  <p:tag name="THINKCELLSHAPEDONOTDELETE" val="p1YRUnwyo.0i8fRL.0VRGUA"/>
</p:tagLst>
</file>

<file path=ppt/tags/tag642.xml><?xml version="1.0" encoding="utf-8"?>
<p:tagLst xmlns:p="http://schemas.openxmlformats.org/presentationml/2006/main">
  <p:tag name="THINKCELLSHAPEDONOTDELETE" val="pXWMaCKG3.kK8fhvNho_PDg"/>
</p:tagLst>
</file>

<file path=ppt/tags/tag643.xml><?xml version="1.0" encoding="utf-8"?>
<p:tagLst xmlns:p="http://schemas.openxmlformats.org/presentationml/2006/main">
  <p:tag name="THINKCELLSHAPEDONOTDELETE" val="pFQszBQxn7UOcI_0RRS1uFw"/>
</p:tagLst>
</file>

<file path=ppt/tags/tag644.xml><?xml version="1.0" encoding="utf-8"?>
<p:tagLst xmlns:p="http://schemas.openxmlformats.org/presentationml/2006/main">
  <p:tag name="THINKCELLSHAPEDONOTDELETE" val="pVIuIWEDZ9UuY6umD1bB1NQ"/>
</p:tagLst>
</file>

<file path=ppt/tags/tag645.xml><?xml version="1.0" encoding="utf-8"?>
<p:tagLst xmlns:p="http://schemas.openxmlformats.org/presentationml/2006/main">
  <p:tag name="THINKCELLSHAPEDONOTDELETE" val="poyeQLeY6L02.hMUPehdHkw"/>
</p:tagLst>
</file>

<file path=ppt/tags/tag646.xml><?xml version="1.0" encoding="utf-8"?>
<p:tagLst xmlns:p="http://schemas.openxmlformats.org/presentationml/2006/main">
  <p:tag name="THINKCELLSHAPEDONOTDELETE" val="p.pqNQOPwdk.gLybxiEXLQA"/>
</p:tagLst>
</file>

<file path=ppt/tags/tag647.xml><?xml version="1.0" encoding="utf-8"?>
<p:tagLst xmlns:p="http://schemas.openxmlformats.org/presentationml/2006/main">
  <p:tag name="THINKCELLSHAPEDONOTDELETE" val="pHy6ogB8eN0WxKVB4Hlxv8g"/>
</p:tagLst>
</file>

<file path=ppt/tags/tag648.xml><?xml version="1.0" encoding="utf-8"?>
<p:tagLst xmlns:p="http://schemas.openxmlformats.org/presentationml/2006/main">
  <p:tag name="THINKCELLSHAPEDONOTDELETE" val="pnnrqtcfIgUOkppNCcsp72g"/>
</p:tagLst>
</file>

<file path=ppt/tags/tag649.xml><?xml version="1.0" encoding="utf-8"?>
<p:tagLst xmlns:p="http://schemas.openxmlformats.org/presentationml/2006/main">
  <p:tag name="THINKCELLSHAPEDONOTDELETE" val="pEeJB00uDJUixy16rHqcr3Q"/>
</p:tagLst>
</file>

<file path=ppt/tags/tag650.xml><?xml version="1.0" encoding="utf-8"?>
<p:tagLst xmlns:p="http://schemas.openxmlformats.org/presentationml/2006/main">
  <p:tag name="THINKCELLSHAPEDONOTDELETE" val="pRzUgyaiKxkmkLYCWtiq.qQ"/>
</p:tagLst>
</file>

<file path=ppt/tags/tag651.xml><?xml version="1.0" encoding="utf-8"?>
<p:tagLst xmlns:p="http://schemas.openxmlformats.org/presentationml/2006/main">
  <p:tag name="THINKCELLSHAPEDONOTDELETE" val="plVciwQO7v0y2Oqg1kuocsA"/>
</p:tagLst>
</file>

<file path=ppt/tags/tag652.xml><?xml version="1.0" encoding="utf-8"?>
<p:tagLst xmlns:p="http://schemas.openxmlformats.org/presentationml/2006/main">
  <p:tag name="THINKCELLSHAPEDONOTDELETE" val="pGhq_GUSTvEeGKeCJt7KMww"/>
</p:tagLst>
</file>

<file path=ppt/tags/tag653.xml><?xml version="1.0" encoding="utf-8"?>
<p:tagLst xmlns:p="http://schemas.openxmlformats.org/presentationml/2006/main">
  <p:tag name="THINKCELLSHAPEDONOTDELETE" val="pjnd3Z.SJy0y1FzDQyrivCQ"/>
</p:tagLst>
</file>

<file path=ppt/tags/tag654.xml><?xml version="1.0" encoding="utf-8"?>
<p:tagLst xmlns:p="http://schemas.openxmlformats.org/presentationml/2006/main">
  <p:tag name="THINKCELLSHAPEDONOTDELETE" val="p7rB_mMTQyUyAZEBk5uooSg"/>
</p:tagLst>
</file>

<file path=ppt/tags/tag655.xml><?xml version="1.0" encoding="utf-8"?>
<p:tagLst xmlns:p="http://schemas.openxmlformats.org/presentationml/2006/main">
  <p:tag name="THINKCELLSHAPEDONOTDELETE" val="pa0XsLKpyO0aRX8RbUHLQiw"/>
</p:tagLst>
</file>

<file path=ppt/tags/tag656.xml><?xml version="1.0" encoding="utf-8"?>
<p:tagLst xmlns:p="http://schemas.openxmlformats.org/presentationml/2006/main">
  <p:tag name="THINKCELLSHAPEDONOTDELETE" val="p0vAhqfP6vUae8WV3MRREVQ"/>
</p:tagLst>
</file>

<file path=ppt/tags/tag657.xml><?xml version="1.0" encoding="utf-8"?>
<p:tagLst xmlns:p="http://schemas.openxmlformats.org/presentationml/2006/main">
  <p:tag name="THINKCELLSHAPEDONOTDELETE" val="puw9x80YDUEeCBT8SCYgp5Q"/>
</p:tagLst>
</file>

<file path=ppt/tags/tag658.xml><?xml version="1.0" encoding="utf-8"?>
<p:tagLst xmlns:p="http://schemas.openxmlformats.org/presentationml/2006/main">
  <p:tag name="THINKCELLSHAPEDONOTDELETE" val="pn0QQ3V.WH0agPQgQ22hSgg"/>
</p:tagLst>
</file>

<file path=ppt/tags/tag659.xml><?xml version="1.0" encoding="utf-8"?>
<p:tagLst xmlns:p="http://schemas.openxmlformats.org/presentationml/2006/main">
  <p:tag name="THINKCELLSHAPEDONOTDELETE" val="paWPh1DLCpEC_sWk7hLNZCQ"/>
</p:tagLst>
</file>

<file path=ppt/tags/tag660.xml><?xml version="1.0" encoding="utf-8"?>
<p:tagLst xmlns:p="http://schemas.openxmlformats.org/presentationml/2006/main">
  <p:tag name="THINKCELLSHAPEDONOTDELETE" val="p6zJryJYwDkqjjSAR62va1g"/>
</p:tagLst>
</file>

<file path=ppt/tags/tag661.xml><?xml version="1.0" encoding="utf-8"?>
<p:tagLst xmlns:p="http://schemas.openxmlformats.org/presentationml/2006/main">
  <p:tag name="THINKCELLSHAPEDONOTDELETE" val="pdsX.Q.DrFUe5EpzXYFe1Sw"/>
</p:tagLst>
</file>

<file path=ppt/tags/tag662.xml><?xml version="1.0" encoding="utf-8"?>
<p:tagLst xmlns:p="http://schemas.openxmlformats.org/presentationml/2006/main">
  <p:tag name="THINKCELLSHAPEDONOTDELETE" val="pJvh3j3RetEybu2DVb_1JTw"/>
</p:tagLst>
</file>

<file path=ppt/tags/tag663.xml><?xml version="1.0" encoding="utf-8"?>
<p:tagLst xmlns:p="http://schemas.openxmlformats.org/presentationml/2006/main">
  <p:tag name="THINKCELLSHAPEDONOTDELETE" val="pgMCo8AarwkmFEtKjpFT6yA"/>
</p:tagLst>
</file>

<file path=ppt/tags/tag664.xml><?xml version="1.0" encoding="utf-8"?>
<p:tagLst xmlns:p="http://schemas.openxmlformats.org/presentationml/2006/main">
  <p:tag name="THINKCELLSHAPEDONOTDELETE" val="psuzuZeWc406FrT1OBrOe1Q"/>
</p:tagLst>
</file>

<file path=ppt/tags/tag665.xml><?xml version="1.0" encoding="utf-8"?>
<p:tagLst xmlns:p="http://schemas.openxmlformats.org/presentationml/2006/main">
  <p:tag name="THINKCELLSHAPEDONOTDELETE" val="pYrv3aRPs0kmyLFJCkQtUHg"/>
</p:tagLst>
</file>

<file path=ppt/tags/tag666.xml><?xml version="1.0" encoding="utf-8"?>
<p:tagLst xmlns:p="http://schemas.openxmlformats.org/presentationml/2006/main">
  <p:tag name="THINKCELLSHAPEDONOTDELETE" val="poumCa5MBnU6yVHCDzqhvnA"/>
</p:tagLst>
</file>

<file path=ppt/tags/tag667.xml><?xml version="1.0" encoding="utf-8"?>
<p:tagLst xmlns:p="http://schemas.openxmlformats.org/presentationml/2006/main">
  <p:tag name="THINKCELLSHAPEDONOTDELETE" val="pQ.nolDZia0SkC8ESlkOSPA"/>
</p:tagLst>
</file>

<file path=ppt/tags/tag668.xml><?xml version="1.0" encoding="utf-8"?>
<p:tagLst xmlns:p="http://schemas.openxmlformats.org/presentationml/2006/main">
  <p:tag name="THINKCELLSHAPEDONOTDELETE" val="pun4ovdeLuUKxL1UW.owLVw"/>
</p:tagLst>
</file>

<file path=ppt/tags/tag669.xml><?xml version="1.0" encoding="utf-8"?>
<p:tagLst xmlns:p="http://schemas.openxmlformats.org/presentationml/2006/main">
  <p:tag name="THINKCELLSHAPEDONOTDELETE" val="pOeSWPCe16ECEFC3uZckg4w"/>
</p:tagLst>
</file>

<file path=ppt/tags/tag670.xml><?xml version="1.0" encoding="utf-8"?>
<p:tagLst xmlns:p="http://schemas.openxmlformats.org/presentationml/2006/main">
  <p:tag name="THINKCELLSHAPEDONOTDELETE" val="pcRz..vIvAkmPnKwgLuk3Rw"/>
</p:tagLst>
</file>

<file path=ppt/tags/tag671.xml><?xml version="1.0" encoding="utf-8"?>
<p:tagLst xmlns:p="http://schemas.openxmlformats.org/presentationml/2006/main">
  <p:tag name="THINKCELLSHAPEDONOTDELETE" val="pbGvieIZZakGwUfIVJ7Y4Mg"/>
</p:tagLst>
</file>

<file path=ppt/tags/tag672.xml><?xml version="1.0" encoding="utf-8"?>
<p:tagLst xmlns:p="http://schemas.openxmlformats.org/presentationml/2006/main">
  <p:tag name="THINKCELLSHAPEDONOTDELETE" val="pDhPut8j3PkupGnmA6zFyRQ"/>
</p:tagLst>
</file>

<file path=ppt/tags/tag673.xml><?xml version="1.0" encoding="utf-8"?>
<p:tagLst xmlns:p="http://schemas.openxmlformats.org/presentationml/2006/main">
  <p:tag name="THINKCELLSHAPEDONOTDELETE" val="p_C0M6SdEiE27Rrxn8kHShg"/>
</p:tagLst>
</file>

<file path=ppt/tags/tag674.xml><?xml version="1.0" encoding="utf-8"?>
<p:tagLst xmlns:p="http://schemas.openxmlformats.org/presentationml/2006/main">
  <p:tag name="THINKCELLSHAPEDONOTDELETE" val="pEb3wtlolpkqz30RyCeV2DA"/>
</p:tagLst>
</file>

<file path=ppt/tags/tag675.xml><?xml version="1.0" encoding="utf-8"?>
<p:tagLst xmlns:p="http://schemas.openxmlformats.org/presentationml/2006/main">
  <p:tag name="THINKCELLSHAPEDONOTDELETE" val="piu5rhQ3BKUKHzRak3vbsZw"/>
</p:tagLst>
</file>

<file path=ppt/tags/tag676.xml><?xml version="1.0" encoding="utf-8"?>
<p:tagLst xmlns:p="http://schemas.openxmlformats.org/presentationml/2006/main">
  <p:tag name="THINKCELLSHAPEDONOTDELETE" val="pKu4xjXcgVESG2cpY1bKJJg"/>
</p:tagLst>
</file>

<file path=ppt/tags/tag677.xml><?xml version="1.0" encoding="utf-8"?>
<p:tagLst xmlns:p="http://schemas.openxmlformats.org/presentationml/2006/main">
  <p:tag name="THINKCELLSHAPEDONOTDELETE" val="pN9ZeRhObMkiKubR6ieKvUg"/>
</p:tagLst>
</file>

<file path=ppt/tags/tag678.xml><?xml version="1.0" encoding="utf-8"?>
<p:tagLst xmlns:p="http://schemas.openxmlformats.org/presentationml/2006/main">
  <p:tag name="THINKCELLSHAPEDONOTDELETE" val="p2fM2.KlyK0OiHn66U4O4SA"/>
</p:tagLst>
</file>

<file path=ppt/tags/tag679.xml><?xml version="1.0" encoding="utf-8"?>
<p:tagLst xmlns:p="http://schemas.openxmlformats.org/presentationml/2006/main">
  <p:tag name="THINKCELLSHAPEDONOTDELETE" val="pGmpAXcB_F0.kNEC6vWor.w"/>
</p:tagLst>
</file>

<file path=ppt/tags/tag680.xml><?xml version="1.0" encoding="utf-8"?>
<p:tagLst xmlns:p="http://schemas.openxmlformats.org/presentationml/2006/main">
  <p:tag name="THINKCELLSHAPEDONOTDELETE" val="pUQs_qg5YqkCXuShPArr5QA"/>
</p:tagLst>
</file>

<file path=ppt/tags/tag681.xml><?xml version="1.0" encoding="utf-8"?>
<p:tagLst xmlns:p="http://schemas.openxmlformats.org/presentationml/2006/main">
  <p:tag name="THINKCELLSHAPEDONOTDELETE" val="pc5pkBsTjbEiqMcJ4ku_8Jw"/>
</p:tagLst>
</file>

<file path=ppt/tags/tag682.xml><?xml version="1.0" encoding="utf-8"?>
<p:tagLst xmlns:p="http://schemas.openxmlformats.org/presentationml/2006/main">
  <p:tag name="THINKCELLSHAPEDONOTDELETE" val="pEPpSyo_eyEaRnv5aNFtZcQ"/>
</p:tagLst>
</file>

<file path=ppt/tags/tag683.xml><?xml version="1.0" encoding="utf-8"?>
<p:tagLst xmlns:p="http://schemas.openxmlformats.org/presentationml/2006/main">
  <p:tag name="THINKCELLSHAPEDONOTDELETE" val="p48_Gi7jeLUWo6yvNknEw8A"/>
</p:tagLst>
</file>

<file path=ppt/tags/tag684.xml><?xml version="1.0" encoding="utf-8"?>
<p:tagLst xmlns:p="http://schemas.openxmlformats.org/presentationml/2006/main">
  <p:tag name="THINKCELLSHAPEDONOTDELETE" val="pIQDunE.fykOcSYI7k4oq3Q"/>
</p:tagLst>
</file>

<file path=ppt/tags/tag685.xml><?xml version="1.0" encoding="utf-8"?>
<p:tagLst xmlns:p="http://schemas.openxmlformats.org/presentationml/2006/main">
  <p:tag name="THINKCELLSHAPEDONOTDELETE" val="pcGEc6q0RZEuZSCqI8_ziwQ"/>
</p:tagLst>
</file>

<file path=ppt/tags/tag686.xml><?xml version="1.0" encoding="utf-8"?>
<p:tagLst xmlns:p="http://schemas.openxmlformats.org/presentationml/2006/main">
  <p:tag name="THINKCELLSHAPEDONOTDELETE" val="p20zLSNxONEmsz7OmjSrnjg"/>
</p:tagLst>
</file>

<file path=ppt/tags/tag687.xml><?xml version="1.0" encoding="utf-8"?>
<p:tagLst xmlns:p="http://schemas.openxmlformats.org/presentationml/2006/main">
  <p:tag name="THINKCELLSHAPEDONOTDELETE" val="pvc65xiFJTUidmYbyT7RPww"/>
</p:tagLst>
</file>

<file path=ppt/tags/tag688.xml><?xml version="1.0" encoding="utf-8"?>
<p:tagLst xmlns:p="http://schemas.openxmlformats.org/presentationml/2006/main">
  <p:tag name="THINKCELLSHAPEDONOTDELETE" val="pzGc94cv_10OX2tMncXMhqg"/>
</p:tagLst>
</file>

<file path=ppt/tags/tag689.xml><?xml version="1.0" encoding="utf-8"?>
<p:tagLst xmlns:p="http://schemas.openxmlformats.org/presentationml/2006/main">
  <p:tag name="THINKCELLSHAPEDONOTDELETE" val="pyIhSLEPmekaKX5HITiMwmA"/>
</p:tagLst>
</file>

<file path=ppt/tags/tag690.xml><?xml version="1.0" encoding="utf-8"?>
<p:tagLst xmlns:p="http://schemas.openxmlformats.org/presentationml/2006/main">
  <p:tag name="THINKCELLSHAPEDONOTDELETE" val="pIK4DF_WJrEqazpi0OmDjEQ"/>
</p:tagLst>
</file>

<file path=ppt/tags/tag691.xml><?xml version="1.0" encoding="utf-8"?>
<p:tagLst xmlns:p="http://schemas.openxmlformats.org/presentationml/2006/main">
  <p:tag name="THINKCELLSHAPEDONOTDELETE" val="pJtWv5fBXt0e50zJrPUj2Hw"/>
</p:tagLst>
</file>

<file path=ppt/tags/tag692.xml><?xml version="1.0" encoding="utf-8"?>
<p:tagLst xmlns:p="http://schemas.openxmlformats.org/presentationml/2006/main">
  <p:tag name="THINKCELLSHAPEDONOTDELETE" val="pDw3vFy2kk0W2NpD07GWkcA"/>
</p:tagLst>
</file>

<file path=ppt/tags/tag693.xml><?xml version="1.0" encoding="utf-8"?>
<p:tagLst xmlns:p="http://schemas.openxmlformats.org/presentationml/2006/main">
  <p:tag name="THINKCELLSHAPEDONOTDELETE" val="pfgAwEmS9sUmgSZNl_i4obA"/>
</p:tagLst>
</file>

<file path=ppt/tags/tag694.xml><?xml version="1.0" encoding="utf-8"?>
<p:tagLst xmlns:p="http://schemas.openxmlformats.org/presentationml/2006/main">
  <p:tag name="THINKCELLSHAPEDONOTDELETE" val="pYf1Z3rRssEmC8D494.8Mrw"/>
</p:tagLst>
</file>

<file path=ppt/tags/tag695.xml><?xml version="1.0" encoding="utf-8"?>
<p:tagLst xmlns:p="http://schemas.openxmlformats.org/presentationml/2006/main">
  <p:tag name="THINKCELLSHAPEDONOTDELETE" val="pmCSX1juouUupJXw.2IlxLQ"/>
</p:tagLst>
</file>

<file path=ppt/tags/tag696.xml><?xml version="1.0" encoding="utf-8"?>
<p:tagLst xmlns:p="http://schemas.openxmlformats.org/presentationml/2006/main">
  <p:tag name="THINKCELLSHAPEDONOTDELETE" val="pLuOaZWmt.kS1gMhfS0ll_g"/>
</p:tagLst>
</file>

<file path=ppt/tags/tag697.xml><?xml version="1.0" encoding="utf-8"?>
<p:tagLst xmlns:p="http://schemas.openxmlformats.org/presentationml/2006/main">
  <p:tag name="THINKCELLSHAPEDONOTDELETE" val="pKEqOg7JyuE.nXGlfj6Ldgg"/>
</p:tagLst>
</file>

<file path=ppt/tags/tag698.xml><?xml version="1.0" encoding="utf-8"?>
<p:tagLst xmlns:p="http://schemas.openxmlformats.org/presentationml/2006/main">
  <p:tag name="THINKCELLSHAPEDONOTDELETE" val="p0yBFUYawKECLjez17DOMTQ"/>
</p:tagLst>
</file>

<file path=ppt/tags/tag699.xml><?xml version="1.0" encoding="utf-8"?>
<p:tagLst xmlns:p="http://schemas.openxmlformats.org/presentationml/2006/main">
  <p:tag name="THINKCELLSHAPEDONOTDELETE" val="pa5HK6KCNQUqlSbf_OINWRA"/>
</p:tagLst>
</file>

<file path=ppt/tags/tag700.xml><?xml version="1.0" encoding="utf-8"?>
<p:tagLst xmlns:p="http://schemas.openxmlformats.org/presentationml/2006/main">
  <p:tag name="THINKCELLSHAPEDONOTDELETE" val="pMDHLAd_AJUmC0yORq_ceXA"/>
</p:tagLst>
</file>

<file path=ppt/tags/tag701.xml><?xml version="1.0" encoding="utf-8"?>
<p:tagLst xmlns:p="http://schemas.openxmlformats.org/presentationml/2006/main">
  <p:tag name="THINKCELLSHAPEDONOTDELETE" val="pc3NwkUkBL02uhGHVEh59RQ"/>
</p:tagLst>
</file>

<file path=ppt/tags/tag702.xml><?xml version="1.0" encoding="utf-8"?>
<p:tagLst xmlns:p="http://schemas.openxmlformats.org/presentationml/2006/main">
  <p:tag name="THINKCELLSHAPEDONOTDELETE" val="pvFtIAeDniU._ouaDH4XUrQ"/>
</p:tagLst>
</file>

<file path=ppt/tags/tag703.xml><?xml version="1.0" encoding="utf-8"?>
<p:tagLst xmlns:p="http://schemas.openxmlformats.org/presentationml/2006/main">
  <p:tag name="THINKCELLSHAPEDONOTDELETE" val="pJOTHNtP1ZUGnr5YD3vzYNQ"/>
</p:tagLst>
</file>

<file path=ppt/tags/tag704.xml><?xml version="1.0" encoding="utf-8"?>
<p:tagLst xmlns:p="http://schemas.openxmlformats.org/presentationml/2006/main">
  <p:tag name="THINKCELLSHAPEDONOTDELETE" val="pgSw5gBWEwUq6gGIi9LnNUQ"/>
</p:tagLst>
</file>

<file path=ppt/tags/tag705.xml><?xml version="1.0" encoding="utf-8"?>
<p:tagLst xmlns:p="http://schemas.openxmlformats.org/presentationml/2006/main">
  <p:tag name="THINKCELLSHAPEDONOTDELETE" val="pcckRhiGwNkKoodkiqD7TfA"/>
</p:tagLst>
</file>

<file path=ppt/tags/tag706.xml><?xml version="1.0" encoding="utf-8"?>
<p:tagLst xmlns:p="http://schemas.openxmlformats.org/presentationml/2006/main">
  <p:tag name="THINKCELLSHAPEDONOTDELETE" val="pC1GQi_QK3k29rZQtsDo._A"/>
</p:tagLst>
</file>

<file path=ppt/tags/tag707.xml><?xml version="1.0" encoding="utf-8"?>
<p:tagLst xmlns:p="http://schemas.openxmlformats.org/presentationml/2006/main">
  <p:tag name="THINKCELLSHAPEDONOTDELETE" val="p1dI53HHuT0iWyERJtbUWUg"/>
</p:tagLst>
</file>

<file path=ppt/tags/tag708.xml><?xml version="1.0" encoding="utf-8"?>
<p:tagLst xmlns:p="http://schemas.openxmlformats.org/presentationml/2006/main">
  <p:tag name="THINKCELLSHAPEDONOTDELETE" val="pVfzqzoe_pUiRyFQwkTNU4g"/>
</p:tagLst>
</file>

<file path=ppt/tags/tag709.xml><?xml version="1.0" encoding="utf-8"?>
<p:tagLst xmlns:p="http://schemas.openxmlformats.org/presentationml/2006/main">
  <p:tag name="THINKCELLSHAPEDONOTDELETE" val="pHSWzljmtUE.qXLS9ACcu5A"/>
</p:tagLst>
</file>

<file path=ppt/tags/tag710.xml><?xml version="1.0" encoding="utf-8"?>
<p:tagLst xmlns:p="http://schemas.openxmlformats.org/presentationml/2006/main">
  <p:tag name="THINKCELLSHAPEDONOTDELETE" val="ptS2M8UbHS0yoBN2n_0JrAg"/>
</p:tagLst>
</file>

<file path=ppt/tags/tag711.xml><?xml version="1.0" encoding="utf-8"?>
<p:tagLst xmlns:p="http://schemas.openxmlformats.org/presentationml/2006/main">
  <p:tag name="THINKCELLSHAPEDONOTDELETE" val="p9xJ0WRrYyE2YM_czJ3jkVA"/>
</p:tagLst>
</file>

<file path=ppt/tags/tag712.xml><?xml version="1.0" encoding="utf-8"?>
<p:tagLst xmlns:p="http://schemas.openxmlformats.org/presentationml/2006/main">
  <p:tag name="THINKCELLSHAPEDONOTDELETE" val="ptBar5p9O6kirD2czS69cHA"/>
</p:tagLst>
</file>

<file path=ppt/tags/tag713.xml><?xml version="1.0" encoding="utf-8"?>
<p:tagLst xmlns:p="http://schemas.openxmlformats.org/presentationml/2006/main">
  <p:tag name="THINKCELLSHAPEDONOTDELETE" val="pyCDaQXpIb0G3.XoIvROheA"/>
</p:tagLst>
</file>

<file path=ppt/tags/tag714.xml><?xml version="1.0" encoding="utf-8"?>
<p:tagLst xmlns:p="http://schemas.openxmlformats.org/presentationml/2006/main">
  <p:tag name="THINKCELLSHAPEDONOTDELETE" val="purYakPXJyEqqTeDIbYSjlQ"/>
</p:tagLst>
</file>

<file path=ppt/tags/tag715.xml><?xml version="1.0" encoding="utf-8"?>
<p:tagLst xmlns:p="http://schemas.openxmlformats.org/presentationml/2006/main">
  <p:tag name="THINKCELLSHAPEDONOTDELETE" val="pUzLnYVBhh0iUntZp0qv17A"/>
</p:tagLst>
</file>

<file path=ppt/tags/tag716.xml><?xml version="1.0" encoding="utf-8"?>
<p:tagLst xmlns:p="http://schemas.openxmlformats.org/presentationml/2006/main">
  <p:tag name="THINKCELLSHAPEDONOTDELETE" val="pmf9bzqqMbEqqkwJcX8DaiQ"/>
</p:tagLst>
</file>

<file path=ppt/tags/tag717.xml><?xml version="1.0" encoding="utf-8"?>
<p:tagLst xmlns:p="http://schemas.openxmlformats.org/presentationml/2006/main">
  <p:tag name="THINKCELLSHAPEDONOTDELETE" val="pKf8Bl8OQn0SzOyf_tN9s6Q"/>
</p:tagLst>
</file>

<file path=ppt/tags/tag718.xml><?xml version="1.0" encoding="utf-8"?>
<p:tagLst xmlns:p="http://schemas.openxmlformats.org/presentationml/2006/main">
  <p:tag name="THINKCELLSHAPEDONOTDELETE" val="p6mBXKZ_WjUOJLLqg9aZAcw"/>
</p:tagLst>
</file>

<file path=ppt/tags/tag719.xml><?xml version="1.0" encoding="utf-8"?>
<p:tagLst xmlns:p="http://schemas.openxmlformats.org/presentationml/2006/main">
  <p:tag name="THINKCELLSHAPEDONOTDELETE" val="pV3DwiIm9Ok.5j4zFASQLRA"/>
</p:tagLst>
</file>

<file path=ppt/tags/tag720.xml><?xml version="1.0" encoding="utf-8"?>
<p:tagLst xmlns:p="http://schemas.openxmlformats.org/presentationml/2006/main">
  <p:tag name="THINKCELLSHAPEDONOTDELETE" val="pgXWBzTmZdEmy028Y_pbNpA"/>
</p:tagLst>
</file>

<file path=ppt/tags/tag721.xml><?xml version="1.0" encoding="utf-8"?>
<p:tagLst xmlns:p="http://schemas.openxmlformats.org/presentationml/2006/main">
  <p:tag name="THINKCELLSHAPEDONOTDELETE" val="pCnWjK2EI.U6PyYR_RNkmTg"/>
</p:tagLst>
</file>

<file path=ppt/tags/tag722.xml><?xml version="1.0" encoding="utf-8"?>
<p:tagLst xmlns:p="http://schemas.openxmlformats.org/presentationml/2006/main">
  <p:tag name="THINKCELLSHAPEDONOTDELETE" val="pH_Z8aUJMXEipgIaLYc1W6A"/>
</p:tagLst>
</file>

<file path=ppt/tags/tag723.xml><?xml version="1.0" encoding="utf-8"?>
<p:tagLst xmlns:p="http://schemas.openxmlformats.org/presentationml/2006/main">
  <p:tag name="THINKCELLSHAPEDONOTDELETE" val="pqPn2rN4DV0ishYjAcGdSmQ"/>
</p:tagLst>
</file>

<file path=ppt/tags/tag724.xml><?xml version="1.0" encoding="utf-8"?>
<p:tagLst xmlns:p="http://schemas.openxmlformats.org/presentationml/2006/main">
  <p:tag name="THINKCELLSHAPEDONOTDELETE" val="pMT.2aflalEC00GfcPYcvrg"/>
</p:tagLst>
</file>

<file path=ppt/tags/tag725.xml><?xml version="1.0" encoding="utf-8"?>
<p:tagLst xmlns:p="http://schemas.openxmlformats.org/presentationml/2006/main">
  <p:tag name="THINKCELLSHAPEDONOTDELETE" val="pCtB6Dddk6USQwWU1dz1jaw"/>
</p:tagLst>
</file>

<file path=ppt/tags/tag726.xml><?xml version="1.0" encoding="utf-8"?>
<p:tagLst xmlns:p="http://schemas.openxmlformats.org/presentationml/2006/main">
  <p:tag name="THINKCELLSHAPEDONOTDELETE" val="pBuwzP8QkI0WtrPkdzg8NOg"/>
</p:tagLst>
</file>

<file path=ppt/tags/tag727.xml><?xml version="1.0" encoding="utf-8"?>
<p:tagLst xmlns:p="http://schemas.openxmlformats.org/presentationml/2006/main">
  <p:tag name="THINKCELLSHAPEDONOTDELETE" val="pEY9mSc6hDECrcLHeYr5WDQ"/>
</p:tagLst>
</file>

<file path=ppt/tags/tag728.xml><?xml version="1.0" encoding="utf-8"?>
<p:tagLst xmlns:p="http://schemas.openxmlformats.org/presentationml/2006/main">
  <p:tag name="THINKCELLSHAPEDONOTDELETE" val="p5mVdkTUYJki1kXSvurCX0g"/>
</p:tagLst>
</file>

<file path=ppt/tags/tag729.xml><?xml version="1.0" encoding="utf-8"?>
<p:tagLst xmlns:p="http://schemas.openxmlformats.org/presentationml/2006/main">
  <p:tag name="THINKCELLSHAPEDONOTDELETE" val="pwp4By_KnUUylg28NkrwqDQ"/>
</p:tagLst>
</file>

<file path=ppt/tags/tag730.xml><?xml version="1.0" encoding="utf-8"?>
<p:tagLst xmlns:p="http://schemas.openxmlformats.org/presentationml/2006/main">
  <p:tag name="THINKCELLSHAPEDONOTDELETE" val="pTPSuLTDgBU.T0GI499wOqA"/>
</p:tagLst>
</file>

<file path=ppt/tags/tag731.xml><?xml version="1.0" encoding="utf-8"?>
<p:tagLst xmlns:p="http://schemas.openxmlformats.org/presentationml/2006/main">
  <p:tag name="THINKCELLSHAPEDONOTDELETE" val="pHg_al8RxgEmzxDX21dcAxw"/>
</p:tagLst>
</file>

<file path=ppt/tags/tag732.xml><?xml version="1.0" encoding="utf-8"?>
<p:tagLst xmlns:p="http://schemas.openxmlformats.org/presentationml/2006/main">
  <p:tag name="THINKCELLSHAPEDONOTDELETE" val="pBJ9t7yEFtkSAZLtY4IHJeg"/>
</p:tagLst>
</file>

<file path=ppt/tags/tag733.xml><?xml version="1.0" encoding="utf-8"?>
<p:tagLst xmlns:p="http://schemas.openxmlformats.org/presentationml/2006/main">
  <p:tag name="THINKCELLSHAPEDONOTDELETE" val="pzhMYOp65G0CfaYZE8m6dIg"/>
</p:tagLst>
</file>

<file path=ppt/tags/tag734.xml><?xml version="1.0" encoding="utf-8"?>
<p:tagLst xmlns:p="http://schemas.openxmlformats.org/presentationml/2006/main">
  <p:tag name="THINKCELLSHAPEDONOTDELETE" val="p5SJV4PsNUUKKp17lT4kbRA"/>
</p:tagLst>
</file>

<file path=ppt/tags/tag735.xml><?xml version="1.0" encoding="utf-8"?>
<p:tagLst xmlns:p="http://schemas.openxmlformats.org/presentationml/2006/main">
  <p:tag name="THINKCELLSHAPEDONOTDELETE" val="prWAJYWsnq0uhr51B6Rv7hA"/>
</p:tagLst>
</file>

<file path=ppt/tags/tag736.xml><?xml version="1.0" encoding="utf-8"?>
<p:tagLst xmlns:p="http://schemas.openxmlformats.org/presentationml/2006/main">
  <p:tag name="THINKCELLSHAPEDONOTDELETE" val="prMAwcgnPSkyz.kbqOokccA"/>
</p:tagLst>
</file>

<file path=ppt/tags/tag737.xml><?xml version="1.0" encoding="utf-8"?>
<p:tagLst xmlns:p="http://schemas.openxmlformats.org/presentationml/2006/main">
  <p:tag name="THINKCELLSHAPEDONOTDELETE" val="p2zWedWpfuE2R68Vo5pwEbg"/>
</p:tagLst>
</file>

<file path=ppt/tags/tag738.xml><?xml version="1.0" encoding="utf-8"?>
<p:tagLst xmlns:p="http://schemas.openxmlformats.org/presentationml/2006/main">
  <p:tag name="THINKCELLSHAPEDONOTDELETE" val="pv7La_rupIkWNikIsOx5YTQ"/>
</p:tagLst>
</file>

<file path=ppt/tags/tag739.xml><?xml version="1.0" encoding="utf-8"?>
<p:tagLst xmlns:p="http://schemas.openxmlformats.org/presentationml/2006/main">
  <p:tag name="THINKCELLSHAPEDONOTDELETE" val="pvZv3U05.rEmUykd3Jk3P0A"/>
</p:tagLst>
</file>

<file path=ppt/tags/tag740.xml><?xml version="1.0" encoding="utf-8"?>
<p:tagLst xmlns:p="http://schemas.openxmlformats.org/presentationml/2006/main">
  <p:tag name="THINKCELLSHAPEDONOTDELETE" val="paj2JFzcXdEOcm2MoaQhNpw"/>
</p:tagLst>
</file>

<file path=ppt/tags/tag741.xml><?xml version="1.0" encoding="utf-8"?>
<p:tagLst xmlns:p="http://schemas.openxmlformats.org/presentationml/2006/main">
  <p:tag name="THINKCELLSHAPEDONOTDELETE" val="pwmJ7fnUANkCnlWQsqSnMcQ"/>
</p:tagLst>
</file>

<file path=ppt/tags/tag742.xml><?xml version="1.0" encoding="utf-8"?>
<p:tagLst xmlns:p="http://schemas.openxmlformats.org/presentationml/2006/main">
  <p:tag name="THINKCELLSHAPEDONOTDELETE" val="poeXbDVu6Hkurbh4dbdg5FQ"/>
</p:tagLst>
</file>

<file path=ppt/tags/tag743.xml><?xml version="1.0" encoding="utf-8"?>
<p:tagLst xmlns:p="http://schemas.openxmlformats.org/presentationml/2006/main">
  <p:tag name="THINKCELLSHAPEDONOTDELETE" val="pPVeMvPcJFkCcHs0HxCnJKQ"/>
</p:tagLst>
</file>

<file path=ppt/tags/tag744.xml><?xml version="1.0" encoding="utf-8"?>
<p:tagLst xmlns:p="http://schemas.openxmlformats.org/presentationml/2006/main">
  <p:tag name="THINKCELLSHAPEDONOTDELETE" val="p8e1a4jzSA028z7CkWs6Rqw"/>
</p:tagLst>
</file>

<file path=ppt/tags/tag745.xml><?xml version="1.0" encoding="utf-8"?>
<p:tagLst xmlns:p="http://schemas.openxmlformats.org/presentationml/2006/main">
  <p:tag name="THINKCELLSHAPEDONOTDELETE" val="p4zTERrg7r0ePBw9VcJGC2w"/>
</p:tagLst>
</file>

<file path=ppt/tags/tag746.xml><?xml version="1.0" encoding="utf-8"?>
<p:tagLst xmlns:p="http://schemas.openxmlformats.org/presentationml/2006/main">
  <p:tag name="THINKCELLSHAPEDONOTDELETE" val="pEYOvEgrJjkK8CUBNuU2I3w"/>
</p:tagLst>
</file>

<file path=ppt/tags/tag747.xml><?xml version="1.0" encoding="utf-8"?>
<p:tagLst xmlns:p="http://schemas.openxmlformats.org/presentationml/2006/main">
  <p:tag name="THINKCELLSHAPEDONOTDELETE" val="pcuKxAXWAyES2cDBFJfGWtg"/>
</p:tagLst>
</file>

<file path=ppt/tags/tag748.xml><?xml version="1.0" encoding="utf-8"?>
<p:tagLst xmlns:p="http://schemas.openxmlformats.org/presentationml/2006/main">
  <p:tag name="THINKCELLSHAPEDONOTDELETE" val="pCjLQRoGoQUGpdcqlrBYUcA"/>
</p:tagLst>
</file>

<file path=ppt/tags/tag749.xml><?xml version="1.0" encoding="utf-8"?>
<p:tagLst xmlns:p="http://schemas.openxmlformats.org/presentationml/2006/main">
  <p:tag name="THINKCELLSHAPEDONOTDELETE" val="p0SGfdKwEPky.HoRJc4TEUA"/>
</p:tagLst>
</file>

<file path=ppt/tags/tag750.xml><?xml version="1.0" encoding="utf-8"?>
<p:tagLst xmlns:p="http://schemas.openxmlformats.org/presentationml/2006/main">
  <p:tag name="THINKCELLSHAPEDONOTDELETE" val="pKpLJRMd_HkW0_.lbImT0oA"/>
</p:tagLst>
</file>

<file path=ppt/tags/tag751.xml><?xml version="1.0" encoding="utf-8"?>
<p:tagLst xmlns:p="http://schemas.openxmlformats.org/presentationml/2006/main">
  <p:tag name="THINKCELLSHAPEDONOTDELETE" val="pjB.195GAhU25XgtdfkZ0Uw"/>
</p:tagLst>
</file>

<file path=ppt/tags/tag752.xml><?xml version="1.0" encoding="utf-8"?>
<p:tagLst xmlns:p="http://schemas.openxmlformats.org/presentationml/2006/main">
  <p:tag name="THINKCELLSHAPEDONOTDELETE" val="pf0bRqq7V.kaHLtk3OHeO1w"/>
</p:tagLst>
</file>

<file path=ppt/tags/tag753.xml><?xml version="1.0" encoding="utf-8"?>
<p:tagLst xmlns:p="http://schemas.openxmlformats.org/presentationml/2006/main">
  <p:tag name="THINKCELLSHAPEDONOTDELETE" val="p2I.x8UOwP0aIG_wHpnOo8w"/>
</p:tagLst>
</file>

<file path=ppt/tags/tag754.xml><?xml version="1.0" encoding="utf-8"?>
<p:tagLst xmlns:p="http://schemas.openxmlformats.org/presentationml/2006/main">
  <p:tag name="THINKCELLSHAPEDONOTDELETE" val="p7GXgDvYgHUGZ3dIald132Q"/>
</p:tagLst>
</file>

<file path=ppt/tags/tag755.xml><?xml version="1.0" encoding="utf-8"?>
<p:tagLst xmlns:p="http://schemas.openxmlformats.org/presentationml/2006/main">
  <p:tag name="THINKCELLSHAPEDONOTDELETE" val="pK1RCGm1Hn0yp1fvj08orew"/>
</p:tagLst>
</file>

<file path=ppt/tags/tag756.xml><?xml version="1.0" encoding="utf-8"?>
<p:tagLst xmlns:p="http://schemas.openxmlformats.org/presentationml/2006/main">
  <p:tag name="THINKCELLSHAPEDONOTDELETE" val="pvleLnok0g0a7JtT8GURdbg"/>
</p:tagLst>
</file>

<file path=ppt/tags/tag757.xml><?xml version="1.0" encoding="utf-8"?>
<p:tagLst xmlns:p="http://schemas.openxmlformats.org/presentationml/2006/main">
  <p:tag name="THINKCELLSHAPEDONOTDELETE" val="p378zv1WWMUejfsuxwYEPVg"/>
</p:tagLst>
</file>

<file path=ppt/tags/tag758.xml><?xml version="1.0" encoding="utf-8"?>
<p:tagLst xmlns:p="http://schemas.openxmlformats.org/presentationml/2006/main">
  <p:tag name="THINKCELLSHAPEDONOTDELETE" val="ptAcdrRCafUmLtV1wq4NSsQ"/>
</p:tagLst>
</file>

<file path=ppt/tags/tag759.xml><?xml version="1.0" encoding="utf-8"?>
<p:tagLst xmlns:p="http://schemas.openxmlformats.org/presentationml/2006/main">
  <p:tag name="THINKCELLSHAPEDONOTDELETE" val="p.ZALB9Y6pU2vXj9BR7jykg"/>
</p:tagLst>
</file>

<file path=ppt/tags/tag760.xml><?xml version="1.0" encoding="utf-8"?>
<p:tagLst xmlns:p="http://schemas.openxmlformats.org/presentationml/2006/main">
  <p:tag name="THINKCELLSHAPEDONOTDELETE" val="peud7EyOKpEig2Ov0LU0l7A"/>
</p:tagLst>
</file>

<file path=ppt/tags/tag761.xml><?xml version="1.0" encoding="utf-8"?>
<p:tagLst xmlns:p="http://schemas.openxmlformats.org/presentationml/2006/main">
  <p:tag name="THINKCELLSHAPEDONOTDELETE" val="p6Gq8A7qpjUG.0ctxTZD8fQ"/>
</p:tagLst>
</file>

<file path=ppt/tags/tag762.xml><?xml version="1.0" encoding="utf-8"?>
<p:tagLst xmlns:p="http://schemas.openxmlformats.org/presentationml/2006/main">
  <p:tag name="THINKCELLSHAPEDONOTDELETE" val="pFukLuHKOYUyULt_6vYZKnw"/>
</p:tagLst>
</file>

<file path=ppt/tags/tag763.xml><?xml version="1.0" encoding="utf-8"?>
<p:tagLst xmlns:p="http://schemas.openxmlformats.org/presentationml/2006/main">
  <p:tag name="THINKCELLSHAPEDONOTDELETE" val="p.PbKj6vOv0a4RSUe4jkNyQ"/>
</p:tagLst>
</file>

<file path=ppt/tags/tag764.xml><?xml version="1.0" encoding="utf-8"?>
<p:tagLst xmlns:p="http://schemas.openxmlformats.org/presentationml/2006/main">
  <p:tag name="THINKCELLSHAPEDONOTDELETE" val="pRV3vEslsGEunv82VxDzfBQ"/>
</p:tagLst>
</file>

<file path=ppt/tags/tag765.xml><?xml version="1.0" encoding="utf-8"?>
<p:tagLst xmlns:p="http://schemas.openxmlformats.org/presentationml/2006/main">
  <p:tag name="THINKCELLSHAPEDONOTDELETE" val="p6_XgS.GzSUKN4qrdpSiclg"/>
</p:tagLst>
</file>

<file path=ppt/tags/tag766.xml><?xml version="1.0" encoding="utf-8"?>
<p:tagLst xmlns:p="http://schemas.openxmlformats.org/presentationml/2006/main">
  <p:tag name="THINKCELLSHAPEDONOTDELETE" val="pFxgb20rvLUCeRhPwBLdn0w"/>
</p:tagLst>
</file>

<file path=ppt/tags/tag767.xml><?xml version="1.0" encoding="utf-8"?>
<p:tagLst xmlns:p="http://schemas.openxmlformats.org/presentationml/2006/main">
  <p:tag name="THINKCELLSHAPEDONOTDELETE" val="pQFB8uEtaB02WH9l9rO2BeA"/>
</p:tagLst>
</file>

<file path=ppt/tags/tag768.xml><?xml version="1.0" encoding="utf-8"?>
<p:tagLst xmlns:p="http://schemas.openxmlformats.org/presentationml/2006/main">
  <p:tag name="THINKCELLSHAPEDONOTDELETE" val="pfHGt0zEUlEW23JaxoX0Q.g"/>
</p:tagLst>
</file>

<file path=ppt/tags/tag769.xml><?xml version="1.0" encoding="utf-8"?>
<p:tagLst xmlns:p="http://schemas.openxmlformats.org/presentationml/2006/main">
  <p:tag name="THINKCELLSHAPEDONOTDELETE" val="p8UXm6w7DYkqlyRuOttYIAw"/>
</p:tagLst>
</file>

<file path=ppt/tags/tag770.xml><?xml version="1.0" encoding="utf-8"?>
<p:tagLst xmlns:p="http://schemas.openxmlformats.org/presentationml/2006/main">
  <p:tag name="THINKCELLSHAPEDONOTDELETE" val="pFNzawGTZGUu..gV6rkWXqQ"/>
</p:tagLst>
</file>

<file path=ppt/tags/tag771.xml><?xml version="1.0" encoding="utf-8"?>
<p:tagLst xmlns:p="http://schemas.openxmlformats.org/presentationml/2006/main">
  <p:tag name="THINKCELLSHAPEDONOTDELETE" val="pR3x3E0mF10eZPr5.QvG1Zw"/>
</p:tagLst>
</file>

<file path=ppt/tags/tag772.xml><?xml version="1.0" encoding="utf-8"?>
<p:tagLst xmlns:p="http://schemas.openxmlformats.org/presentationml/2006/main">
  <p:tag name="THINKCELLSHAPEDONOTDELETE" val="pzTaIxX8380SasFkSn7l3qA"/>
</p:tagLst>
</file>

<file path=ppt/tags/tag773.xml><?xml version="1.0" encoding="utf-8"?>
<p:tagLst xmlns:p="http://schemas.openxmlformats.org/presentationml/2006/main">
  <p:tag name="THINKCELLSHAPEDONOTDELETE" val="pBSdl8_f570qFjKmYmBnuIw"/>
</p:tagLst>
</file>

<file path=ppt/tags/tag774.xml><?xml version="1.0" encoding="utf-8"?>
<p:tagLst xmlns:p="http://schemas.openxmlformats.org/presentationml/2006/main">
  <p:tag name="THINKCELLSHAPEDONOTDELETE" val="paR_ksFkYdEGuaMEZd94lFQ"/>
</p:tagLst>
</file>

<file path=ppt/tags/tag775.xml><?xml version="1.0" encoding="utf-8"?>
<p:tagLst xmlns:p="http://schemas.openxmlformats.org/presentationml/2006/main">
  <p:tag name="THINKCELLSHAPEDONOTDELETE" val="pHJlAntiWGkO6s.L7aPITZQ"/>
</p:tagLst>
</file>

<file path=ppt/tags/tag776.xml><?xml version="1.0" encoding="utf-8"?>
<p:tagLst xmlns:p="http://schemas.openxmlformats.org/presentationml/2006/main">
  <p:tag name="THINKCELLSHAPEDONOTDELETE" val="pNedvgaXL30qcyoS_pcUe5g"/>
</p:tagLst>
</file>

<file path=ppt/tags/tag777.xml><?xml version="1.0" encoding="utf-8"?>
<p:tagLst xmlns:p="http://schemas.openxmlformats.org/presentationml/2006/main">
  <p:tag name="THINKCELLSHAPEDONOTDELETE" val="p6I9RNvwUH0KxlH4GJpmRYA"/>
</p:tagLst>
</file>

<file path=ppt/tags/tag778.xml><?xml version="1.0" encoding="utf-8"?>
<p:tagLst xmlns:p="http://schemas.openxmlformats.org/presentationml/2006/main">
  <p:tag name="THINKCELLSHAPEDONOTDELETE" val="pdw3zkN4lZUafxniGcbBZnQ"/>
</p:tagLst>
</file>

<file path=ppt/tags/tag779.xml><?xml version="1.0" encoding="utf-8"?>
<p:tagLst xmlns:p="http://schemas.openxmlformats.org/presentationml/2006/main">
  <p:tag name="THINKCELLSHAPEDONOTDELETE" val="pShtIBdjInUqsXR5_7avI7Q"/>
</p:tagLst>
</file>

<file path=ppt/tags/tag780.xml><?xml version="1.0" encoding="utf-8"?>
<p:tagLst xmlns:p="http://schemas.openxmlformats.org/presentationml/2006/main">
  <p:tag name="THINKCELLSHAPEDONOTDELETE" val="pU_q2gZt5rkiuqAsoOWFoMA"/>
</p:tagLst>
</file>

<file path=ppt/tags/tag781.xml><?xml version="1.0" encoding="utf-8"?>
<p:tagLst xmlns:p="http://schemas.openxmlformats.org/presentationml/2006/main">
  <p:tag name="THINKCELLSHAPEDONOTDELETE" val="pyuLAGfeJMECIEaW1tRicGw"/>
</p:tagLst>
</file>

<file path=ppt/tags/tag782.xml><?xml version="1.0" encoding="utf-8"?>
<p:tagLst xmlns:p="http://schemas.openxmlformats.org/presentationml/2006/main">
  <p:tag name="THINKCELLSHAPEDONOTDELETE" val="po7BPwJA2BEODkRb2loVJpg"/>
</p:tagLst>
</file>

<file path=ppt/tags/tag783.xml><?xml version="1.0" encoding="utf-8"?>
<p:tagLst xmlns:p="http://schemas.openxmlformats.org/presentationml/2006/main">
  <p:tag name="THINKCELLSHAPEDONOTDELETE" val="p.3YSkiIh4E2FdZD4AM34.w"/>
</p:tagLst>
</file>

<file path=ppt/tags/tag784.xml><?xml version="1.0" encoding="utf-8"?>
<p:tagLst xmlns:p="http://schemas.openxmlformats.org/presentationml/2006/main">
  <p:tag name="THINKCELLSHAPEDONOTDELETE" val="p8eGf4SD2aU2yxL1ijSa9yQ"/>
</p:tagLst>
</file>

<file path=ppt/tags/tag785.xml><?xml version="1.0" encoding="utf-8"?>
<p:tagLst xmlns:p="http://schemas.openxmlformats.org/presentationml/2006/main">
  <p:tag name="THINKCELLSHAPEDONOTDELETE" val="p4glf6zjfsEGDE7TUdA2UVw"/>
</p:tagLst>
</file>

<file path=ppt/tags/tag786.xml><?xml version="1.0" encoding="utf-8"?>
<p:tagLst xmlns:p="http://schemas.openxmlformats.org/presentationml/2006/main">
  <p:tag name="THINKCELLSHAPEDONOTDELETE" val="pgBTlAnYAAkuf8FDf4Yc8XQ"/>
</p:tagLst>
</file>

<file path=ppt/tags/tag787.xml><?xml version="1.0" encoding="utf-8"?>
<p:tagLst xmlns:p="http://schemas.openxmlformats.org/presentationml/2006/main">
  <p:tag name="THINKCELLSHAPEDONOTDELETE" val="p97JPTODTRUGUyyZetv_MZA"/>
</p:tagLst>
</file>

<file path=ppt/tags/tag788.xml><?xml version="1.0" encoding="utf-8"?>
<p:tagLst xmlns:p="http://schemas.openxmlformats.org/presentationml/2006/main">
  <p:tag name="THINKCELLSHAPEDONOTDELETE" val="p2JkO_Jw7XEOoYPgiUASyrQ"/>
</p:tagLst>
</file>

<file path=ppt/tags/tag789.xml><?xml version="1.0" encoding="utf-8"?>
<p:tagLst xmlns:p="http://schemas.openxmlformats.org/presentationml/2006/main">
  <p:tag name="THINKCELLSHAPEDONOTDELETE" val="pwDwLC8dLy0GK6J7vLcOrRQ"/>
</p:tagLst>
</file>

<file path=ppt/tags/tag790.xml><?xml version="1.0" encoding="utf-8"?>
<p:tagLst xmlns:p="http://schemas.openxmlformats.org/presentationml/2006/main">
  <p:tag name="THINKCELLSHAPEDONOTDELETE" val="phVHpvFVRU0ennCzu1pFzxw"/>
</p:tagLst>
</file>

<file path=ppt/tags/tag791.xml><?xml version="1.0" encoding="utf-8"?>
<p:tagLst xmlns:p="http://schemas.openxmlformats.org/presentationml/2006/main">
  <p:tag name="THINKCELLSHAPEDONOTDELETE" val="pHufScJ3Su0.uZ43nXWEKsw"/>
</p:tagLst>
</file>

<file path=ppt/tags/tag792.xml><?xml version="1.0" encoding="utf-8"?>
<p:tagLst xmlns:p="http://schemas.openxmlformats.org/presentationml/2006/main">
  <p:tag name="THINKCELLSHAPEDONOTDELETE" val="pl9EQ3fSRf0uiBPiJd3tWjw"/>
</p:tagLst>
</file>

<file path=ppt/tags/tag793.xml><?xml version="1.0" encoding="utf-8"?>
<p:tagLst xmlns:p="http://schemas.openxmlformats.org/presentationml/2006/main">
  <p:tag name="THINKCELLSHAPEDONOTDELETE" val="pRn98kX2NR0Cg6F50OVgJAQ"/>
</p:tagLst>
</file>

<file path=ppt/tags/tag794.xml><?xml version="1.0" encoding="utf-8"?>
<p:tagLst xmlns:p="http://schemas.openxmlformats.org/presentationml/2006/main">
  <p:tag name="THINKCELLSHAPEDONOTDELETE" val="pQ1eQwGeG8kac3l3VtHh54w"/>
</p:tagLst>
</file>

<file path=ppt/tags/tag795.xml><?xml version="1.0" encoding="utf-8"?>
<p:tagLst xmlns:p="http://schemas.openxmlformats.org/presentationml/2006/main">
  <p:tag name="THINKCELLSHAPEDONOTDELETE" val="p1YRUnwyo.0i8fRL.0VRGUA"/>
</p:tagLst>
</file>

<file path=ppt/tags/tag796.xml><?xml version="1.0" encoding="utf-8"?>
<p:tagLst xmlns:p="http://schemas.openxmlformats.org/presentationml/2006/main">
  <p:tag name="THINKCELLSHAPEDONOTDELETE" val="pXWMaCKG3.kK8fhvNho_PDg"/>
</p:tagLst>
</file>

<file path=ppt/tags/tag797.xml><?xml version="1.0" encoding="utf-8"?>
<p:tagLst xmlns:p="http://schemas.openxmlformats.org/presentationml/2006/main">
  <p:tag name="THINKCELLSHAPEDONOTDELETE" val="pFQszBQxn7UOcI_0RRS1uFw"/>
</p:tagLst>
</file>

<file path=ppt/tags/tag798.xml><?xml version="1.0" encoding="utf-8"?>
<p:tagLst xmlns:p="http://schemas.openxmlformats.org/presentationml/2006/main">
  <p:tag name="THINKCELLSHAPEDONOTDELETE" val="pVIuIWEDZ9UuY6umD1bB1NQ"/>
</p:tagLst>
</file>

<file path=ppt/tags/tag799.xml><?xml version="1.0" encoding="utf-8"?>
<p:tagLst xmlns:p="http://schemas.openxmlformats.org/presentationml/2006/main">
  <p:tag name="THINKCELLSHAPEDONOTDELETE" val="poyeQLeY6L02.hMUPehdHkw"/>
</p:tagLst>
</file>

<file path=ppt/tags/tag800.xml><?xml version="1.0" encoding="utf-8"?>
<p:tagLst xmlns:p="http://schemas.openxmlformats.org/presentationml/2006/main">
  <p:tag name="THINKCELLSHAPEDONOTDELETE" val="p.pqNQOPwdk.gLybxiEXLQA"/>
</p:tagLst>
</file>

<file path=ppt/tags/tag801.xml><?xml version="1.0" encoding="utf-8"?>
<p:tagLst xmlns:p="http://schemas.openxmlformats.org/presentationml/2006/main">
  <p:tag name="THINKCELLSHAPEDONOTDELETE" val="pHy6ogB8eN0WxKVB4Hlxv8g"/>
</p:tagLst>
</file>

<file path=ppt/tags/tag802.xml><?xml version="1.0" encoding="utf-8"?>
<p:tagLst xmlns:p="http://schemas.openxmlformats.org/presentationml/2006/main">
  <p:tag name="THINKCELLSHAPEDONOTDELETE" val="pnnrqtcfIgUOkppNCcsp72g"/>
</p:tagLst>
</file>

<file path=ppt/tags/tag803.xml><?xml version="1.0" encoding="utf-8"?>
<p:tagLst xmlns:p="http://schemas.openxmlformats.org/presentationml/2006/main">
  <p:tag name="THINKCELLSHAPEDONOTDELETE" val="pEeJB00uDJUixy16rHqcr3Q"/>
</p:tagLst>
</file>

<file path=ppt/tags/tag804.xml><?xml version="1.0" encoding="utf-8"?>
<p:tagLst xmlns:p="http://schemas.openxmlformats.org/presentationml/2006/main">
  <p:tag name="THINKCELLSHAPEDONOTDELETE" val="pRzUgyaiKxkmkLYCWtiq.qQ"/>
</p:tagLst>
</file>

<file path=ppt/tags/tag805.xml><?xml version="1.0" encoding="utf-8"?>
<p:tagLst xmlns:p="http://schemas.openxmlformats.org/presentationml/2006/main">
  <p:tag name="THINKCELLSHAPEDONOTDELETE" val="plVciwQO7v0y2Oqg1kuocsA"/>
</p:tagLst>
</file>

<file path=ppt/tags/tag806.xml><?xml version="1.0" encoding="utf-8"?>
<p:tagLst xmlns:p="http://schemas.openxmlformats.org/presentationml/2006/main">
  <p:tag name="THINKCELLSHAPEDONOTDELETE" val="pGhq_GUSTvEeGKeCJt7KMww"/>
</p:tagLst>
</file>

<file path=ppt/tags/tag807.xml><?xml version="1.0" encoding="utf-8"?>
<p:tagLst xmlns:p="http://schemas.openxmlformats.org/presentationml/2006/main">
  <p:tag name="THINKCELLSHAPEDONOTDELETE" val="pjnd3Z.SJy0y1FzDQyrivCQ"/>
</p:tagLst>
</file>

<file path=ppt/tags/tag808.xml><?xml version="1.0" encoding="utf-8"?>
<p:tagLst xmlns:p="http://schemas.openxmlformats.org/presentationml/2006/main">
  <p:tag name="THINKCELLSHAPEDONOTDELETE" val="p7rB_mMTQyUyAZEBk5uooSg"/>
</p:tagLst>
</file>

<file path=ppt/tags/tag809.xml><?xml version="1.0" encoding="utf-8"?>
<p:tagLst xmlns:p="http://schemas.openxmlformats.org/presentationml/2006/main">
  <p:tag name="THINKCELLSHAPEDONOTDELETE" val="pa0XsLKpyO0aRX8RbUHLQiw"/>
</p:tagLst>
</file>

<file path=ppt/tags/tag810.xml><?xml version="1.0" encoding="utf-8"?>
<p:tagLst xmlns:p="http://schemas.openxmlformats.org/presentationml/2006/main">
  <p:tag name="THINKCELLSHAPEDONOTDELETE" val="p0vAhqfP6vUae8WV3MRREVQ"/>
</p:tagLst>
</file>

<file path=ppt/tags/tag811.xml><?xml version="1.0" encoding="utf-8"?>
<p:tagLst xmlns:p="http://schemas.openxmlformats.org/presentationml/2006/main">
  <p:tag name="THINKCELLSHAPEDONOTDELETE" val="puw9x80YDUEeCBT8SCYgp5Q"/>
</p:tagLst>
</file>

<file path=ppt/tags/tag812.xml><?xml version="1.0" encoding="utf-8"?>
<p:tagLst xmlns:p="http://schemas.openxmlformats.org/presentationml/2006/main">
  <p:tag name="THINKCELLSHAPEDONOTDELETE" val="pn0QQ3V.WH0agPQgQ22hSgg"/>
</p:tagLst>
</file>

<file path=ppt/tags/tag813.xml><?xml version="1.0" encoding="utf-8"?>
<p:tagLst xmlns:p="http://schemas.openxmlformats.org/presentationml/2006/main">
  <p:tag name="THINKCELLSHAPEDONOTDELETE" val="paWPh1DLCpEC_sWk7hLNZCQ"/>
</p:tagLst>
</file>

<file path=ppt/tags/tag814.xml><?xml version="1.0" encoding="utf-8"?>
<p:tagLst xmlns:p="http://schemas.openxmlformats.org/presentationml/2006/main">
  <p:tag name="THINKCELLSHAPEDONOTDELETE" val="p6zJryJYwDkqjjSAR62va1g"/>
</p:tagLst>
</file>

<file path=ppt/tags/tag815.xml><?xml version="1.0" encoding="utf-8"?>
<p:tagLst xmlns:p="http://schemas.openxmlformats.org/presentationml/2006/main">
  <p:tag name="THINKCELLSHAPEDONOTDELETE" val="pdsX.Q.DrFUe5EpzXYFe1Sw"/>
</p:tagLst>
</file>

<file path=ppt/tags/tag816.xml><?xml version="1.0" encoding="utf-8"?>
<p:tagLst xmlns:p="http://schemas.openxmlformats.org/presentationml/2006/main">
  <p:tag name="THINKCELLSHAPEDONOTDELETE" val="pJvh3j3RetEybu2DVb_1JTw"/>
</p:tagLst>
</file>

<file path=ppt/tags/tag817.xml><?xml version="1.0" encoding="utf-8"?>
<p:tagLst xmlns:p="http://schemas.openxmlformats.org/presentationml/2006/main">
  <p:tag name="THINKCELLSHAPEDONOTDELETE" val="pgMCo8AarwkmFEtKjpFT6yA"/>
</p:tagLst>
</file>

<file path=ppt/tags/tag818.xml><?xml version="1.0" encoding="utf-8"?>
<p:tagLst xmlns:p="http://schemas.openxmlformats.org/presentationml/2006/main">
  <p:tag name="THINKCELLSHAPEDONOTDELETE" val="psuzuZeWc406FrT1OBrOe1Q"/>
</p:tagLst>
</file>

<file path=ppt/tags/tag819.xml><?xml version="1.0" encoding="utf-8"?>
<p:tagLst xmlns:p="http://schemas.openxmlformats.org/presentationml/2006/main">
  <p:tag name="THINKCELLSHAPEDONOTDELETE" val="pYrv3aRPs0kmyLFJCkQtUHg"/>
</p:tagLst>
</file>

<file path=ppt/tags/tag820.xml><?xml version="1.0" encoding="utf-8"?>
<p:tagLst xmlns:p="http://schemas.openxmlformats.org/presentationml/2006/main">
  <p:tag name="THINKCELLSHAPEDONOTDELETE" val="poumCa5MBnU6yVHCDzqhvnA"/>
</p:tagLst>
</file>

<file path=ppt/tags/tag821.xml><?xml version="1.0" encoding="utf-8"?>
<p:tagLst xmlns:p="http://schemas.openxmlformats.org/presentationml/2006/main">
  <p:tag name="THINKCELLSHAPEDONOTDELETE" val="pQ.nolDZia0SkC8ESlkOSPA"/>
</p:tagLst>
</file>

<file path=ppt/tags/tag822.xml><?xml version="1.0" encoding="utf-8"?>
<p:tagLst xmlns:p="http://schemas.openxmlformats.org/presentationml/2006/main">
  <p:tag name="THINKCELLSHAPEDONOTDELETE" val="pun4ovdeLuUKxL1UW.owLVw"/>
</p:tagLst>
</file>

<file path=ppt/tags/tag823.xml><?xml version="1.0" encoding="utf-8"?>
<p:tagLst xmlns:p="http://schemas.openxmlformats.org/presentationml/2006/main">
  <p:tag name="THINKCELLSHAPEDONOTDELETE" val="pOeSWPCe16ECEFC3uZckg4w"/>
</p:tagLst>
</file>

<file path=ppt/tags/tag824.xml><?xml version="1.0" encoding="utf-8"?>
<p:tagLst xmlns:p="http://schemas.openxmlformats.org/presentationml/2006/main">
  <p:tag name="THINKCELLSHAPEDONOTDELETE" val="pcRz..vIvAkmPnKwgLuk3Rw"/>
</p:tagLst>
</file>

<file path=ppt/tags/tag825.xml><?xml version="1.0" encoding="utf-8"?>
<p:tagLst xmlns:p="http://schemas.openxmlformats.org/presentationml/2006/main">
  <p:tag name="THINKCELLSHAPEDONOTDELETE" val="pbGvieIZZakGwUfIVJ7Y4Mg"/>
</p:tagLst>
</file>

<file path=ppt/tags/tag826.xml><?xml version="1.0" encoding="utf-8"?>
<p:tagLst xmlns:p="http://schemas.openxmlformats.org/presentationml/2006/main">
  <p:tag name="THINKCELLSHAPEDONOTDELETE" val="pDhPut8j3PkupGnmA6zFyRQ"/>
</p:tagLst>
</file>

<file path=ppt/tags/tag827.xml><?xml version="1.0" encoding="utf-8"?>
<p:tagLst xmlns:p="http://schemas.openxmlformats.org/presentationml/2006/main">
  <p:tag name="THINKCELLSHAPEDONOTDELETE" val="p_C0M6SdEiE27Rrxn8kHShg"/>
</p:tagLst>
</file>

<file path=ppt/tags/tag828.xml><?xml version="1.0" encoding="utf-8"?>
<p:tagLst xmlns:p="http://schemas.openxmlformats.org/presentationml/2006/main">
  <p:tag name="THINKCELLSHAPEDONOTDELETE" val="pEb3wtlolpkqz30RyCeV2DA"/>
</p:tagLst>
</file>

<file path=ppt/tags/tag829.xml><?xml version="1.0" encoding="utf-8"?>
<p:tagLst xmlns:p="http://schemas.openxmlformats.org/presentationml/2006/main">
  <p:tag name="THINKCELLSHAPEDONOTDELETE" val="piu5rhQ3BKUKHzRak3vbsZw"/>
</p:tagLst>
</file>

<file path=ppt/tags/tag830.xml><?xml version="1.0" encoding="utf-8"?>
<p:tagLst xmlns:p="http://schemas.openxmlformats.org/presentationml/2006/main">
  <p:tag name="THINKCELLSHAPEDONOTDELETE" val="pKu4xjXcgVESG2cpY1bKJJg"/>
</p:tagLst>
</file>

<file path=ppt/tags/tag831.xml><?xml version="1.0" encoding="utf-8"?>
<p:tagLst xmlns:p="http://schemas.openxmlformats.org/presentationml/2006/main">
  <p:tag name="THINKCELLSHAPEDONOTDELETE" val="pN9ZeRhObMkiKubR6ieKvUg"/>
</p:tagLst>
</file>

<file path=ppt/tags/tag832.xml><?xml version="1.0" encoding="utf-8"?>
<p:tagLst xmlns:p="http://schemas.openxmlformats.org/presentationml/2006/main">
  <p:tag name="THINKCELLSHAPEDONOTDELETE" val="p2fM2.KlyK0OiHn66U4O4SA"/>
</p:tagLst>
</file>

<file path=ppt/tags/tag833.xml><?xml version="1.0" encoding="utf-8"?>
<p:tagLst xmlns:p="http://schemas.openxmlformats.org/presentationml/2006/main">
  <p:tag name="THINKCELLSHAPEDONOTDELETE" val="pGmpAXcB_F0.kNEC6vWor.w"/>
</p:tagLst>
</file>

<file path=ppt/tags/tag834.xml><?xml version="1.0" encoding="utf-8"?>
<p:tagLst xmlns:p="http://schemas.openxmlformats.org/presentationml/2006/main">
  <p:tag name="THINKCELLSHAPEDONOTDELETE" val="pUQs_qg5YqkCXuShPArr5QA"/>
</p:tagLst>
</file>

<file path=ppt/tags/tag835.xml><?xml version="1.0" encoding="utf-8"?>
<p:tagLst xmlns:p="http://schemas.openxmlformats.org/presentationml/2006/main">
  <p:tag name="THINKCELLSHAPEDONOTDELETE" val="pc5pkBsTjbEiqMcJ4ku_8Jw"/>
</p:tagLst>
</file>

<file path=ppt/tags/tag836.xml><?xml version="1.0" encoding="utf-8"?>
<p:tagLst xmlns:p="http://schemas.openxmlformats.org/presentationml/2006/main">
  <p:tag name="THINKCELLSHAPEDONOTDELETE" val="pEPpSyo_eyEaRnv5aNFtZcQ"/>
</p:tagLst>
</file>

<file path=ppt/tags/tag837.xml><?xml version="1.0" encoding="utf-8"?>
<p:tagLst xmlns:p="http://schemas.openxmlformats.org/presentationml/2006/main">
  <p:tag name="THINKCELLSHAPEDONOTDELETE" val="p48_Gi7jeLUWo6yvNknEw8A"/>
</p:tagLst>
</file>

<file path=ppt/tags/tag838.xml><?xml version="1.0" encoding="utf-8"?>
<p:tagLst xmlns:p="http://schemas.openxmlformats.org/presentationml/2006/main">
  <p:tag name="THINKCELLSHAPEDONOTDELETE" val="pIQDunE.fykOcSYI7k4oq3Q"/>
</p:tagLst>
</file>

<file path=ppt/tags/tag839.xml><?xml version="1.0" encoding="utf-8"?>
<p:tagLst xmlns:p="http://schemas.openxmlformats.org/presentationml/2006/main">
  <p:tag name="THINKCELLSHAPEDONOTDELETE" val="pcGEc6q0RZEuZSCqI8_ziwQ"/>
</p:tagLst>
</file>

<file path=ppt/tags/tag840.xml><?xml version="1.0" encoding="utf-8"?>
<p:tagLst xmlns:p="http://schemas.openxmlformats.org/presentationml/2006/main">
  <p:tag name="THINKCELLSHAPEDONOTDELETE" val="p20zLSNxONEmsz7OmjSrnjg"/>
</p:tagLst>
</file>

<file path=ppt/tags/tag841.xml><?xml version="1.0" encoding="utf-8"?>
<p:tagLst xmlns:p="http://schemas.openxmlformats.org/presentationml/2006/main">
  <p:tag name="THINKCELLSHAPEDONOTDELETE" val="pvc65xiFJTUidmYbyT7RPww"/>
</p:tagLst>
</file>

<file path=ppt/tags/tag842.xml><?xml version="1.0" encoding="utf-8"?>
<p:tagLst xmlns:p="http://schemas.openxmlformats.org/presentationml/2006/main">
  <p:tag name="THINKCELLSHAPEDONOTDELETE" val="pzGc94cv_10OX2tMncXMhqg"/>
</p:tagLst>
</file>

<file path=ppt/tags/tag843.xml><?xml version="1.0" encoding="utf-8"?>
<p:tagLst xmlns:p="http://schemas.openxmlformats.org/presentationml/2006/main">
  <p:tag name="THINKCELLSHAPEDONOTDELETE" val="pyIhSLEPmekaKX5HITiMwmA"/>
</p:tagLst>
</file>

<file path=ppt/tags/tag844.xml><?xml version="1.0" encoding="utf-8"?>
<p:tagLst xmlns:p="http://schemas.openxmlformats.org/presentationml/2006/main">
  <p:tag name="THINKCELLSHAPEDONOTDELETE" val="pIK4DF_WJrEqazpi0OmDjEQ"/>
</p:tagLst>
</file>

<file path=ppt/tags/tag845.xml><?xml version="1.0" encoding="utf-8"?>
<p:tagLst xmlns:p="http://schemas.openxmlformats.org/presentationml/2006/main">
  <p:tag name="THINKCELLSHAPEDONOTDELETE" val="pJtWv5fBXt0e50zJrPUj2Hw"/>
</p:tagLst>
</file>

<file path=ppt/tags/tag846.xml><?xml version="1.0" encoding="utf-8"?>
<p:tagLst xmlns:p="http://schemas.openxmlformats.org/presentationml/2006/main">
  <p:tag name="THINKCELLSHAPEDONOTDELETE" val="pDw3vFy2kk0W2NpD07GWkcA"/>
</p:tagLst>
</file>

<file path=ppt/tags/tag847.xml><?xml version="1.0" encoding="utf-8"?>
<p:tagLst xmlns:p="http://schemas.openxmlformats.org/presentationml/2006/main">
  <p:tag name="THINKCELLSHAPEDONOTDELETE" val="pfgAwEmS9sUmgSZNl_i4obA"/>
</p:tagLst>
</file>

<file path=ppt/tags/tag848.xml><?xml version="1.0" encoding="utf-8"?>
<p:tagLst xmlns:p="http://schemas.openxmlformats.org/presentationml/2006/main">
  <p:tag name="THINKCELLSHAPEDONOTDELETE" val="pYf1Z3rRssEmC8D494.8Mrw"/>
</p:tagLst>
</file>

<file path=ppt/tags/tag849.xml><?xml version="1.0" encoding="utf-8"?>
<p:tagLst xmlns:p="http://schemas.openxmlformats.org/presentationml/2006/main">
  <p:tag name="THINKCELLSHAPEDONOTDELETE" val="pmCSX1juouUupJXw.2IlxLQ"/>
</p:tagLst>
</file>

<file path=ppt/tags/tag850.xml><?xml version="1.0" encoding="utf-8"?>
<p:tagLst xmlns:p="http://schemas.openxmlformats.org/presentationml/2006/main">
  <p:tag name="THINKCELLSHAPEDONOTDELETE" val="pLuOaZWmt.kS1gMhfS0ll_g"/>
</p:tagLst>
</file>

<file path=ppt/tags/tag851.xml><?xml version="1.0" encoding="utf-8"?>
<p:tagLst xmlns:p="http://schemas.openxmlformats.org/presentationml/2006/main">
  <p:tag name="THINKCELLSHAPEDONOTDELETE" val="pKEqOg7JyuE.nXGlfj6Ldgg"/>
</p:tagLst>
</file>

<file path=ppt/tags/tag852.xml><?xml version="1.0" encoding="utf-8"?>
<p:tagLst xmlns:p="http://schemas.openxmlformats.org/presentationml/2006/main">
  <p:tag name="THINKCELLSHAPEDONOTDELETE" val="p0yBFUYawKECLjez17DOMTQ"/>
</p:tagLst>
</file>

<file path=ppt/tags/tag853.xml><?xml version="1.0" encoding="utf-8"?>
<p:tagLst xmlns:p="http://schemas.openxmlformats.org/presentationml/2006/main">
  <p:tag name="THINKCELLSHAPEDONOTDELETE" val="pa5HK6KCNQUqlSbf_OINWRA"/>
</p:tagLst>
</file>

<file path=ppt/tags/tag854.xml><?xml version="1.0" encoding="utf-8"?>
<p:tagLst xmlns:p="http://schemas.openxmlformats.org/presentationml/2006/main">
  <p:tag name="THINKCELLSHAPEDONOTDELETE" val="pMDHLAd_AJUmC0yORq_ceXA"/>
</p:tagLst>
</file>

<file path=ppt/tags/tag855.xml><?xml version="1.0" encoding="utf-8"?>
<p:tagLst xmlns:p="http://schemas.openxmlformats.org/presentationml/2006/main">
  <p:tag name="THINKCELLSHAPEDONOTDELETE" val="pc3NwkUkBL02uhGHVEh59RQ"/>
</p:tagLst>
</file>

<file path=ppt/tags/tag856.xml><?xml version="1.0" encoding="utf-8"?>
<p:tagLst xmlns:p="http://schemas.openxmlformats.org/presentationml/2006/main">
  <p:tag name="THINKCELLSHAPEDONOTDELETE" val="pvFtIAeDniU._ouaDH4XUrQ"/>
</p:tagLst>
</file>

<file path=ppt/tags/tag857.xml><?xml version="1.0" encoding="utf-8"?>
<p:tagLst xmlns:p="http://schemas.openxmlformats.org/presentationml/2006/main">
  <p:tag name="THINKCELLSHAPEDONOTDELETE" val="pJOTHNtP1ZUGnr5YD3vzYNQ"/>
</p:tagLst>
</file>

<file path=ppt/tags/tag858.xml><?xml version="1.0" encoding="utf-8"?>
<p:tagLst xmlns:p="http://schemas.openxmlformats.org/presentationml/2006/main">
  <p:tag name="THINKCELLSHAPEDONOTDELETE" val="pgSw5gBWEwUq6gGIi9LnNUQ"/>
</p:tagLst>
</file>

<file path=ppt/tags/tag859.xml><?xml version="1.0" encoding="utf-8"?>
<p:tagLst xmlns:p="http://schemas.openxmlformats.org/presentationml/2006/main">
  <p:tag name="THINKCELLSHAPEDONOTDELETE" val="pcckRhiGwNkKoodkiqD7TfA"/>
</p:tagLst>
</file>

<file path=ppt/tags/tag860.xml><?xml version="1.0" encoding="utf-8"?>
<p:tagLst xmlns:p="http://schemas.openxmlformats.org/presentationml/2006/main">
  <p:tag name="THINKCELLSHAPEDONOTDELETE" val="pC1GQi_QK3k29rZQtsDo._A"/>
</p:tagLst>
</file>

<file path=ppt/tags/tag861.xml><?xml version="1.0" encoding="utf-8"?>
<p:tagLst xmlns:p="http://schemas.openxmlformats.org/presentationml/2006/main">
  <p:tag name="THINKCELLSHAPEDONOTDELETE" val="p1dI53HHuT0iWyERJtbUWUg"/>
</p:tagLst>
</file>

<file path=ppt/tags/tag862.xml><?xml version="1.0" encoding="utf-8"?>
<p:tagLst xmlns:p="http://schemas.openxmlformats.org/presentationml/2006/main">
  <p:tag name="THINKCELLSHAPEDONOTDELETE" val="pVfzqzoe_pUiRyFQwkTNU4g"/>
</p:tagLst>
</file>

<file path=ppt/tags/tag863.xml><?xml version="1.0" encoding="utf-8"?>
<p:tagLst xmlns:p="http://schemas.openxmlformats.org/presentationml/2006/main">
  <p:tag name="THINKCELLSHAPEDONOTDELETE" val="pHSWzljmtUE.qXLS9ACcu5A"/>
</p:tagLst>
</file>

<file path=ppt/tags/tag864.xml><?xml version="1.0" encoding="utf-8"?>
<p:tagLst xmlns:p="http://schemas.openxmlformats.org/presentationml/2006/main">
  <p:tag name="THINKCELLSHAPEDONOTDELETE" val="ptS2M8UbHS0yoBN2n_0JrAg"/>
</p:tagLst>
</file>

<file path=ppt/tags/tag865.xml><?xml version="1.0" encoding="utf-8"?>
<p:tagLst xmlns:p="http://schemas.openxmlformats.org/presentationml/2006/main">
  <p:tag name="THINKCELLSHAPEDONOTDELETE" val="p9xJ0WRrYyE2YM_czJ3jkVA"/>
</p:tagLst>
</file>

<file path=ppt/tags/tag866.xml><?xml version="1.0" encoding="utf-8"?>
<p:tagLst xmlns:p="http://schemas.openxmlformats.org/presentationml/2006/main">
  <p:tag name="THINKCELLSHAPEDONOTDELETE" val="ptBar5p9O6kirD2czS69cHA"/>
</p:tagLst>
</file>

<file path=ppt/tags/tag867.xml><?xml version="1.0" encoding="utf-8"?>
<p:tagLst xmlns:p="http://schemas.openxmlformats.org/presentationml/2006/main">
  <p:tag name="THINKCELLSHAPEDONOTDELETE" val="pyCDaQXpIb0G3.XoIvROheA"/>
</p:tagLst>
</file>

<file path=ppt/tags/tag868.xml><?xml version="1.0" encoding="utf-8"?>
<p:tagLst xmlns:p="http://schemas.openxmlformats.org/presentationml/2006/main">
  <p:tag name="THINKCELLSHAPEDONOTDELETE" val="purYakPXJyEqqTeDIbYSjlQ"/>
</p:tagLst>
</file>

<file path=ppt/tags/tag869.xml><?xml version="1.0" encoding="utf-8"?>
<p:tagLst xmlns:p="http://schemas.openxmlformats.org/presentationml/2006/main">
  <p:tag name="THINKCELLSHAPEDONOTDELETE" val="pUzLnYVBhh0iUntZp0qv17A"/>
</p:tagLst>
</file>

<file path=ppt/tags/tag870.xml><?xml version="1.0" encoding="utf-8"?>
<p:tagLst xmlns:p="http://schemas.openxmlformats.org/presentationml/2006/main">
  <p:tag name="THINKCELLSHAPEDONOTDELETE" val="pmf9bzqqMbEqqkwJcX8DaiQ"/>
</p:tagLst>
</file>

<file path=ppt/tags/tag871.xml><?xml version="1.0" encoding="utf-8"?>
<p:tagLst xmlns:p="http://schemas.openxmlformats.org/presentationml/2006/main">
  <p:tag name="THINKCELLSHAPEDONOTDELETE" val="pKf8Bl8OQn0SzOyf_tN9s6Q"/>
</p:tagLst>
</file>

<file path=ppt/tags/tag872.xml><?xml version="1.0" encoding="utf-8"?>
<p:tagLst xmlns:p="http://schemas.openxmlformats.org/presentationml/2006/main">
  <p:tag name="THINKCELLSHAPEDONOTDELETE" val="p6mBXKZ_WjUOJLLqg9aZAcw"/>
</p:tagLst>
</file>

<file path=ppt/tags/tag873.xml><?xml version="1.0" encoding="utf-8"?>
<p:tagLst xmlns:p="http://schemas.openxmlformats.org/presentationml/2006/main">
  <p:tag name="THINKCELLSHAPEDONOTDELETE" val="pV3DwiIm9Ok.5j4zFASQLRA"/>
</p:tagLst>
</file>

<file path=ppt/tags/tag874.xml><?xml version="1.0" encoding="utf-8"?>
<p:tagLst xmlns:p="http://schemas.openxmlformats.org/presentationml/2006/main">
  <p:tag name="THINKCELLSHAPEDONOTDELETE" val="pgXWBzTmZdEmy028Y_pbNpA"/>
</p:tagLst>
</file>

<file path=ppt/tags/tag875.xml><?xml version="1.0" encoding="utf-8"?>
<p:tagLst xmlns:p="http://schemas.openxmlformats.org/presentationml/2006/main">
  <p:tag name="THINKCELLSHAPEDONOTDELETE" val="pCnWjK2EI.U6PyYR_RNkmTg"/>
</p:tagLst>
</file>

<file path=ppt/tags/tag876.xml><?xml version="1.0" encoding="utf-8"?>
<p:tagLst xmlns:p="http://schemas.openxmlformats.org/presentationml/2006/main">
  <p:tag name="THINKCELLSHAPEDONOTDELETE" val="pH_Z8aUJMXEipgIaLYc1W6A"/>
</p:tagLst>
</file>

<file path=ppt/tags/tag877.xml><?xml version="1.0" encoding="utf-8"?>
<p:tagLst xmlns:p="http://schemas.openxmlformats.org/presentationml/2006/main">
  <p:tag name="THINKCELLSHAPEDONOTDELETE" val="pqPn2rN4DV0ishYjAcGdSmQ"/>
</p:tagLst>
</file>

<file path=ppt/tags/tag878.xml><?xml version="1.0" encoding="utf-8"?>
<p:tagLst xmlns:p="http://schemas.openxmlformats.org/presentationml/2006/main">
  <p:tag name="THINKCELLSHAPEDONOTDELETE" val="pMT.2aflalEC00GfcPYcvrg"/>
</p:tagLst>
</file>

<file path=ppt/tags/tag879.xml><?xml version="1.0" encoding="utf-8"?>
<p:tagLst xmlns:p="http://schemas.openxmlformats.org/presentationml/2006/main">
  <p:tag name="THINKCELLSHAPEDONOTDELETE" val="pCtB6Dddk6USQwWU1dz1jaw"/>
</p:tagLst>
</file>

<file path=ppt/tags/tag880.xml><?xml version="1.0" encoding="utf-8"?>
<p:tagLst xmlns:p="http://schemas.openxmlformats.org/presentationml/2006/main">
  <p:tag name="THINKCELLSHAPEDONOTDELETE" val="pBuwzP8QkI0WtrPkdzg8NOg"/>
</p:tagLst>
</file>

<file path=ppt/tags/tag881.xml><?xml version="1.0" encoding="utf-8"?>
<p:tagLst xmlns:p="http://schemas.openxmlformats.org/presentationml/2006/main">
  <p:tag name="THINKCELLSHAPEDONOTDELETE" val="pEY9mSc6hDECrcLHeYr5WDQ"/>
</p:tagLst>
</file>

<file path=ppt/tags/tag882.xml><?xml version="1.0" encoding="utf-8"?>
<p:tagLst xmlns:p="http://schemas.openxmlformats.org/presentationml/2006/main">
  <p:tag name="THINKCELLSHAPEDONOTDELETE" val="p5mVdkTUYJki1kXSvurCX0g"/>
</p:tagLst>
</file>

<file path=ppt/tags/tag883.xml><?xml version="1.0" encoding="utf-8"?>
<p:tagLst xmlns:p="http://schemas.openxmlformats.org/presentationml/2006/main">
  <p:tag name="THINKCELLSHAPEDONOTDELETE" val="pwp4By_KnUUylg28NkrwqDQ"/>
</p:tagLst>
</file>

<file path=ppt/tags/tag884.xml><?xml version="1.0" encoding="utf-8"?>
<p:tagLst xmlns:p="http://schemas.openxmlformats.org/presentationml/2006/main">
  <p:tag name="THINKCELLSHAPEDONOTDELETE" val="pTPSuLTDgBU.T0GI499wOqA"/>
</p:tagLst>
</file>

<file path=ppt/tags/tag885.xml><?xml version="1.0" encoding="utf-8"?>
<p:tagLst xmlns:p="http://schemas.openxmlformats.org/presentationml/2006/main">
  <p:tag name="THINKCELLSHAPEDONOTDELETE" val="pHg_al8RxgEmzxDX21dcAxw"/>
</p:tagLst>
</file>

<file path=ppt/tags/tag886.xml><?xml version="1.0" encoding="utf-8"?>
<p:tagLst xmlns:p="http://schemas.openxmlformats.org/presentationml/2006/main">
  <p:tag name="THINKCELLSHAPEDONOTDELETE" val="pBJ9t7yEFtkSAZLtY4IHJeg"/>
</p:tagLst>
</file>

<file path=ppt/tags/tag887.xml><?xml version="1.0" encoding="utf-8"?>
<p:tagLst xmlns:p="http://schemas.openxmlformats.org/presentationml/2006/main">
  <p:tag name="THINKCELLSHAPEDONOTDELETE" val="pzhMYOp65G0CfaYZE8m6dIg"/>
</p:tagLst>
</file>

<file path=ppt/tags/tag888.xml><?xml version="1.0" encoding="utf-8"?>
<p:tagLst xmlns:p="http://schemas.openxmlformats.org/presentationml/2006/main">
  <p:tag name="THINKCELLSHAPEDONOTDELETE" val="p5SJV4PsNUUKKp17lT4kbRA"/>
</p:tagLst>
</file>

<file path=ppt/tags/tag889.xml><?xml version="1.0" encoding="utf-8"?>
<p:tagLst xmlns:p="http://schemas.openxmlformats.org/presentationml/2006/main">
  <p:tag name="THINKCELLSHAPEDONOTDELETE" val="prWAJYWsnq0uhr51B6Rv7hA"/>
</p:tagLst>
</file>

<file path=ppt/tags/tag890.xml><?xml version="1.0" encoding="utf-8"?>
<p:tagLst xmlns:p="http://schemas.openxmlformats.org/presentationml/2006/main">
  <p:tag name="THINKCELLSHAPEDONOTDELETE" val="prMAwcgnPSkyz.kbqOokccA"/>
</p:tagLst>
</file>

<file path=ppt/tags/tag891.xml><?xml version="1.0" encoding="utf-8"?>
<p:tagLst xmlns:p="http://schemas.openxmlformats.org/presentationml/2006/main">
  <p:tag name="THINKCELLSHAPEDONOTDELETE" val="p2zWedWpfuE2R68Vo5pwEbg"/>
</p:tagLst>
</file>

<file path=ppt/tags/tag892.xml><?xml version="1.0" encoding="utf-8"?>
<p:tagLst xmlns:p="http://schemas.openxmlformats.org/presentationml/2006/main">
  <p:tag name="THINKCELLSHAPEDONOTDELETE" val="pv7La_rupIkWNikIsOx5YTQ"/>
</p:tagLst>
</file>

<file path=ppt/tags/tag893.xml><?xml version="1.0" encoding="utf-8"?>
<p:tagLst xmlns:p="http://schemas.openxmlformats.org/presentationml/2006/main">
  <p:tag name="THINKCELLSHAPEDONOTDELETE" val="pvZv3U05.rEmUykd3Jk3P0A"/>
</p:tagLst>
</file>

<file path=ppt/tags/tag894.xml><?xml version="1.0" encoding="utf-8"?>
<p:tagLst xmlns:p="http://schemas.openxmlformats.org/presentationml/2006/main">
  <p:tag name="THINKCELLSHAPEDONOTDELETE" val="paj2JFzcXdEOcm2MoaQhNpw"/>
</p:tagLst>
</file>

<file path=ppt/tags/tag895.xml><?xml version="1.0" encoding="utf-8"?>
<p:tagLst xmlns:p="http://schemas.openxmlformats.org/presentationml/2006/main">
  <p:tag name="THINKCELLSHAPEDONOTDELETE" val="pwmJ7fnUANkCnlWQsqSnMcQ"/>
</p:tagLst>
</file>

<file path=ppt/tags/tag896.xml><?xml version="1.0" encoding="utf-8"?>
<p:tagLst xmlns:p="http://schemas.openxmlformats.org/presentationml/2006/main">
  <p:tag name="THINKCELLSHAPEDONOTDELETE" val="poeXbDVu6Hkurbh4dbdg5FQ"/>
</p:tagLst>
</file>

<file path=ppt/tags/tag897.xml><?xml version="1.0" encoding="utf-8"?>
<p:tagLst xmlns:p="http://schemas.openxmlformats.org/presentationml/2006/main">
  <p:tag name="THINKCELLSHAPEDONOTDELETE" val="pPVeMvPcJFkCcHs0HxCnJKQ"/>
</p:tagLst>
</file>

<file path=ppt/tags/tag898.xml><?xml version="1.0" encoding="utf-8"?>
<p:tagLst xmlns:p="http://schemas.openxmlformats.org/presentationml/2006/main">
  <p:tag name="THINKCELLSHAPEDONOTDELETE" val="p8e1a4jzSA028z7CkWs6Rqw"/>
</p:tagLst>
</file>

<file path=ppt/tags/tag899.xml><?xml version="1.0" encoding="utf-8"?>
<p:tagLst xmlns:p="http://schemas.openxmlformats.org/presentationml/2006/main">
  <p:tag name="THINKCELLSHAPEDONOTDELETE" val="p4zTERrg7r0ePBw9VcJGC2w"/>
</p:tagLst>
</file>

<file path=ppt/tags/tag900.xml><?xml version="1.0" encoding="utf-8"?>
<p:tagLst xmlns:p="http://schemas.openxmlformats.org/presentationml/2006/main">
  <p:tag name="THINKCELLSHAPEDONOTDELETE" val="pEYOvEgrJjkK8CUBNuU2I3w"/>
</p:tagLst>
</file>

<file path=ppt/tags/tag901.xml><?xml version="1.0" encoding="utf-8"?>
<p:tagLst xmlns:p="http://schemas.openxmlformats.org/presentationml/2006/main">
  <p:tag name="THINKCELLSHAPEDONOTDELETE" val="pcuKxAXWAyES2cDBFJfGWtg"/>
</p:tagLst>
</file>

<file path=ppt/tags/tag902.xml><?xml version="1.0" encoding="utf-8"?>
<p:tagLst xmlns:p="http://schemas.openxmlformats.org/presentationml/2006/main">
  <p:tag name="THINKCELLSHAPEDONOTDELETE" val="pCjLQRoGoQUGpdcqlrBYUcA"/>
</p:tagLst>
</file>

<file path=ppt/tags/tag903.xml><?xml version="1.0" encoding="utf-8"?>
<p:tagLst xmlns:p="http://schemas.openxmlformats.org/presentationml/2006/main">
  <p:tag name="THINKCELLSHAPEDONOTDELETE" val="p0SGfdKwEPky.HoRJc4TEUA"/>
</p:tagLst>
</file>

<file path=ppt/tags/tag904.xml><?xml version="1.0" encoding="utf-8"?>
<p:tagLst xmlns:p="http://schemas.openxmlformats.org/presentationml/2006/main">
  <p:tag name="THINKCELLSHAPEDONOTDELETE" val="pKpLJRMd_HkW0_.lbImT0oA"/>
</p:tagLst>
</file>

<file path=ppt/tags/tag905.xml><?xml version="1.0" encoding="utf-8"?>
<p:tagLst xmlns:p="http://schemas.openxmlformats.org/presentationml/2006/main">
  <p:tag name="THINKCELLSHAPEDONOTDELETE" val="pjB.195GAhU25XgtdfkZ0Uw"/>
</p:tagLst>
</file>

<file path=ppt/tags/tag906.xml><?xml version="1.0" encoding="utf-8"?>
<p:tagLst xmlns:p="http://schemas.openxmlformats.org/presentationml/2006/main">
  <p:tag name="THINKCELLSHAPEDONOTDELETE" val="pf0bRqq7V.kaHLtk3OHeO1w"/>
</p:tagLst>
</file>

<file path=ppt/tags/tag907.xml><?xml version="1.0" encoding="utf-8"?>
<p:tagLst xmlns:p="http://schemas.openxmlformats.org/presentationml/2006/main">
  <p:tag name="THINKCELLSHAPEDONOTDELETE" val="p2I.x8UOwP0aIG_wHpnOo8w"/>
</p:tagLst>
</file>

<file path=ppt/tags/tag908.xml><?xml version="1.0" encoding="utf-8"?>
<p:tagLst xmlns:p="http://schemas.openxmlformats.org/presentationml/2006/main">
  <p:tag name="THINKCELLSHAPEDONOTDELETE" val="p7GXgDvYgHUGZ3dIald132Q"/>
</p:tagLst>
</file>

<file path=ppt/tags/tag909.xml><?xml version="1.0" encoding="utf-8"?>
<p:tagLst xmlns:p="http://schemas.openxmlformats.org/presentationml/2006/main">
  <p:tag name="THINKCELLSHAPEDONOTDELETE" val="pK1RCGm1Hn0yp1fvj08orew"/>
</p:tagLst>
</file>

<file path=ppt/tags/tag910.xml><?xml version="1.0" encoding="utf-8"?>
<p:tagLst xmlns:p="http://schemas.openxmlformats.org/presentationml/2006/main">
  <p:tag name="THINKCELLSHAPEDONOTDELETE" val="pvleLnok0g0a7JtT8GURdbg"/>
</p:tagLst>
</file>

<file path=ppt/tags/tag911.xml><?xml version="1.0" encoding="utf-8"?>
<p:tagLst xmlns:p="http://schemas.openxmlformats.org/presentationml/2006/main">
  <p:tag name="THINKCELLSHAPEDONOTDELETE" val="p378zv1WWMUejfsuxwYEPVg"/>
</p:tagLst>
</file>

<file path=ppt/tags/tag912.xml><?xml version="1.0" encoding="utf-8"?>
<p:tagLst xmlns:p="http://schemas.openxmlformats.org/presentationml/2006/main">
  <p:tag name="THINKCELLSHAPEDONOTDELETE" val="ptAcdrRCafUmLtV1wq4NSsQ"/>
</p:tagLst>
</file>

<file path=ppt/tags/tag913.xml><?xml version="1.0" encoding="utf-8"?>
<p:tagLst xmlns:p="http://schemas.openxmlformats.org/presentationml/2006/main">
  <p:tag name="THINKCELLSHAPEDONOTDELETE" val="p.ZALB9Y6pU2vXj9BR7jykg"/>
</p:tagLst>
</file>

<file path=ppt/tags/tag914.xml><?xml version="1.0" encoding="utf-8"?>
<p:tagLst xmlns:p="http://schemas.openxmlformats.org/presentationml/2006/main">
  <p:tag name="THINKCELLSHAPEDONOTDELETE" val="peud7EyOKpEig2Ov0LU0l7A"/>
</p:tagLst>
</file>

<file path=ppt/tags/tag915.xml><?xml version="1.0" encoding="utf-8"?>
<p:tagLst xmlns:p="http://schemas.openxmlformats.org/presentationml/2006/main">
  <p:tag name="THINKCELLSHAPEDONOTDELETE" val="p6Gq8A7qpjUG.0ctxTZD8fQ"/>
</p:tagLst>
</file>

<file path=ppt/tags/tag916.xml><?xml version="1.0" encoding="utf-8"?>
<p:tagLst xmlns:p="http://schemas.openxmlformats.org/presentationml/2006/main">
  <p:tag name="THINKCELLSHAPEDONOTDELETE" val="pFukLuHKOYUyULt_6vYZKnw"/>
</p:tagLst>
</file>

<file path=ppt/tags/tag917.xml><?xml version="1.0" encoding="utf-8"?>
<p:tagLst xmlns:p="http://schemas.openxmlformats.org/presentationml/2006/main">
  <p:tag name="THINKCELLSHAPEDONOTDELETE" val="p.PbKj6vOv0a4RSUe4jkNyQ"/>
</p:tagLst>
</file>

<file path=ppt/tags/tag918.xml><?xml version="1.0" encoding="utf-8"?>
<p:tagLst xmlns:p="http://schemas.openxmlformats.org/presentationml/2006/main">
  <p:tag name="THINKCELLSHAPEDONOTDELETE" val="pRV3vEslsGEunv82VxDzfBQ"/>
</p:tagLst>
</file>

<file path=ppt/tags/tag919.xml><?xml version="1.0" encoding="utf-8"?>
<p:tagLst xmlns:p="http://schemas.openxmlformats.org/presentationml/2006/main">
  <p:tag name="THINKCELLSHAPEDONOTDELETE" val="p6_XgS.GzSUKN4qrdpSiclg"/>
</p:tagLst>
</file>

<file path=ppt/tags/tag920.xml><?xml version="1.0" encoding="utf-8"?>
<p:tagLst xmlns:p="http://schemas.openxmlformats.org/presentationml/2006/main">
  <p:tag name="THINKCELLSHAPEDONOTDELETE" val="pFxgb20rvLUCeRhPwBLdn0w"/>
</p:tagLst>
</file>

<file path=ppt/tags/tag921.xml><?xml version="1.0" encoding="utf-8"?>
<p:tagLst xmlns:p="http://schemas.openxmlformats.org/presentationml/2006/main">
  <p:tag name="THINKCELLSHAPEDONOTDELETE" val="pQFB8uEtaB02WH9l9rO2BeA"/>
</p:tagLst>
</file>

<file path=ppt/tags/tag922.xml><?xml version="1.0" encoding="utf-8"?>
<p:tagLst xmlns:p="http://schemas.openxmlformats.org/presentationml/2006/main">
  <p:tag name="THINKCELLSHAPEDONOTDELETE" val="pfHGt0zEUlEW23JaxoX0Q.g"/>
</p:tagLst>
</file>

<file path=ppt/tags/tag923.xml><?xml version="1.0" encoding="utf-8"?>
<p:tagLst xmlns:p="http://schemas.openxmlformats.org/presentationml/2006/main">
  <p:tag name="THINKCELLSHAPEDONOTDELETE" val="p8UXm6w7DYkqlyRuOttYIAw"/>
</p:tagLst>
</file>

<file path=ppt/tags/tag924.xml><?xml version="1.0" encoding="utf-8"?>
<p:tagLst xmlns:p="http://schemas.openxmlformats.org/presentationml/2006/main">
  <p:tag name="THINKCELLSHAPEDONOTDELETE" val="pFNzawGTZGUu..gV6rkWXqQ"/>
</p:tagLst>
</file>

<file path=ppt/tags/tag925.xml><?xml version="1.0" encoding="utf-8"?>
<p:tagLst xmlns:p="http://schemas.openxmlformats.org/presentationml/2006/main">
  <p:tag name="THINKCELLSHAPEDONOTDELETE" val="pR3x3E0mF10eZPr5.QvG1Zw"/>
</p:tagLst>
</file>

<file path=ppt/tags/tag926.xml><?xml version="1.0" encoding="utf-8"?>
<p:tagLst xmlns:p="http://schemas.openxmlformats.org/presentationml/2006/main">
  <p:tag name="THINKCELLSHAPEDONOTDELETE" val="pzTaIxX8380SasFkSn7l3qA"/>
</p:tagLst>
</file>

<file path=ppt/tags/tag927.xml><?xml version="1.0" encoding="utf-8"?>
<p:tagLst xmlns:p="http://schemas.openxmlformats.org/presentationml/2006/main">
  <p:tag name="THINKCELLSHAPEDONOTDELETE" val="pBSdl8_f570qFjKmYmBnuIw"/>
</p:tagLst>
</file>

<file path=ppt/tags/tag928.xml><?xml version="1.0" encoding="utf-8"?>
<p:tagLst xmlns:p="http://schemas.openxmlformats.org/presentationml/2006/main">
  <p:tag name="THINKCELLSHAPEDONOTDELETE" val="paR_ksFkYdEGuaMEZd94lFQ"/>
</p:tagLst>
</file>

<file path=ppt/tags/tag929.xml><?xml version="1.0" encoding="utf-8"?>
<p:tagLst xmlns:p="http://schemas.openxmlformats.org/presentationml/2006/main">
  <p:tag name="THINKCELLSHAPEDONOTDELETE" val="pHJlAntiWGkO6s.L7aPITZQ"/>
</p:tagLst>
</file>

<file path=ppt/tags/tag930.xml><?xml version="1.0" encoding="utf-8"?>
<p:tagLst xmlns:p="http://schemas.openxmlformats.org/presentationml/2006/main">
  <p:tag name="THINKCELLSHAPEDONOTDELETE" val="peIhd68hmjkuiB7FczIt3uw"/>
</p:tagLst>
</file>

<file path=ppt/tags/tag931.xml><?xml version="1.0" encoding="utf-8"?>
<p:tagLst xmlns:p="http://schemas.openxmlformats.org/presentationml/2006/main">
  <p:tag name="THINKCELLSHAPEDONOTDELETE" val="pdw3zkN4lZUafxniGcbBZnQ"/>
</p:tagLst>
</file>

<file path=ppt/tags/tag932.xml><?xml version="1.0" encoding="utf-8"?>
<p:tagLst xmlns:p="http://schemas.openxmlformats.org/presentationml/2006/main">
  <p:tag name="THINKCELLSHAPEDONOTDELETE" val="pShtIBdjInUqsXR5_7avI7Q"/>
</p:tagLst>
</file>

<file path=ppt/tags/tag933.xml><?xml version="1.0" encoding="utf-8"?>
<p:tagLst xmlns:p="http://schemas.openxmlformats.org/presentationml/2006/main">
  <p:tag name="THINKCELLSHAPEDONOTDELETE" val="pU_q2gZt5rkiuqAsoOWFoMA"/>
</p:tagLst>
</file>

<file path=ppt/tags/tag934.xml><?xml version="1.0" encoding="utf-8"?>
<p:tagLst xmlns:p="http://schemas.openxmlformats.org/presentationml/2006/main">
  <p:tag name="THINKCELLSHAPEDONOTDELETE" val="pyuLAGfeJMECIEaW1tRicGw"/>
</p:tagLst>
</file>

<file path=ppt/tags/tag935.xml><?xml version="1.0" encoding="utf-8"?>
<p:tagLst xmlns:p="http://schemas.openxmlformats.org/presentationml/2006/main">
  <p:tag name="THINKCELLSHAPEDONOTDELETE" val="po7BPwJA2BEODkRb2loVJpg"/>
</p:tagLst>
</file>

<file path=ppt/tags/tag936.xml><?xml version="1.0" encoding="utf-8"?>
<p:tagLst xmlns:p="http://schemas.openxmlformats.org/presentationml/2006/main">
  <p:tag name="THINKCELLSHAPEDONOTDELETE" val="p.3YSkiIh4E2FdZD4AM34.w"/>
</p:tagLst>
</file>

<file path=ppt/tags/tag937.xml><?xml version="1.0" encoding="utf-8"?>
<p:tagLst xmlns:p="http://schemas.openxmlformats.org/presentationml/2006/main">
  <p:tag name="THINKCELLSHAPEDONOTDELETE" val="p8eGf4SD2aU2yxL1ijSa9yQ"/>
</p:tagLst>
</file>

<file path=ppt/tags/tag938.xml><?xml version="1.0" encoding="utf-8"?>
<p:tagLst xmlns:p="http://schemas.openxmlformats.org/presentationml/2006/main">
  <p:tag name="THINKCELLSHAPEDONOTDELETE" val="p4glf6zjfsEGDE7TUdA2UVw"/>
</p:tagLst>
</file>

<file path=ppt/tags/tag939.xml><?xml version="1.0" encoding="utf-8"?>
<p:tagLst xmlns:p="http://schemas.openxmlformats.org/presentationml/2006/main">
  <p:tag name="THINKCELLSHAPEDONOTDELETE" val="pgBTlAnYAAkuf8FDf4Yc8XQ"/>
</p:tagLst>
</file>

<file path=ppt/tags/tag940.xml><?xml version="1.0" encoding="utf-8"?>
<p:tagLst xmlns:p="http://schemas.openxmlformats.org/presentationml/2006/main">
  <p:tag name="THINKCELLSHAPEDONOTDELETE" val="p97JPTODTRUGUyyZetv_MZA"/>
</p:tagLst>
</file>

<file path=ppt/tags/tag941.xml><?xml version="1.0" encoding="utf-8"?>
<p:tagLst xmlns:p="http://schemas.openxmlformats.org/presentationml/2006/main">
  <p:tag name="THINKCELLSHAPEDONOTDELETE" val="p2JkO_Jw7XEOoYPgiUASyrQ"/>
</p:tagLst>
</file>

<file path=ppt/tags/tag942.xml><?xml version="1.0" encoding="utf-8"?>
<p:tagLst xmlns:p="http://schemas.openxmlformats.org/presentationml/2006/main">
  <p:tag name="THINKCELLSHAPEDONOTDELETE" val="pwDwLC8dLy0GK6J7vLcOrRQ"/>
</p:tagLst>
</file>

<file path=ppt/tags/tag943.xml><?xml version="1.0" encoding="utf-8"?>
<p:tagLst xmlns:p="http://schemas.openxmlformats.org/presentationml/2006/main">
  <p:tag name="THINKCELLSHAPEDONOTDELETE" val="phVHpvFVRU0ennCzu1pFzxw"/>
</p:tagLst>
</file>

<file path=ppt/tags/tag944.xml><?xml version="1.0" encoding="utf-8"?>
<p:tagLst xmlns:p="http://schemas.openxmlformats.org/presentationml/2006/main">
  <p:tag name="THINKCELLSHAPEDONOTDELETE" val="pHufScJ3Su0.uZ43nXWEKsw"/>
</p:tagLst>
</file>

<file path=ppt/tags/tag945.xml><?xml version="1.0" encoding="utf-8"?>
<p:tagLst xmlns:p="http://schemas.openxmlformats.org/presentationml/2006/main">
  <p:tag name="THINKCELLSHAPEDONOTDELETE" val="pl9EQ3fSRf0uiBPiJd3tWjw"/>
</p:tagLst>
</file>

<file path=ppt/tags/tag946.xml><?xml version="1.0" encoding="utf-8"?>
<p:tagLst xmlns:p="http://schemas.openxmlformats.org/presentationml/2006/main">
  <p:tag name="THINKCELLSHAPEDONOTDELETE" val="pRn98kX2NR0Cg6F50OVgJAQ"/>
</p:tagLst>
</file>

<file path=ppt/tags/tag947.xml><?xml version="1.0" encoding="utf-8"?>
<p:tagLst xmlns:p="http://schemas.openxmlformats.org/presentationml/2006/main">
  <p:tag name="THINKCELLSHAPEDONOTDELETE" val="pQ1eQwGeG8kac3l3VtHh54w"/>
</p:tagLst>
</file>

<file path=ppt/tags/tag948.xml><?xml version="1.0" encoding="utf-8"?>
<p:tagLst xmlns:p="http://schemas.openxmlformats.org/presentationml/2006/main">
  <p:tag name="THINKCELLSHAPEDONOTDELETE" val="p1YRUnwyo.0i8fRL.0VRGUA"/>
</p:tagLst>
</file>

<file path=ppt/tags/tag949.xml><?xml version="1.0" encoding="utf-8"?>
<p:tagLst xmlns:p="http://schemas.openxmlformats.org/presentationml/2006/main">
  <p:tag name="THINKCELLSHAPEDONOTDELETE" val="pXWMaCKG3.kK8fhvNho_PDg"/>
</p:tagLst>
</file>

<file path=ppt/tags/tag950.xml><?xml version="1.0" encoding="utf-8"?>
<p:tagLst xmlns:p="http://schemas.openxmlformats.org/presentationml/2006/main">
  <p:tag name="THINKCELLSHAPEDONOTDELETE" val="pFQszBQxn7UOcI_0RRS1uFw"/>
</p:tagLst>
</file>

<file path=ppt/tags/tag951.xml><?xml version="1.0" encoding="utf-8"?>
<p:tagLst xmlns:p="http://schemas.openxmlformats.org/presentationml/2006/main">
  <p:tag name="THINKCELLSHAPEDONOTDELETE" val="pVIuIWEDZ9UuY6umD1bB1NQ"/>
</p:tagLst>
</file>

<file path=ppt/tags/tag952.xml><?xml version="1.0" encoding="utf-8"?>
<p:tagLst xmlns:p="http://schemas.openxmlformats.org/presentationml/2006/main">
  <p:tag name="THINKCELLSHAPEDONOTDELETE" val="poyeQLeY6L02.hMUPehdHkw"/>
</p:tagLst>
</file>

<file path=ppt/tags/tag953.xml><?xml version="1.0" encoding="utf-8"?>
<p:tagLst xmlns:p="http://schemas.openxmlformats.org/presentationml/2006/main">
  <p:tag name="THINKCELLSHAPEDONOTDELETE" val="p.pqNQOPwdk.gLybxiEXLQA"/>
</p:tagLst>
</file>

<file path=ppt/tags/tag954.xml><?xml version="1.0" encoding="utf-8"?>
<p:tagLst xmlns:p="http://schemas.openxmlformats.org/presentationml/2006/main">
  <p:tag name="THINKCELLSHAPEDONOTDELETE" val="pHy6ogB8eN0WxKVB4Hlxv8g"/>
</p:tagLst>
</file>

<file path=ppt/tags/tag955.xml><?xml version="1.0" encoding="utf-8"?>
<p:tagLst xmlns:p="http://schemas.openxmlformats.org/presentationml/2006/main">
  <p:tag name="THINKCELLSHAPEDONOTDELETE" val="pnnrqtcfIgUOkppNCcsp72g"/>
</p:tagLst>
</file>

<file path=ppt/tags/tag956.xml><?xml version="1.0" encoding="utf-8"?>
<p:tagLst xmlns:p="http://schemas.openxmlformats.org/presentationml/2006/main">
  <p:tag name="THINKCELLSHAPEDONOTDELETE" val="pEeJB00uDJUixy16rHqcr3Q"/>
</p:tagLst>
</file>

<file path=ppt/tags/tag957.xml><?xml version="1.0" encoding="utf-8"?>
<p:tagLst xmlns:p="http://schemas.openxmlformats.org/presentationml/2006/main">
  <p:tag name="THINKCELLSHAPEDONOTDELETE" val="pRzUgyaiKxkmkLYCWtiq.qQ"/>
</p:tagLst>
</file>

<file path=ppt/tags/tag958.xml><?xml version="1.0" encoding="utf-8"?>
<p:tagLst xmlns:p="http://schemas.openxmlformats.org/presentationml/2006/main">
  <p:tag name="THINKCELLSHAPEDONOTDELETE" val="plVciwQO7v0y2Oqg1kuocsA"/>
</p:tagLst>
</file>

<file path=ppt/tags/tag959.xml><?xml version="1.0" encoding="utf-8"?>
<p:tagLst xmlns:p="http://schemas.openxmlformats.org/presentationml/2006/main">
  <p:tag name="THINKCELLSHAPEDONOTDELETE" val="pGhq_GUSTvEeGKeCJt7KMww"/>
</p:tagLst>
</file>

<file path=ppt/tags/tag960.xml><?xml version="1.0" encoding="utf-8"?>
<p:tagLst xmlns:p="http://schemas.openxmlformats.org/presentationml/2006/main">
  <p:tag name="THINKCELLSHAPEDONOTDELETE" val="pjnd3Z.SJy0y1FzDQyrivCQ"/>
</p:tagLst>
</file>

<file path=ppt/tags/tag961.xml><?xml version="1.0" encoding="utf-8"?>
<p:tagLst xmlns:p="http://schemas.openxmlformats.org/presentationml/2006/main">
  <p:tag name="THINKCELLSHAPEDONOTDELETE" val="p7rB_mMTQyUyAZEBk5uooSg"/>
</p:tagLst>
</file>

<file path=ppt/tags/tag962.xml><?xml version="1.0" encoding="utf-8"?>
<p:tagLst xmlns:p="http://schemas.openxmlformats.org/presentationml/2006/main">
  <p:tag name="THINKCELLSHAPEDONOTDELETE" val="pa0XsLKpyO0aRX8RbUHLQiw"/>
</p:tagLst>
</file>

<file path=ppt/tags/tag963.xml><?xml version="1.0" encoding="utf-8"?>
<p:tagLst xmlns:p="http://schemas.openxmlformats.org/presentationml/2006/main">
  <p:tag name="THINKCELLSHAPEDONOTDELETE" val="p0vAhqfP6vUae8WV3MRREVQ"/>
</p:tagLst>
</file>

<file path=ppt/tags/tag964.xml><?xml version="1.0" encoding="utf-8"?>
<p:tagLst xmlns:p="http://schemas.openxmlformats.org/presentationml/2006/main">
  <p:tag name="THINKCELLSHAPEDONOTDELETE" val="puw9x80YDUEeCBT8SCYgp5Q"/>
</p:tagLst>
</file>

<file path=ppt/tags/tag965.xml><?xml version="1.0" encoding="utf-8"?>
<p:tagLst xmlns:p="http://schemas.openxmlformats.org/presentationml/2006/main">
  <p:tag name="THINKCELLSHAPEDONOTDELETE" val="pn0QQ3V.WH0agPQgQ22hSgg"/>
</p:tagLst>
</file>

<file path=ppt/tags/tag966.xml><?xml version="1.0" encoding="utf-8"?>
<p:tagLst xmlns:p="http://schemas.openxmlformats.org/presentationml/2006/main">
  <p:tag name="THINKCELLSHAPEDONOTDELETE" val="paWPh1DLCpEC_sWk7hLNZCQ"/>
</p:tagLst>
</file>

<file path=ppt/tags/tag967.xml><?xml version="1.0" encoding="utf-8"?>
<p:tagLst xmlns:p="http://schemas.openxmlformats.org/presentationml/2006/main">
  <p:tag name="THINKCELLSHAPEDONOTDELETE" val="p6zJryJYwDkqjjSAR62va1g"/>
</p:tagLst>
</file>

<file path=ppt/tags/tag968.xml><?xml version="1.0" encoding="utf-8"?>
<p:tagLst xmlns:p="http://schemas.openxmlformats.org/presentationml/2006/main">
  <p:tag name="THINKCELLSHAPEDONOTDELETE" val="pdsX.Q.DrFUe5EpzXYFe1Sw"/>
</p:tagLst>
</file>

<file path=ppt/tags/tag969.xml><?xml version="1.0" encoding="utf-8"?>
<p:tagLst xmlns:p="http://schemas.openxmlformats.org/presentationml/2006/main">
  <p:tag name="THINKCELLSHAPEDONOTDELETE" val="pJvh3j3RetEybu2DVb_1JTw"/>
</p:tagLst>
</file>

<file path=ppt/tags/tag970.xml><?xml version="1.0" encoding="utf-8"?>
<p:tagLst xmlns:p="http://schemas.openxmlformats.org/presentationml/2006/main">
  <p:tag name="THINKCELLSHAPEDONOTDELETE" val="pgMCo8AarwkmFEtKjpFT6yA"/>
</p:tagLst>
</file>

<file path=ppt/tags/tag971.xml><?xml version="1.0" encoding="utf-8"?>
<p:tagLst xmlns:p="http://schemas.openxmlformats.org/presentationml/2006/main">
  <p:tag name="THINKCELLSHAPEDONOTDELETE" val="psuzuZeWc406FrT1OBrOe1Q"/>
</p:tagLst>
</file>

<file path=ppt/tags/tag972.xml><?xml version="1.0" encoding="utf-8"?>
<p:tagLst xmlns:p="http://schemas.openxmlformats.org/presentationml/2006/main">
  <p:tag name="THINKCELLSHAPEDONOTDELETE" val="pYrv3aRPs0kmyLFJCkQtUHg"/>
</p:tagLst>
</file>

<file path=ppt/tags/tag973.xml><?xml version="1.0" encoding="utf-8"?>
<p:tagLst xmlns:p="http://schemas.openxmlformats.org/presentationml/2006/main">
  <p:tag name="THINKCELLSHAPEDONOTDELETE" val="poumCa5MBnU6yVHCDzqhvnA"/>
</p:tagLst>
</file>

<file path=ppt/tags/tag974.xml><?xml version="1.0" encoding="utf-8"?>
<p:tagLst xmlns:p="http://schemas.openxmlformats.org/presentationml/2006/main">
  <p:tag name="THINKCELLSHAPEDONOTDELETE" val="pQ.nolDZia0SkC8ESlkOSPA"/>
</p:tagLst>
</file>

<file path=ppt/tags/tag975.xml><?xml version="1.0" encoding="utf-8"?>
<p:tagLst xmlns:p="http://schemas.openxmlformats.org/presentationml/2006/main">
  <p:tag name="THINKCELLSHAPEDONOTDELETE" val="pun4ovdeLuUKxL1UW.owLVw"/>
</p:tagLst>
</file>

<file path=ppt/tags/tag976.xml><?xml version="1.0" encoding="utf-8"?>
<p:tagLst xmlns:p="http://schemas.openxmlformats.org/presentationml/2006/main">
  <p:tag name="THINKCELLSHAPEDONOTDELETE" val="pOeSWPCe16ECEFC3uZckg4w"/>
</p:tagLst>
</file>

<file path=ppt/tags/tag977.xml><?xml version="1.0" encoding="utf-8"?>
<p:tagLst xmlns:p="http://schemas.openxmlformats.org/presentationml/2006/main">
  <p:tag name="THINKCELLSHAPEDONOTDELETE" val="pcRz..vIvAkmPnKwgLuk3Rw"/>
</p:tagLst>
</file>

<file path=ppt/tags/tag978.xml><?xml version="1.0" encoding="utf-8"?>
<p:tagLst xmlns:p="http://schemas.openxmlformats.org/presentationml/2006/main">
  <p:tag name="THINKCELLSHAPEDONOTDELETE" val="pbGvieIZZakGwUfIVJ7Y4Mg"/>
</p:tagLst>
</file>

<file path=ppt/tags/tag979.xml><?xml version="1.0" encoding="utf-8"?>
<p:tagLst xmlns:p="http://schemas.openxmlformats.org/presentationml/2006/main">
  <p:tag name="THINKCELLSHAPEDONOTDELETE" val="pDhPut8j3PkupGnmA6zFyRQ"/>
</p:tagLst>
</file>

<file path=ppt/tags/tag980.xml><?xml version="1.0" encoding="utf-8"?>
<p:tagLst xmlns:p="http://schemas.openxmlformats.org/presentationml/2006/main">
  <p:tag name="THINKCELLSHAPEDONOTDELETE" val="p_C0M6SdEiE27Rrxn8kHShg"/>
</p:tagLst>
</file>

<file path=ppt/tags/tag981.xml><?xml version="1.0" encoding="utf-8"?>
<p:tagLst xmlns:p="http://schemas.openxmlformats.org/presentationml/2006/main">
  <p:tag name="THINKCELLSHAPEDONOTDELETE" val="pEb3wtlolpkqz30RyCeV2DA"/>
</p:tagLst>
</file>

<file path=ppt/tags/tag982.xml><?xml version="1.0" encoding="utf-8"?>
<p:tagLst xmlns:p="http://schemas.openxmlformats.org/presentationml/2006/main">
  <p:tag name="THINKCELLSHAPEDONOTDELETE" val="piu5rhQ3BKUKHzRak3vbsZw"/>
</p:tagLst>
</file>

<file path=ppt/tags/tag983.xml><?xml version="1.0" encoding="utf-8"?>
<p:tagLst xmlns:p="http://schemas.openxmlformats.org/presentationml/2006/main">
  <p:tag name="THINKCELLSHAPEDONOTDELETE" val="pKu4xjXcgVESG2cpY1bKJJg"/>
</p:tagLst>
</file>

<file path=ppt/tags/tag984.xml><?xml version="1.0" encoding="utf-8"?>
<p:tagLst xmlns:p="http://schemas.openxmlformats.org/presentationml/2006/main">
  <p:tag name="THINKCELLSHAPEDONOTDELETE" val="pN9ZeRhObMkiKubR6ieKvUg"/>
</p:tagLst>
</file>

<file path=ppt/tags/tag985.xml><?xml version="1.0" encoding="utf-8"?>
<p:tagLst xmlns:p="http://schemas.openxmlformats.org/presentationml/2006/main">
  <p:tag name="THINKCELLSHAPEDONOTDELETE" val="p2fM2.KlyK0OiHn66U4O4SA"/>
</p:tagLst>
</file>

<file path=ppt/tags/tag986.xml><?xml version="1.0" encoding="utf-8"?>
<p:tagLst xmlns:p="http://schemas.openxmlformats.org/presentationml/2006/main">
  <p:tag name="THINKCELLSHAPEDONOTDELETE" val="pGmpAXcB_F0.kNEC6vWor.w"/>
</p:tagLst>
</file>

<file path=ppt/tags/tag987.xml><?xml version="1.0" encoding="utf-8"?>
<p:tagLst xmlns:p="http://schemas.openxmlformats.org/presentationml/2006/main">
  <p:tag name="THINKCELLSHAPEDONOTDELETE" val="pUQs_qg5YqkCXuShPArr5QA"/>
</p:tagLst>
</file>

<file path=ppt/tags/tag988.xml><?xml version="1.0" encoding="utf-8"?>
<p:tagLst xmlns:p="http://schemas.openxmlformats.org/presentationml/2006/main">
  <p:tag name="THINKCELLSHAPEDONOTDELETE" val="pc5pkBsTjbEiqMcJ4ku_8Jw"/>
</p:tagLst>
</file>

<file path=ppt/tags/tag989.xml><?xml version="1.0" encoding="utf-8"?>
<p:tagLst xmlns:p="http://schemas.openxmlformats.org/presentationml/2006/main">
  <p:tag name="THINKCELLSHAPEDONOTDELETE" val="pEPpSyo_eyEaRnv5aNFtZcQ"/>
</p:tagLst>
</file>

<file path=ppt/tags/tag990.xml><?xml version="1.0" encoding="utf-8"?>
<p:tagLst xmlns:p="http://schemas.openxmlformats.org/presentationml/2006/main">
  <p:tag name="THINKCELLSHAPEDONOTDELETE" val="p48_Gi7jeLUWo6yvNknEw8A"/>
</p:tagLst>
</file>

<file path=ppt/tags/tag991.xml><?xml version="1.0" encoding="utf-8"?>
<p:tagLst xmlns:p="http://schemas.openxmlformats.org/presentationml/2006/main">
  <p:tag name="THINKCELLSHAPEDONOTDELETE" val="pIQDunE.fykOcSYI7k4oq3Q"/>
</p:tagLst>
</file>

<file path=ppt/tags/tag992.xml><?xml version="1.0" encoding="utf-8"?>
<p:tagLst xmlns:p="http://schemas.openxmlformats.org/presentationml/2006/main">
  <p:tag name="THINKCELLSHAPEDONOTDELETE" val="pcGEc6q0RZEuZSCqI8_ziwQ"/>
</p:tagLst>
</file>

<file path=ppt/tags/tag993.xml><?xml version="1.0" encoding="utf-8"?>
<p:tagLst xmlns:p="http://schemas.openxmlformats.org/presentationml/2006/main">
  <p:tag name="THINKCELLSHAPEDONOTDELETE" val="p20zLSNxONEmsz7OmjSrnjg"/>
</p:tagLst>
</file>

<file path=ppt/tags/tag994.xml><?xml version="1.0" encoding="utf-8"?>
<p:tagLst xmlns:p="http://schemas.openxmlformats.org/presentationml/2006/main">
  <p:tag name="THINKCELLSHAPEDONOTDELETE" val="pvc65xiFJTUidmYbyT7RPww"/>
</p:tagLst>
</file>

<file path=ppt/tags/tag995.xml><?xml version="1.0" encoding="utf-8"?>
<p:tagLst xmlns:p="http://schemas.openxmlformats.org/presentationml/2006/main">
  <p:tag name="THINKCELLSHAPEDONOTDELETE" val="pzGc94cv_10OX2tMncXMhqg"/>
</p:tagLst>
</file>

<file path=ppt/tags/tag996.xml><?xml version="1.0" encoding="utf-8"?>
<p:tagLst xmlns:p="http://schemas.openxmlformats.org/presentationml/2006/main">
  <p:tag name="THINKCELLSHAPEDONOTDELETE" val="pyIhSLEPmekaKX5HITiMwmA"/>
</p:tagLst>
</file>

<file path=ppt/tags/tag997.xml><?xml version="1.0" encoding="utf-8"?>
<p:tagLst xmlns:p="http://schemas.openxmlformats.org/presentationml/2006/main">
  <p:tag name="THINKCELLSHAPEDONOTDELETE" val="pIK4DF_WJrEqazpi0OmDjEQ"/>
</p:tagLst>
</file>

<file path=ppt/tags/tag998.xml><?xml version="1.0" encoding="utf-8"?>
<p:tagLst xmlns:p="http://schemas.openxmlformats.org/presentationml/2006/main">
  <p:tag name="THINKCELLSHAPEDONOTDELETE" val="pJtWv5fBXt0e50zJrPUj2Hw"/>
</p:tagLst>
</file>

<file path=ppt/tags/tag999.xml><?xml version="1.0" encoding="utf-8"?>
<p:tagLst xmlns:p="http://schemas.openxmlformats.org/presentationml/2006/main">
  <p:tag name="THINKCELLSHAPEDONOTDELETE" val="pDw3vFy2kk0W2NpD07GWkcA"/>
</p:tagLst>
</file>

<file path=ppt/tags/tag1000.xml><?xml version="1.0" encoding="utf-8"?>
<p:tagLst xmlns:p="http://schemas.openxmlformats.org/presentationml/2006/main">
  <p:tag name="THINKCELLSHAPEDONOTDELETE" val="pfgAwEmS9sUmgSZNl_i4obA"/>
</p:tagLst>
</file>

<file path=ppt/tags/tag1001.xml><?xml version="1.0" encoding="utf-8"?>
<p:tagLst xmlns:p="http://schemas.openxmlformats.org/presentationml/2006/main">
  <p:tag name="THINKCELLSHAPEDONOTDELETE" val="pYf1Z3rRssEmC8D494.8Mrw"/>
</p:tagLst>
</file>

<file path=ppt/tags/tag1002.xml><?xml version="1.0" encoding="utf-8"?>
<p:tagLst xmlns:p="http://schemas.openxmlformats.org/presentationml/2006/main">
  <p:tag name="THINKCELLSHAPEDONOTDELETE" val="pmCSX1juouUupJXw.2IlxLQ"/>
</p:tagLst>
</file>

<file path=ppt/tags/tag1003.xml><?xml version="1.0" encoding="utf-8"?>
<p:tagLst xmlns:p="http://schemas.openxmlformats.org/presentationml/2006/main">
  <p:tag name="THINKCELLSHAPEDONOTDELETE" val="pLuOaZWmt.kS1gMhfS0ll_g"/>
</p:tagLst>
</file>

<file path=ppt/tags/tag1004.xml><?xml version="1.0" encoding="utf-8"?>
<p:tagLst xmlns:p="http://schemas.openxmlformats.org/presentationml/2006/main">
  <p:tag name="THINKCELLSHAPEDONOTDELETE" val="pKEqOg7JyuE.nXGlfj6Ldgg"/>
</p:tagLst>
</file>

<file path=ppt/tags/tag1005.xml><?xml version="1.0" encoding="utf-8"?>
<p:tagLst xmlns:p="http://schemas.openxmlformats.org/presentationml/2006/main">
  <p:tag name="THINKCELLSHAPEDONOTDELETE" val="p0yBFUYawKECLjez17DOMTQ"/>
</p:tagLst>
</file>

<file path=ppt/tags/tag1006.xml><?xml version="1.0" encoding="utf-8"?>
<p:tagLst xmlns:p="http://schemas.openxmlformats.org/presentationml/2006/main">
  <p:tag name="THINKCELLSHAPEDONOTDELETE" val="pa5HK6KCNQUqlSbf_OINWRA"/>
</p:tagLst>
</file>

<file path=ppt/tags/tag1007.xml><?xml version="1.0" encoding="utf-8"?>
<p:tagLst xmlns:p="http://schemas.openxmlformats.org/presentationml/2006/main">
  <p:tag name="THINKCELLSHAPEDONOTDELETE" val="pMDHLAd_AJUmC0yORq_ceXA"/>
</p:tagLst>
</file>

<file path=ppt/tags/tag1008.xml><?xml version="1.0" encoding="utf-8"?>
<p:tagLst xmlns:p="http://schemas.openxmlformats.org/presentationml/2006/main">
  <p:tag name="THINKCELLSHAPEDONOTDELETE" val="pc3NwkUkBL02uhGHVEh59RQ"/>
</p:tagLst>
</file>

<file path=ppt/tags/tag1009.xml><?xml version="1.0" encoding="utf-8"?>
<p:tagLst xmlns:p="http://schemas.openxmlformats.org/presentationml/2006/main">
  <p:tag name="THINKCELLSHAPEDONOTDELETE" val="pvFtIAeDniU._ouaDH4XUrQ"/>
</p:tagLst>
</file>

<file path=ppt/tags/tag1010.xml><?xml version="1.0" encoding="utf-8"?>
<p:tagLst xmlns:p="http://schemas.openxmlformats.org/presentationml/2006/main">
  <p:tag name="THINKCELLSHAPEDONOTDELETE" val="pJOTHNtP1ZUGnr5YD3vzYNQ"/>
</p:tagLst>
</file>

<file path=ppt/tags/tag1011.xml><?xml version="1.0" encoding="utf-8"?>
<p:tagLst xmlns:p="http://schemas.openxmlformats.org/presentationml/2006/main">
  <p:tag name="THINKCELLSHAPEDONOTDELETE" val="pgSw5gBWEwUq6gGIi9LnNUQ"/>
</p:tagLst>
</file>

<file path=ppt/tags/tag1012.xml><?xml version="1.0" encoding="utf-8"?>
<p:tagLst xmlns:p="http://schemas.openxmlformats.org/presentationml/2006/main">
  <p:tag name="THINKCELLSHAPEDONOTDELETE" val="pcckRhiGwNkKoodkiqD7TfA"/>
</p:tagLst>
</file>

<file path=ppt/tags/tag1013.xml><?xml version="1.0" encoding="utf-8"?>
<p:tagLst xmlns:p="http://schemas.openxmlformats.org/presentationml/2006/main">
  <p:tag name="THINKCELLSHAPEDONOTDELETE" val="pC1GQi_QK3k29rZQtsDo._A"/>
</p:tagLst>
</file>

<file path=ppt/tags/tag1014.xml><?xml version="1.0" encoding="utf-8"?>
<p:tagLst xmlns:p="http://schemas.openxmlformats.org/presentationml/2006/main">
  <p:tag name="THINKCELLSHAPEDONOTDELETE" val="p1dI53HHuT0iWyERJtbUWUg"/>
</p:tagLst>
</file>

<file path=ppt/tags/tag1015.xml><?xml version="1.0" encoding="utf-8"?>
<p:tagLst xmlns:p="http://schemas.openxmlformats.org/presentationml/2006/main">
  <p:tag name="THINKCELLSHAPEDONOTDELETE" val="pVfzqzoe_pUiRyFQwkTNU4g"/>
</p:tagLst>
</file>

<file path=ppt/tags/tag1016.xml><?xml version="1.0" encoding="utf-8"?>
<p:tagLst xmlns:p="http://schemas.openxmlformats.org/presentationml/2006/main">
  <p:tag name="THINKCELLSHAPEDONOTDELETE" val="pHSWzljmtUE.qXLS9ACcu5A"/>
</p:tagLst>
</file>

<file path=ppt/tags/tag1017.xml><?xml version="1.0" encoding="utf-8"?>
<p:tagLst xmlns:p="http://schemas.openxmlformats.org/presentationml/2006/main">
  <p:tag name="THINKCELLSHAPEDONOTDELETE" val="ptS2M8UbHS0yoBN2n_0JrAg"/>
</p:tagLst>
</file>

<file path=ppt/tags/tag1018.xml><?xml version="1.0" encoding="utf-8"?>
<p:tagLst xmlns:p="http://schemas.openxmlformats.org/presentationml/2006/main">
  <p:tag name="THINKCELLSHAPEDONOTDELETE" val="p9xJ0WRrYyE2YM_czJ3jkVA"/>
</p:tagLst>
</file>

<file path=ppt/tags/tag1019.xml><?xml version="1.0" encoding="utf-8"?>
<p:tagLst xmlns:p="http://schemas.openxmlformats.org/presentationml/2006/main">
  <p:tag name="THINKCELLSHAPEDONOTDELETE" val="ptBar5p9O6kirD2czS69cHA"/>
</p:tagLst>
</file>

<file path=ppt/tags/tag1020.xml><?xml version="1.0" encoding="utf-8"?>
<p:tagLst xmlns:p="http://schemas.openxmlformats.org/presentationml/2006/main">
  <p:tag name="THINKCELLSHAPEDONOTDELETE" val="pyCDaQXpIb0G3.XoIvROheA"/>
</p:tagLst>
</file>

<file path=ppt/tags/tag1021.xml><?xml version="1.0" encoding="utf-8"?>
<p:tagLst xmlns:p="http://schemas.openxmlformats.org/presentationml/2006/main">
  <p:tag name="THINKCELLSHAPEDONOTDELETE" val="purYakPXJyEqqTeDIbYSjlQ"/>
</p:tagLst>
</file>

<file path=ppt/tags/tag1022.xml><?xml version="1.0" encoding="utf-8"?>
<p:tagLst xmlns:p="http://schemas.openxmlformats.org/presentationml/2006/main">
  <p:tag name="THINKCELLSHAPEDONOTDELETE" val="pUzLnYVBhh0iUntZp0qv17A"/>
</p:tagLst>
</file>

<file path=ppt/tags/tag1023.xml><?xml version="1.0" encoding="utf-8"?>
<p:tagLst xmlns:p="http://schemas.openxmlformats.org/presentationml/2006/main">
  <p:tag name="THINKCELLSHAPEDONOTDELETE" val="pmf9bzqqMbEqqkwJcX8DaiQ"/>
</p:tagLst>
</file>

<file path=ppt/tags/tag1024.xml><?xml version="1.0" encoding="utf-8"?>
<p:tagLst xmlns:p="http://schemas.openxmlformats.org/presentationml/2006/main">
  <p:tag name="THINKCELLSHAPEDONOTDELETE" val="pKf8Bl8OQn0SzOyf_tN9s6Q"/>
</p:tagLst>
</file>

<file path=ppt/tags/tag1025.xml><?xml version="1.0" encoding="utf-8"?>
<p:tagLst xmlns:p="http://schemas.openxmlformats.org/presentationml/2006/main">
  <p:tag name="THINKCELLSHAPEDONOTDELETE" val="p6mBXKZ_WjUOJLLqg9aZAcw"/>
</p:tagLst>
</file>

<file path=ppt/tags/tag1026.xml><?xml version="1.0" encoding="utf-8"?>
<p:tagLst xmlns:p="http://schemas.openxmlformats.org/presentationml/2006/main">
  <p:tag name="THINKCELLSHAPEDONOTDELETE" val="pV3DwiIm9Ok.5j4zFASQLRA"/>
</p:tagLst>
</file>

<file path=ppt/tags/tag1027.xml><?xml version="1.0" encoding="utf-8"?>
<p:tagLst xmlns:p="http://schemas.openxmlformats.org/presentationml/2006/main">
  <p:tag name="THINKCELLSHAPEDONOTDELETE" val="pgXWBzTmZdEmy028Y_pbNpA"/>
</p:tagLst>
</file>

<file path=ppt/tags/tag1028.xml><?xml version="1.0" encoding="utf-8"?>
<p:tagLst xmlns:p="http://schemas.openxmlformats.org/presentationml/2006/main">
  <p:tag name="THINKCELLSHAPEDONOTDELETE" val="pCnWjK2EI.U6PyYR_RNkmTg"/>
</p:tagLst>
</file>

<file path=ppt/tags/tag1029.xml><?xml version="1.0" encoding="utf-8"?>
<p:tagLst xmlns:p="http://schemas.openxmlformats.org/presentationml/2006/main">
  <p:tag name="THINKCELLSHAPEDONOTDELETE" val="pH_Z8aUJMXEipgIaLYc1W6A"/>
</p:tagLst>
</file>

<file path=ppt/tags/tag1030.xml><?xml version="1.0" encoding="utf-8"?>
<p:tagLst xmlns:p="http://schemas.openxmlformats.org/presentationml/2006/main">
  <p:tag name="THINKCELLSHAPEDONOTDELETE" val="pqPn2rN4DV0ishYjAcGdSmQ"/>
</p:tagLst>
</file>

<file path=ppt/tags/tag1031.xml><?xml version="1.0" encoding="utf-8"?>
<p:tagLst xmlns:p="http://schemas.openxmlformats.org/presentationml/2006/main">
  <p:tag name="THINKCELLSHAPEDONOTDELETE" val="pMT.2aflalEC00GfcPYcvrg"/>
</p:tagLst>
</file>

<file path=ppt/tags/tag1032.xml><?xml version="1.0" encoding="utf-8"?>
<p:tagLst xmlns:p="http://schemas.openxmlformats.org/presentationml/2006/main">
  <p:tag name="THINKCELLSHAPEDONOTDELETE" val="pCtB6Dddk6USQwWU1dz1jaw"/>
</p:tagLst>
</file>

<file path=ppt/tags/tag1033.xml><?xml version="1.0" encoding="utf-8"?>
<p:tagLst xmlns:p="http://schemas.openxmlformats.org/presentationml/2006/main">
  <p:tag name="THINKCELLSHAPEDONOTDELETE" val="pBuwzP8QkI0WtrPkdzg8NOg"/>
</p:tagLst>
</file>

<file path=ppt/tags/tag1034.xml><?xml version="1.0" encoding="utf-8"?>
<p:tagLst xmlns:p="http://schemas.openxmlformats.org/presentationml/2006/main">
  <p:tag name="THINKCELLSHAPEDONOTDELETE" val="pEY9mSc6hDECrcLHeYr5WDQ"/>
</p:tagLst>
</file>

<file path=ppt/tags/tag1035.xml><?xml version="1.0" encoding="utf-8"?>
<p:tagLst xmlns:p="http://schemas.openxmlformats.org/presentationml/2006/main">
  <p:tag name="THINKCELLSHAPEDONOTDELETE" val="p5mVdkTUYJki1kXSvurCX0g"/>
</p:tagLst>
</file>

<file path=ppt/tags/tag1036.xml><?xml version="1.0" encoding="utf-8"?>
<p:tagLst xmlns:p="http://schemas.openxmlformats.org/presentationml/2006/main">
  <p:tag name="THINKCELLSHAPEDONOTDELETE" val="pwp4By_KnUUylg28NkrwqDQ"/>
</p:tagLst>
</file>

<file path=ppt/tags/tag1037.xml><?xml version="1.0" encoding="utf-8"?>
<p:tagLst xmlns:p="http://schemas.openxmlformats.org/presentationml/2006/main">
  <p:tag name="THINKCELLSHAPEDONOTDELETE" val="pTPSuLTDgBU.T0GI499wOqA"/>
</p:tagLst>
</file>

<file path=ppt/tags/tag1038.xml><?xml version="1.0" encoding="utf-8"?>
<p:tagLst xmlns:p="http://schemas.openxmlformats.org/presentationml/2006/main">
  <p:tag name="THINKCELLSHAPEDONOTDELETE" val="pHg_al8RxgEmzxDX21dcAxw"/>
</p:tagLst>
</file>

<file path=ppt/tags/tag1039.xml><?xml version="1.0" encoding="utf-8"?>
<p:tagLst xmlns:p="http://schemas.openxmlformats.org/presentationml/2006/main">
  <p:tag name="THINKCELLSHAPEDONOTDELETE" val="pBJ9t7yEFtkSAZLtY4IHJeg"/>
</p:tagLst>
</file>

<file path=ppt/tags/tag1040.xml><?xml version="1.0" encoding="utf-8"?>
<p:tagLst xmlns:p="http://schemas.openxmlformats.org/presentationml/2006/main">
  <p:tag name="THINKCELLSHAPEDONOTDELETE" val="pzhMYOp65G0CfaYZE8m6dIg"/>
</p:tagLst>
</file>

<file path=ppt/tags/tag1041.xml><?xml version="1.0" encoding="utf-8"?>
<p:tagLst xmlns:p="http://schemas.openxmlformats.org/presentationml/2006/main">
  <p:tag name="THINKCELLSHAPEDONOTDELETE" val="p5SJV4PsNUUKKp17lT4kbRA"/>
</p:tagLst>
</file>

<file path=ppt/tags/tag1042.xml><?xml version="1.0" encoding="utf-8"?>
<p:tagLst xmlns:p="http://schemas.openxmlformats.org/presentationml/2006/main">
  <p:tag name="THINKCELLSHAPEDONOTDELETE" val="prWAJYWsnq0uhr51B6Rv7hA"/>
</p:tagLst>
</file>

<file path=ppt/tags/tag1043.xml><?xml version="1.0" encoding="utf-8"?>
<p:tagLst xmlns:p="http://schemas.openxmlformats.org/presentationml/2006/main">
  <p:tag name="THINKCELLSHAPEDONOTDELETE" val="prMAwcgnPSkyz.kbqOokccA"/>
</p:tagLst>
</file>

<file path=ppt/tags/tag1044.xml><?xml version="1.0" encoding="utf-8"?>
<p:tagLst xmlns:p="http://schemas.openxmlformats.org/presentationml/2006/main">
  <p:tag name="THINKCELLSHAPEDONOTDELETE" val="p2zWedWpfuE2R68Vo5pwEbg"/>
</p:tagLst>
</file>

<file path=ppt/tags/tag1045.xml><?xml version="1.0" encoding="utf-8"?>
<p:tagLst xmlns:p="http://schemas.openxmlformats.org/presentationml/2006/main">
  <p:tag name="THINKCELLSHAPEDONOTDELETE" val="pv7La_rupIkWNikIsOx5YTQ"/>
</p:tagLst>
</file>

<file path=ppt/tags/tag1046.xml><?xml version="1.0" encoding="utf-8"?>
<p:tagLst xmlns:p="http://schemas.openxmlformats.org/presentationml/2006/main">
  <p:tag name="THINKCELLSHAPEDONOTDELETE" val="pvZv3U05.rEmUykd3Jk3P0A"/>
</p:tagLst>
</file>

<file path=ppt/tags/tag1047.xml><?xml version="1.0" encoding="utf-8"?>
<p:tagLst xmlns:p="http://schemas.openxmlformats.org/presentationml/2006/main">
  <p:tag name="THINKCELLSHAPEDONOTDELETE" val="paj2JFzcXdEOcm2MoaQhNpw"/>
</p:tagLst>
</file>

<file path=ppt/tags/tag1048.xml><?xml version="1.0" encoding="utf-8"?>
<p:tagLst xmlns:p="http://schemas.openxmlformats.org/presentationml/2006/main">
  <p:tag name="THINKCELLSHAPEDONOTDELETE" val="pwmJ7fnUANkCnlWQsqSnMcQ"/>
</p:tagLst>
</file>

<file path=ppt/tags/tag1049.xml><?xml version="1.0" encoding="utf-8"?>
<p:tagLst xmlns:p="http://schemas.openxmlformats.org/presentationml/2006/main">
  <p:tag name="THINKCELLSHAPEDONOTDELETE" val="poeXbDVu6Hkurbh4dbdg5FQ"/>
</p:tagLst>
</file>

<file path=ppt/tags/tag1050.xml><?xml version="1.0" encoding="utf-8"?>
<p:tagLst xmlns:p="http://schemas.openxmlformats.org/presentationml/2006/main">
  <p:tag name="THINKCELLSHAPEDONOTDELETE" val="pPVeMvPcJFkCcHs0HxCnJKQ"/>
</p:tagLst>
</file>

<file path=ppt/tags/tag1051.xml><?xml version="1.0" encoding="utf-8"?>
<p:tagLst xmlns:p="http://schemas.openxmlformats.org/presentationml/2006/main">
  <p:tag name="THINKCELLSHAPEDONOTDELETE" val="p8e1a4jzSA028z7CkWs6Rqw"/>
</p:tagLst>
</file>

<file path=ppt/tags/tag1052.xml><?xml version="1.0" encoding="utf-8"?>
<p:tagLst xmlns:p="http://schemas.openxmlformats.org/presentationml/2006/main">
  <p:tag name="THINKCELLSHAPEDONOTDELETE" val="p4zTERrg7r0ePBw9VcJGC2w"/>
</p:tagLst>
</file>

<file path=ppt/tags/tag1053.xml><?xml version="1.0" encoding="utf-8"?>
<p:tagLst xmlns:p="http://schemas.openxmlformats.org/presentationml/2006/main">
  <p:tag name="THINKCELLSHAPEDONOTDELETE" val="pEYOvEgrJjkK8CUBNuU2I3w"/>
</p:tagLst>
</file>

<file path=ppt/tags/tag1054.xml><?xml version="1.0" encoding="utf-8"?>
<p:tagLst xmlns:p="http://schemas.openxmlformats.org/presentationml/2006/main">
  <p:tag name="THINKCELLSHAPEDONOTDELETE" val="pcuKxAXWAyES2cDBFJfGWtg"/>
</p:tagLst>
</file>

<file path=ppt/tags/tag1055.xml><?xml version="1.0" encoding="utf-8"?>
<p:tagLst xmlns:p="http://schemas.openxmlformats.org/presentationml/2006/main">
  <p:tag name="THINKCELLSHAPEDONOTDELETE" val="pCjLQRoGoQUGpdcqlrBYUcA"/>
</p:tagLst>
</file>

<file path=ppt/tags/tag1056.xml><?xml version="1.0" encoding="utf-8"?>
<p:tagLst xmlns:p="http://schemas.openxmlformats.org/presentationml/2006/main">
  <p:tag name="THINKCELLSHAPEDONOTDELETE" val="p0SGfdKwEPky.HoRJc4TEUA"/>
</p:tagLst>
</file>

<file path=ppt/tags/tag1057.xml><?xml version="1.0" encoding="utf-8"?>
<p:tagLst xmlns:p="http://schemas.openxmlformats.org/presentationml/2006/main">
  <p:tag name="THINKCELLSHAPEDONOTDELETE" val="pKpLJRMd_HkW0_.lbImT0oA"/>
</p:tagLst>
</file>

<file path=ppt/tags/tag1058.xml><?xml version="1.0" encoding="utf-8"?>
<p:tagLst xmlns:p="http://schemas.openxmlformats.org/presentationml/2006/main">
  <p:tag name="THINKCELLSHAPEDONOTDELETE" val="pjB.195GAhU25XgtdfkZ0Uw"/>
</p:tagLst>
</file>

<file path=ppt/tags/tag1059.xml><?xml version="1.0" encoding="utf-8"?>
<p:tagLst xmlns:p="http://schemas.openxmlformats.org/presentationml/2006/main">
  <p:tag name="THINKCELLSHAPEDONOTDELETE" val="pf0bRqq7V.kaHLtk3OHeO1w"/>
</p:tagLst>
</file>

<file path=ppt/tags/tag1060.xml><?xml version="1.0" encoding="utf-8"?>
<p:tagLst xmlns:p="http://schemas.openxmlformats.org/presentationml/2006/main">
  <p:tag name="THINKCELLSHAPEDONOTDELETE" val="p2I.x8UOwP0aIG_wHpnOo8w"/>
</p:tagLst>
</file>

<file path=ppt/tags/tag1061.xml><?xml version="1.0" encoding="utf-8"?>
<p:tagLst xmlns:p="http://schemas.openxmlformats.org/presentationml/2006/main">
  <p:tag name="THINKCELLSHAPEDONOTDELETE" val="p7GXgDvYgHUGZ3dIald132Q"/>
</p:tagLst>
</file>

<file path=ppt/tags/tag1062.xml><?xml version="1.0" encoding="utf-8"?>
<p:tagLst xmlns:p="http://schemas.openxmlformats.org/presentationml/2006/main">
  <p:tag name="THINKCELLSHAPEDONOTDELETE" val="pK1RCGm1Hn0yp1fvj08orew"/>
</p:tagLst>
</file>

<file path=ppt/tags/tag1063.xml><?xml version="1.0" encoding="utf-8"?>
<p:tagLst xmlns:p="http://schemas.openxmlformats.org/presentationml/2006/main">
  <p:tag name="THINKCELLSHAPEDONOTDELETE" val="pvleLnok0g0a7JtT8GURdbg"/>
</p:tagLst>
</file>

<file path=ppt/tags/tag1064.xml><?xml version="1.0" encoding="utf-8"?>
<p:tagLst xmlns:p="http://schemas.openxmlformats.org/presentationml/2006/main">
  <p:tag name="THINKCELLSHAPEDONOTDELETE" val="p378zv1WWMUejfsuxwYEPVg"/>
</p:tagLst>
</file>

<file path=ppt/tags/tag1065.xml><?xml version="1.0" encoding="utf-8"?>
<p:tagLst xmlns:p="http://schemas.openxmlformats.org/presentationml/2006/main">
  <p:tag name="THINKCELLSHAPEDONOTDELETE" val="ptAcdrRCafUmLtV1wq4NSsQ"/>
</p:tagLst>
</file>

<file path=ppt/tags/tag1066.xml><?xml version="1.0" encoding="utf-8"?>
<p:tagLst xmlns:p="http://schemas.openxmlformats.org/presentationml/2006/main">
  <p:tag name="THINKCELLSHAPEDONOTDELETE" val="p.ZALB9Y6pU2vXj9BR7jykg"/>
</p:tagLst>
</file>

<file path=ppt/tags/tag1067.xml><?xml version="1.0" encoding="utf-8"?>
<p:tagLst xmlns:p="http://schemas.openxmlformats.org/presentationml/2006/main">
  <p:tag name="THINKCELLSHAPEDONOTDELETE" val="peud7EyOKpEig2Ov0LU0l7A"/>
</p:tagLst>
</file>

<file path=ppt/tags/tag1068.xml><?xml version="1.0" encoding="utf-8"?>
<p:tagLst xmlns:p="http://schemas.openxmlformats.org/presentationml/2006/main">
  <p:tag name="THINKCELLSHAPEDONOTDELETE" val="p6Gq8A7qpjUG.0ctxTZD8fQ"/>
</p:tagLst>
</file>

<file path=ppt/tags/tag1069.xml><?xml version="1.0" encoding="utf-8"?>
<p:tagLst xmlns:p="http://schemas.openxmlformats.org/presentationml/2006/main">
  <p:tag name="THINKCELLSHAPEDONOTDELETE" val="pFukLuHKOYUyULt_6vYZKnw"/>
</p:tagLst>
</file>

<file path=ppt/tags/tag1070.xml><?xml version="1.0" encoding="utf-8"?>
<p:tagLst xmlns:p="http://schemas.openxmlformats.org/presentationml/2006/main">
  <p:tag name="THINKCELLSHAPEDONOTDELETE" val="p.PbKj6vOv0a4RSUe4jkNyQ"/>
</p:tagLst>
</file>

<file path=ppt/tags/tag1071.xml><?xml version="1.0" encoding="utf-8"?>
<p:tagLst xmlns:p="http://schemas.openxmlformats.org/presentationml/2006/main">
  <p:tag name="THINKCELLSHAPEDONOTDELETE" val="pRV3vEslsGEunv82VxDzfBQ"/>
</p:tagLst>
</file>

<file path=ppt/tags/tag1072.xml><?xml version="1.0" encoding="utf-8"?>
<p:tagLst xmlns:p="http://schemas.openxmlformats.org/presentationml/2006/main">
  <p:tag name="THINKCELLSHAPEDONOTDELETE" val="p6_XgS.GzSUKN4qrdpSiclg"/>
</p:tagLst>
</file>

<file path=ppt/tags/tag1073.xml><?xml version="1.0" encoding="utf-8"?>
<p:tagLst xmlns:p="http://schemas.openxmlformats.org/presentationml/2006/main">
  <p:tag name="THINKCELLSHAPEDONOTDELETE" val="pFxgb20rvLUCeRhPwBLdn0w"/>
</p:tagLst>
</file>

<file path=ppt/tags/tag1074.xml><?xml version="1.0" encoding="utf-8"?>
<p:tagLst xmlns:p="http://schemas.openxmlformats.org/presentationml/2006/main">
  <p:tag name="THINKCELLSHAPEDONOTDELETE" val="pQFB8uEtaB02WH9l9rO2BeA"/>
</p:tagLst>
</file>

<file path=ppt/tags/tag1075.xml><?xml version="1.0" encoding="utf-8"?>
<p:tagLst xmlns:p="http://schemas.openxmlformats.org/presentationml/2006/main">
  <p:tag name="THINKCELLSHAPEDONOTDELETE" val="pfHGt0zEUlEW23JaxoX0Q.g"/>
</p:tagLst>
</file>

<file path=ppt/tags/tag1076.xml><?xml version="1.0" encoding="utf-8"?>
<p:tagLst xmlns:p="http://schemas.openxmlformats.org/presentationml/2006/main">
  <p:tag name="THINKCELLSHAPEDONOTDELETE" val="p8UXm6w7DYkqlyRuOttYIAw"/>
</p:tagLst>
</file>

<file path=ppt/tags/tag1077.xml><?xml version="1.0" encoding="utf-8"?>
<p:tagLst xmlns:p="http://schemas.openxmlformats.org/presentationml/2006/main">
  <p:tag name="THINKCELLSHAPEDONOTDELETE" val="pFNzawGTZGUu..gV6rkWXqQ"/>
</p:tagLst>
</file>

<file path=ppt/tags/tag1078.xml><?xml version="1.0" encoding="utf-8"?>
<p:tagLst xmlns:p="http://schemas.openxmlformats.org/presentationml/2006/main">
  <p:tag name="THINKCELLSHAPEDONOTDELETE" val="pR3x3E0mF10eZPr5.QvG1Zw"/>
</p:tagLst>
</file>

<file path=ppt/tags/tag1079.xml><?xml version="1.0" encoding="utf-8"?>
<p:tagLst xmlns:p="http://schemas.openxmlformats.org/presentationml/2006/main">
  <p:tag name="THINKCELLSHAPEDONOTDELETE" val="pzTaIxX8380SasFkSn7l3qA"/>
</p:tagLst>
</file>

<file path=ppt/tags/tag1080.xml><?xml version="1.0" encoding="utf-8"?>
<p:tagLst xmlns:p="http://schemas.openxmlformats.org/presentationml/2006/main">
  <p:tag name="THINKCELLSHAPEDONOTDELETE" val="pBSdl8_f570qFjKmYmBnuIw"/>
</p:tagLst>
</file>

<file path=ppt/tags/tag1081.xml><?xml version="1.0" encoding="utf-8"?>
<p:tagLst xmlns:p="http://schemas.openxmlformats.org/presentationml/2006/main">
  <p:tag name="THINKCELLSHAPEDONOTDELETE" val="paR_ksFkYdEGuaMEZd94lFQ"/>
</p:tagLst>
</file>

<file path=ppt/tags/tag1082.xml><?xml version="1.0" encoding="utf-8"?>
<p:tagLst xmlns:p="http://schemas.openxmlformats.org/presentationml/2006/main">
  <p:tag name="THINKCELLSHAPEDONOTDELETE" val="pHJlAntiWGkO6s.L7aPITZQ"/>
</p:tagLst>
</file>

<file path=ppt/tags/tag1083.xml><?xml version="1.0" encoding="utf-8"?>
<p:tagLst xmlns:p="http://schemas.openxmlformats.org/presentationml/2006/main">
  <p:tag name="THINKCELLSHAPEDONOTDELETE" val="p6I9RNvwUH0KxlH4GJpmRYA"/>
</p:tagLst>
</file>

<file path=ppt/tags/tag1084.xml><?xml version="1.0" encoding="utf-8"?>
<p:tagLst xmlns:p="http://schemas.openxmlformats.org/presentationml/2006/main">
  <p:tag name="THINKCELLSHAPEDONOTDELETE" val="pdw3zkN4lZUafxniGcbBZnQ"/>
</p:tagLst>
</file>

<file path=ppt/tags/tag1085.xml><?xml version="1.0" encoding="utf-8"?>
<p:tagLst xmlns:p="http://schemas.openxmlformats.org/presentationml/2006/main">
  <p:tag name="THINKCELLSHAPEDONOTDELETE" val="pShtIBdjInUqsXR5_7avI7Q"/>
</p:tagLst>
</file>

<file path=ppt/tags/tag1086.xml><?xml version="1.0" encoding="utf-8"?>
<p:tagLst xmlns:p="http://schemas.openxmlformats.org/presentationml/2006/main">
  <p:tag name="THINKCELLSHAPEDONOTDELETE" val="pU_q2gZt5rkiuqAsoOWFoMA"/>
</p:tagLst>
</file>

<file path=ppt/tags/tag1087.xml><?xml version="1.0" encoding="utf-8"?>
<p:tagLst xmlns:p="http://schemas.openxmlformats.org/presentationml/2006/main">
  <p:tag name="THINKCELLSHAPEDONOTDELETE" val="pyuLAGfeJMECIEaW1tRicGw"/>
</p:tagLst>
</file>

<file path=ppt/tags/tag1088.xml><?xml version="1.0" encoding="utf-8"?>
<p:tagLst xmlns:p="http://schemas.openxmlformats.org/presentationml/2006/main">
  <p:tag name="THINKCELLSHAPEDONOTDELETE" val="po7BPwJA2BEODkRb2loVJpg"/>
</p:tagLst>
</file>

<file path=ppt/tags/tag1089.xml><?xml version="1.0" encoding="utf-8"?>
<p:tagLst xmlns:p="http://schemas.openxmlformats.org/presentationml/2006/main">
  <p:tag name="THINKCELLSHAPEDONOTDELETE" val="p.3YSkiIh4E2FdZD4AM34.w"/>
</p:tagLst>
</file>

<file path=ppt/tags/tag1090.xml><?xml version="1.0" encoding="utf-8"?>
<p:tagLst xmlns:p="http://schemas.openxmlformats.org/presentationml/2006/main">
  <p:tag name="THINKCELLSHAPEDONOTDELETE" val="p8eGf4SD2aU2yxL1ijSa9yQ"/>
</p:tagLst>
</file>

<file path=ppt/tags/tag1091.xml><?xml version="1.0" encoding="utf-8"?>
<p:tagLst xmlns:p="http://schemas.openxmlformats.org/presentationml/2006/main">
  <p:tag name="THINKCELLSHAPEDONOTDELETE" val="p4glf6zjfsEGDE7TUdA2UVw"/>
</p:tagLst>
</file>

<file path=ppt/tags/tag1092.xml><?xml version="1.0" encoding="utf-8"?>
<p:tagLst xmlns:p="http://schemas.openxmlformats.org/presentationml/2006/main">
  <p:tag name="THINKCELLSHAPEDONOTDELETE" val="pgBTlAnYAAkuf8FDf4Yc8XQ"/>
</p:tagLst>
</file>

<file path=ppt/tags/tag1093.xml><?xml version="1.0" encoding="utf-8"?>
<p:tagLst xmlns:p="http://schemas.openxmlformats.org/presentationml/2006/main">
  <p:tag name="THINKCELLSHAPEDONOTDELETE" val="p97JPTODTRUGUyyZetv_MZA"/>
</p:tagLst>
</file>

<file path=ppt/tags/tag1094.xml><?xml version="1.0" encoding="utf-8"?>
<p:tagLst xmlns:p="http://schemas.openxmlformats.org/presentationml/2006/main">
  <p:tag name="THINKCELLSHAPEDONOTDELETE" val="p2JkO_Jw7XEOoYPgiUASyrQ"/>
</p:tagLst>
</file>

<file path=ppt/tags/tag1095.xml><?xml version="1.0" encoding="utf-8"?>
<p:tagLst xmlns:p="http://schemas.openxmlformats.org/presentationml/2006/main">
  <p:tag name="THINKCELLSHAPEDONOTDELETE" val="pwDwLC8dLy0GK6J7vLcOrRQ"/>
</p:tagLst>
</file>

<file path=ppt/tags/tag1096.xml><?xml version="1.0" encoding="utf-8"?>
<p:tagLst xmlns:p="http://schemas.openxmlformats.org/presentationml/2006/main">
  <p:tag name="THINKCELLSHAPEDONOTDELETE" val="phVHpvFVRU0ennCzu1pFzxw"/>
</p:tagLst>
</file>

<file path=ppt/tags/tag1097.xml><?xml version="1.0" encoding="utf-8"?>
<p:tagLst xmlns:p="http://schemas.openxmlformats.org/presentationml/2006/main">
  <p:tag name="THINKCELLSHAPEDONOTDELETE" val="pHufScJ3Su0.uZ43nXWEKsw"/>
</p:tagLst>
</file>

<file path=ppt/tags/tag1098.xml><?xml version="1.0" encoding="utf-8"?>
<p:tagLst xmlns:p="http://schemas.openxmlformats.org/presentationml/2006/main">
  <p:tag name="THINKCELLSHAPEDONOTDELETE" val="pl9EQ3fSRf0uiBPiJd3tWjw"/>
</p:tagLst>
</file>

<file path=ppt/tags/tag1099.xml><?xml version="1.0" encoding="utf-8"?>
<p:tagLst xmlns:p="http://schemas.openxmlformats.org/presentationml/2006/main">
  <p:tag name="THINKCELLSHAPEDONOTDELETE" val="pRn98kX2NR0Cg6F50OVgJAQ"/>
</p:tagLst>
</file>

<file path=ppt/tags/tag1100.xml><?xml version="1.0" encoding="utf-8"?>
<p:tagLst xmlns:p="http://schemas.openxmlformats.org/presentationml/2006/main">
  <p:tag name="THINKCELLSHAPEDONOTDELETE" val="pQ1eQwGeG8kac3l3VtHh54w"/>
</p:tagLst>
</file>

<file path=ppt/tags/tag1101.xml><?xml version="1.0" encoding="utf-8"?>
<p:tagLst xmlns:p="http://schemas.openxmlformats.org/presentationml/2006/main">
  <p:tag name="THINKCELLSHAPEDONOTDELETE" val="p1YRUnwyo.0i8fRL.0VRGUA"/>
</p:tagLst>
</file>

<file path=ppt/tags/tag1102.xml><?xml version="1.0" encoding="utf-8"?>
<p:tagLst xmlns:p="http://schemas.openxmlformats.org/presentationml/2006/main">
  <p:tag name="THINKCELLSHAPEDONOTDELETE" val="pXWMaCKG3.kK8fhvNho_PDg"/>
</p:tagLst>
</file>

<file path=ppt/tags/tag1103.xml><?xml version="1.0" encoding="utf-8"?>
<p:tagLst xmlns:p="http://schemas.openxmlformats.org/presentationml/2006/main">
  <p:tag name="THINKCELLSHAPEDONOTDELETE" val="pFQszBQxn7UOcI_0RRS1uFw"/>
</p:tagLst>
</file>

<file path=ppt/tags/tag1104.xml><?xml version="1.0" encoding="utf-8"?>
<p:tagLst xmlns:p="http://schemas.openxmlformats.org/presentationml/2006/main">
  <p:tag name="THINKCELLSHAPEDONOTDELETE" val="pVIuIWEDZ9UuY6umD1bB1NQ"/>
</p:tagLst>
</file>

<file path=ppt/tags/tag1105.xml><?xml version="1.0" encoding="utf-8"?>
<p:tagLst xmlns:p="http://schemas.openxmlformats.org/presentationml/2006/main">
  <p:tag name="THINKCELLSHAPEDONOTDELETE" val="poyeQLeY6L02.hMUPehdHkw"/>
</p:tagLst>
</file>

<file path=ppt/tags/tag1106.xml><?xml version="1.0" encoding="utf-8"?>
<p:tagLst xmlns:p="http://schemas.openxmlformats.org/presentationml/2006/main">
  <p:tag name="THINKCELLSHAPEDONOTDELETE" val="p.pqNQOPwdk.gLybxiEXLQA"/>
</p:tagLst>
</file>

<file path=ppt/tags/tag1107.xml><?xml version="1.0" encoding="utf-8"?>
<p:tagLst xmlns:p="http://schemas.openxmlformats.org/presentationml/2006/main">
  <p:tag name="THINKCELLSHAPEDONOTDELETE" val="pHy6ogB8eN0WxKVB4Hlxv8g"/>
</p:tagLst>
</file>

<file path=ppt/tags/tag1108.xml><?xml version="1.0" encoding="utf-8"?>
<p:tagLst xmlns:p="http://schemas.openxmlformats.org/presentationml/2006/main">
  <p:tag name="THINKCELLSHAPEDONOTDELETE" val="pnnrqtcfIgUOkppNCcsp72g"/>
</p:tagLst>
</file>

<file path=ppt/tags/tag1109.xml><?xml version="1.0" encoding="utf-8"?>
<p:tagLst xmlns:p="http://schemas.openxmlformats.org/presentationml/2006/main">
  <p:tag name="THINKCELLSHAPEDONOTDELETE" val="pEeJB00uDJUixy16rHqcr3Q"/>
</p:tagLst>
</file>

<file path=ppt/tags/tag1110.xml><?xml version="1.0" encoding="utf-8"?>
<p:tagLst xmlns:p="http://schemas.openxmlformats.org/presentationml/2006/main">
  <p:tag name="THINKCELLSHAPEDONOTDELETE" val="pRzUgyaiKxkmkLYCWtiq.qQ"/>
</p:tagLst>
</file>

<file path=ppt/tags/tag1111.xml><?xml version="1.0" encoding="utf-8"?>
<p:tagLst xmlns:p="http://schemas.openxmlformats.org/presentationml/2006/main">
  <p:tag name="THINKCELLSHAPEDONOTDELETE" val="plVciwQO7v0y2Oqg1kuocsA"/>
</p:tagLst>
</file>

<file path=ppt/tags/tag1112.xml><?xml version="1.0" encoding="utf-8"?>
<p:tagLst xmlns:p="http://schemas.openxmlformats.org/presentationml/2006/main">
  <p:tag name="THINKCELLSHAPEDONOTDELETE" val="pGhq_GUSTvEeGKeCJt7KMww"/>
</p:tagLst>
</file>

<file path=ppt/tags/tag1113.xml><?xml version="1.0" encoding="utf-8"?>
<p:tagLst xmlns:p="http://schemas.openxmlformats.org/presentationml/2006/main">
  <p:tag name="THINKCELLSHAPEDONOTDELETE" val="pjnd3Z.SJy0y1FzDQyrivCQ"/>
</p:tagLst>
</file>

<file path=ppt/tags/tag1114.xml><?xml version="1.0" encoding="utf-8"?>
<p:tagLst xmlns:p="http://schemas.openxmlformats.org/presentationml/2006/main">
  <p:tag name="THINKCELLSHAPEDONOTDELETE" val="p7rB_mMTQyUyAZEBk5uooSg"/>
</p:tagLst>
</file>

<file path=ppt/tags/tag1115.xml><?xml version="1.0" encoding="utf-8"?>
<p:tagLst xmlns:p="http://schemas.openxmlformats.org/presentationml/2006/main">
  <p:tag name="THINKCELLSHAPEDONOTDELETE" val="pa0XsLKpyO0aRX8RbUHLQiw"/>
</p:tagLst>
</file>

<file path=ppt/tags/tag1116.xml><?xml version="1.0" encoding="utf-8"?>
<p:tagLst xmlns:p="http://schemas.openxmlformats.org/presentationml/2006/main">
  <p:tag name="THINKCELLSHAPEDONOTDELETE" val="p0vAhqfP6vUae8WV3MRREVQ"/>
</p:tagLst>
</file>

<file path=ppt/tags/tag1117.xml><?xml version="1.0" encoding="utf-8"?>
<p:tagLst xmlns:p="http://schemas.openxmlformats.org/presentationml/2006/main">
  <p:tag name="THINKCELLSHAPEDONOTDELETE" val="puw9x80YDUEeCBT8SCYgp5Q"/>
</p:tagLst>
</file>

<file path=ppt/tags/tag1118.xml><?xml version="1.0" encoding="utf-8"?>
<p:tagLst xmlns:p="http://schemas.openxmlformats.org/presentationml/2006/main">
  <p:tag name="THINKCELLSHAPEDONOTDELETE" val="pn0QQ3V.WH0agPQgQ22hSgg"/>
</p:tagLst>
</file>

<file path=ppt/tags/tag1119.xml><?xml version="1.0" encoding="utf-8"?>
<p:tagLst xmlns:p="http://schemas.openxmlformats.org/presentationml/2006/main">
  <p:tag name="THINKCELLSHAPEDONOTDELETE" val="paWPh1DLCpEC_sWk7hLNZCQ"/>
</p:tagLst>
</file>

<file path=ppt/tags/tag1120.xml><?xml version="1.0" encoding="utf-8"?>
<p:tagLst xmlns:p="http://schemas.openxmlformats.org/presentationml/2006/main">
  <p:tag name="THINKCELLSHAPEDONOTDELETE" val="p6zJryJYwDkqjjSAR62va1g"/>
</p:tagLst>
</file>

<file path=ppt/tags/tag1121.xml><?xml version="1.0" encoding="utf-8"?>
<p:tagLst xmlns:p="http://schemas.openxmlformats.org/presentationml/2006/main">
  <p:tag name="THINKCELLSHAPEDONOTDELETE" val="pdsX.Q.DrFUe5EpzXYFe1Sw"/>
</p:tagLst>
</file>

<file path=ppt/tags/tag1122.xml><?xml version="1.0" encoding="utf-8"?>
<p:tagLst xmlns:p="http://schemas.openxmlformats.org/presentationml/2006/main">
  <p:tag name="THINKCELLSHAPEDONOTDELETE" val="pJvh3j3RetEybu2DVb_1JTw"/>
</p:tagLst>
</file>

<file path=ppt/tags/tag1123.xml><?xml version="1.0" encoding="utf-8"?>
<p:tagLst xmlns:p="http://schemas.openxmlformats.org/presentationml/2006/main">
  <p:tag name="THINKCELLSHAPEDONOTDELETE" val="pgMCo8AarwkmFEtKjpFT6yA"/>
</p:tagLst>
</file>

<file path=ppt/tags/tag1124.xml><?xml version="1.0" encoding="utf-8"?>
<p:tagLst xmlns:p="http://schemas.openxmlformats.org/presentationml/2006/main">
  <p:tag name="THINKCELLSHAPEDONOTDELETE" val="psuzuZeWc406FrT1OBrOe1Q"/>
</p:tagLst>
</file>

<file path=ppt/tags/tag1125.xml><?xml version="1.0" encoding="utf-8"?>
<p:tagLst xmlns:p="http://schemas.openxmlformats.org/presentationml/2006/main">
  <p:tag name="THINKCELLSHAPEDONOTDELETE" val="pYrv3aRPs0kmyLFJCkQtUHg"/>
</p:tagLst>
</file>

<file path=ppt/tags/tag1126.xml><?xml version="1.0" encoding="utf-8"?>
<p:tagLst xmlns:p="http://schemas.openxmlformats.org/presentationml/2006/main">
  <p:tag name="THINKCELLSHAPEDONOTDELETE" val="poumCa5MBnU6yVHCDzqhvnA"/>
</p:tagLst>
</file>

<file path=ppt/tags/tag1127.xml><?xml version="1.0" encoding="utf-8"?>
<p:tagLst xmlns:p="http://schemas.openxmlformats.org/presentationml/2006/main">
  <p:tag name="THINKCELLSHAPEDONOTDELETE" val="pQ.nolDZia0SkC8ESlkOSPA"/>
</p:tagLst>
</file>

<file path=ppt/tags/tag1128.xml><?xml version="1.0" encoding="utf-8"?>
<p:tagLst xmlns:p="http://schemas.openxmlformats.org/presentationml/2006/main">
  <p:tag name="THINKCELLSHAPEDONOTDELETE" val="pun4ovdeLuUKxL1UW.owLVw"/>
</p:tagLst>
</file>

<file path=ppt/tags/tag1129.xml><?xml version="1.0" encoding="utf-8"?>
<p:tagLst xmlns:p="http://schemas.openxmlformats.org/presentationml/2006/main">
  <p:tag name="THINKCELLSHAPEDONOTDELETE" val="pOeSWPCe16ECEFC3uZckg4w"/>
</p:tagLst>
</file>

<file path=ppt/tags/tag1130.xml><?xml version="1.0" encoding="utf-8"?>
<p:tagLst xmlns:p="http://schemas.openxmlformats.org/presentationml/2006/main">
  <p:tag name="THINKCELLSHAPEDONOTDELETE" val="pcRz..vIvAkmPnKwgLuk3Rw"/>
</p:tagLst>
</file>

<file path=ppt/tags/tag1131.xml><?xml version="1.0" encoding="utf-8"?>
<p:tagLst xmlns:p="http://schemas.openxmlformats.org/presentationml/2006/main">
  <p:tag name="THINKCELLSHAPEDONOTDELETE" val="pbGvieIZZakGwUfIVJ7Y4Mg"/>
</p:tagLst>
</file>

<file path=ppt/tags/tag1132.xml><?xml version="1.0" encoding="utf-8"?>
<p:tagLst xmlns:p="http://schemas.openxmlformats.org/presentationml/2006/main">
  <p:tag name="THINKCELLSHAPEDONOTDELETE" val="pDhPut8j3PkupGnmA6zFyRQ"/>
</p:tagLst>
</file>

<file path=ppt/tags/tag1133.xml><?xml version="1.0" encoding="utf-8"?>
<p:tagLst xmlns:p="http://schemas.openxmlformats.org/presentationml/2006/main">
  <p:tag name="THINKCELLSHAPEDONOTDELETE" val="p_C0M6SdEiE27Rrxn8kHShg"/>
</p:tagLst>
</file>

<file path=ppt/tags/tag1134.xml><?xml version="1.0" encoding="utf-8"?>
<p:tagLst xmlns:p="http://schemas.openxmlformats.org/presentationml/2006/main">
  <p:tag name="THINKCELLSHAPEDONOTDELETE" val="pEb3wtlolpkqz30RyCeV2DA"/>
</p:tagLst>
</file>

<file path=ppt/tags/tag1135.xml><?xml version="1.0" encoding="utf-8"?>
<p:tagLst xmlns:p="http://schemas.openxmlformats.org/presentationml/2006/main">
  <p:tag name="THINKCELLSHAPEDONOTDELETE" val="piu5rhQ3BKUKHzRak3vbsZw"/>
</p:tagLst>
</file>

<file path=ppt/tags/tag1136.xml><?xml version="1.0" encoding="utf-8"?>
<p:tagLst xmlns:p="http://schemas.openxmlformats.org/presentationml/2006/main">
  <p:tag name="THINKCELLSHAPEDONOTDELETE" val="pKu4xjXcgVESG2cpY1bKJJg"/>
</p:tagLst>
</file>

<file path=ppt/tags/tag1137.xml><?xml version="1.0" encoding="utf-8"?>
<p:tagLst xmlns:p="http://schemas.openxmlformats.org/presentationml/2006/main">
  <p:tag name="THINKCELLSHAPEDONOTDELETE" val="pN9ZeRhObMkiKubR6ieKvUg"/>
</p:tagLst>
</file>

<file path=ppt/tags/tag1138.xml><?xml version="1.0" encoding="utf-8"?>
<p:tagLst xmlns:p="http://schemas.openxmlformats.org/presentationml/2006/main">
  <p:tag name="THINKCELLSHAPEDONOTDELETE" val="p2fM2.KlyK0OiHn66U4O4SA"/>
</p:tagLst>
</file>

<file path=ppt/tags/tag1139.xml><?xml version="1.0" encoding="utf-8"?>
<p:tagLst xmlns:p="http://schemas.openxmlformats.org/presentationml/2006/main">
  <p:tag name="THINKCELLSHAPEDONOTDELETE" val="pGmpAXcB_F0.kNEC6vWor.w"/>
</p:tagLst>
</file>

<file path=ppt/tags/tag1140.xml><?xml version="1.0" encoding="utf-8"?>
<p:tagLst xmlns:p="http://schemas.openxmlformats.org/presentationml/2006/main">
  <p:tag name="THINKCELLSHAPEDONOTDELETE" val="pUQs_qg5YqkCXuShPArr5QA"/>
</p:tagLst>
</file>

<file path=ppt/tags/tag1141.xml><?xml version="1.0" encoding="utf-8"?>
<p:tagLst xmlns:p="http://schemas.openxmlformats.org/presentationml/2006/main">
  <p:tag name="THINKCELLSHAPEDONOTDELETE" val="pc5pkBsTjbEiqMcJ4ku_8Jw"/>
</p:tagLst>
</file>

<file path=ppt/tags/tag1142.xml><?xml version="1.0" encoding="utf-8"?>
<p:tagLst xmlns:p="http://schemas.openxmlformats.org/presentationml/2006/main">
  <p:tag name="THINKCELLSHAPEDONOTDELETE" val="pEPpSyo_eyEaRnv5aNFtZcQ"/>
</p:tagLst>
</file>

<file path=ppt/tags/tag1143.xml><?xml version="1.0" encoding="utf-8"?>
<p:tagLst xmlns:p="http://schemas.openxmlformats.org/presentationml/2006/main">
  <p:tag name="THINKCELLSHAPEDONOTDELETE" val="p48_Gi7jeLUWo6yvNknEw8A"/>
</p:tagLst>
</file>

<file path=ppt/tags/tag1144.xml><?xml version="1.0" encoding="utf-8"?>
<p:tagLst xmlns:p="http://schemas.openxmlformats.org/presentationml/2006/main">
  <p:tag name="THINKCELLSHAPEDONOTDELETE" val="pIQDunE.fykOcSYI7k4oq3Q"/>
</p:tagLst>
</file>

<file path=ppt/tags/tag1145.xml><?xml version="1.0" encoding="utf-8"?>
<p:tagLst xmlns:p="http://schemas.openxmlformats.org/presentationml/2006/main">
  <p:tag name="THINKCELLSHAPEDONOTDELETE" val="pcGEc6q0RZEuZSCqI8_ziwQ"/>
</p:tagLst>
</file>

<file path=ppt/tags/tag1146.xml><?xml version="1.0" encoding="utf-8"?>
<p:tagLst xmlns:p="http://schemas.openxmlformats.org/presentationml/2006/main">
  <p:tag name="THINKCELLSHAPEDONOTDELETE" val="p20zLSNxONEmsz7OmjSrnjg"/>
</p:tagLst>
</file>

<file path=ppt/tags/tag1147.xml><?xml version="1.0" encoding="utf-8"?>
<p:tagLst xmlns:p="http://schemas.openxmlformats.org/presentationml/2006/main">
  <p:tag name="THINKCELLSHAPEDONOTDELETE" val="pvc65xiFJTUidmYbyT7RPww"/>
</p:tagLst>
</file>

<file path=ppt/tags/tag1148.xml><?xml version="1.0" encoding="utf-8"?>
<p:tagLst xmlns:p="http://schemas.openxmlformats.org/presentationml/2006/main">
  <p:tag name="THINKCELLSHAPEDONOTDELETE" val="pzGc94cv_10OX2tMncXMhqg"/>
</p:tagLst>
</file>

<file path=ppt/tags/tag1149.xml><?xml version="1.0" encoding="utf-8"?>
<p:tagLst xmlns:p="http://schemas.openxmlformats.org/presentationml/2006/main">
  <p:tag name="THINKCELLSHAPEDONOTDELETE" val="pyIhSLEPmekaKX5HITiMwmA"/>
</p:tagLst>
</file>

<file path=ppt/tags/tag1150.xml><?xml version="1.0" encoding="utf-8"?>
<p:tagLst xmlns:p="http://schemas.openxmlformats.org/presentationml/2006/main">
  <p:tag name="THINKCELLSHAPEDONOTDELETE" val="pIK4DF_WJrEqazpi0OmDjEQ"/>
</p:tagLst>
</file>

<file path=ppt/tags/tag1151.xml><?xml version="1.0" encoding="utf-8"?>
<p:tagLst xmlns:p="http://schemas.openxmlformats.org/presentationml/2006/main">
  <p:tag name="THINKCELLSHAPEDONOTDELETE" val="pJtWv5fBXt0e50zJrPUj2Hw"/>
</p:tagLst>
</file>

<file path=ppt/tags/tag1152.xml><?xml version="1.0" encoding="utf-8"?>
<p:tagLst xmlns:p="http://schemas.openxmlformats.org/presentationml/2006/main">
  <p:tag name="THINKCELLSHAPEDONOTDELETE" val="pDw3vFy2kk0W2NpD07GWkcA"/>
</p:tagLst>
</file>

<file path=ppt/tags/tag1153.xml><?xml version="1.0" encoding="utf-8"?>
<p:tagLst xmlns:p="http://schemas.openxmlformats.org/presentationml/2006/main">
  <p:tag name="THINKCELLSHAPEDONOTDELETE" val="pfgAwEmS9sUmgSZNl_i4obA"/>
</p:tagLst>
</file>

<file path=ppt/tags/tag1154.xml><?xml version="1.0" encoding="utf-8"?>
<p:tagLst xmlns:p="http://schemas.openxmlformats.org/presentationml/2006/main">
  <p:tag name="THINKCELLSHAPEDONOTDELETE" val="pYf1Z3rRssEmC8D494.8Mrw"/>
</p:tagLst>
</file>

<file path=ppt/tags/tag1155.xml><?xml version="1.0" encoding="utf-8"?>
<p:tagLst xmlns:p="http://schemas.openxmlformats.org/presentationml/2006/main">
  <p:tag name="THINKCELLSHAPEDONOTDELETE" val="pmCSX1juouUupJXw.2IlxLQ"/>
</p:tagLst>
</file>

<file path=ppt/tags/tag1156.xml><?xml version="1.0" encoding="utf-8"?>
<p:tagLst xmlns:p="http://schemas.openxmlformats.org/presentationml/2006/main">
  <p:tag name="THINKCELLSHAPEDONOTDELETE" val="pLuOaZWmt.kS1gMhfS0ll_g"/>
</p:tagLst>
</file>

<file path=ppt/tags/tag1157.xml><?xml version="1.0" encoding="utf-8"?>
<p:tagLst xmlns:p="http://schemas.openxmlformats.org/presentationml/2006/main">
  <p:tag name="THINKCELLSHAPEDONOTDELETE" val="pKEqOg7JyuE.nXGlfj6Ldgg"/>
</p:tagLst>
</file>

<file path=ppt/tags/tag1158.xml><?xml version="1.0" encoding="utf-8"?>
<p:tagLst xmlns:p="http://schemas.openxmlformats.org/presentationml/2006/main">
  <p:tag name="THINKCELLSHAPEDONOTDELETE" val="p0yBFUYawKECLjez17DOMTQ"/>
</p:tagLst>
</file>

<file path=ppt/tags/tag1159.xml><?xml version="1.0" encoding="utf-8"?>
<p:tagLst xmlns:p="http://schemas.openxmlformats.org/presentationml/2006/main">
  <p:tag name="THINKCELLSHAPEDONOTDELETE" val="pa5HK6KCNQUqlSbf_OINWRA"/>
</p:tagLst>
</file>

<file path=ppt/tags/tag1160.xml><?xml version="1.0" encoding="utf-8"?>
<p:tagLst xmlns:p="http://schemas.openxmlformats.org/presentationml/2006/main">
  <p:tag name="THINKCELLSHAPEDONOTDELETE" val="pMDHLAd_AJUmC0yORq_ceXA"/>
</p:tagLst>
</file>

<file path=ppt/tags/tag1161.xml><?xml version="1.0" encoding="utf-8"?>
<p:tagLst xmlns:p="http://schemas.openxmlformats.org/presentationml/2006/main">
  <p:tag name="THINKCELLSHAPEDONOTDELETE" val="pc3NwkUkBL02uhGHVEh59RQ"/>
</p:tagLst>
</file>

<file path=ppt/tags/tag1162.xml><?xml version="1.0" encoding="utf-8"?>
<p:tagLst xmlns:p="http://schemas.openxmlformats.org/presentationml/2006/main">
  <p:tag name="THINKCELLSHAPEDONOTDELETE" val="pvFtIAeDniU._ouaDH4XUrQ"/>
</p:tagLst>
</file>

<file path=ppt/tags/tag1163.xml><?xml version="1.0" encoding="utf-8"?>
<p:tagLst xmlns:p="http://schemas.openxmlformats.org/presentationml/2006/main">
  <p:tag name="THINKCELLSHAPEDONOTDELETE" val="pJOTHNtP1ZUGnr5YD3vzYNQ"/>
</p:tagLst>
</file>

<file path=ppt/tags/tag1164.xml><?xml version="1.0" encoding="utf-8"?>
<p:tagLst xmlns:p="http://schemas.openxmlformats.org/presentationml/2006/main">
  <p:tag name="THINKCELLSHAPEDONOTDELETE" val="pgSw5gBWEwUq6gGIi9LnNUQ"/>
</p:tagLst>
</file>

<file path=ppt/tags/tag1165.xml><?xml version="1.0" encoding="utf-8"?>
<p:tagLst xmlns:p="http://schemas.openxmlformats.org/presentationml/2006/main">
  <p:tag name="THINKCELLSHAPEDONOTDELETE" val="pcckRhiGwNkKoodkiqD7TfA"/>
</p:tagLst>
</file>

<file path=ppt/tags/tag1166.xml><?xml version="1.0" encoding="utf-8"?>
<p:tagLst xmlns:p="http://schemas.openxmlformats.org/presentationml/2006/main">
  <p:tag name="THINKCELLSHAPEDONOTDELETE" val="pC1GQi_QK3k29rZQtsDo._A"/>
</p:tagLst>
</file>

<file path=ppt/tags/tag1167.xml><?xml version="1.0" encoding="utf-8"?>
<p:tagLst xmlns:p="http://schemas.openxmlformats.org/presentationml/2006/main">
  <p:tag name="THINKCELLSHAPEDONOTDELETE" val="p1dI53HHuT0iWyERJtbUWUg"/>
</p:tagLst>
</file>

<file path=ppt/tags/tag1168.xml><?xml version="1.0" encoding="utf-8"?>
<p:tagLst xmlns:p="http://schemas.openxmlformats.org/presentationml/2006/main">
  <p:tag name="THINKCELLSHAPEDONOTDELETE" val="pVfzqzoe_pUiRyFQwkTNU4g"/>
</p:tagLst>
</file>

<file path=ppt/tags/tag1169.xml><?xml version="1.0" encoding="utf-8"?>
<p:tagLst xmlns:p="http://schemas.openxmlformats.org/presentationml/2006/main">
  <p:tag name="THINKCELLSHAPEDONOTDELETE" val="pHSWzljmtUE.qXLS9ACcu5A"/>
</p:tagLst>
</file>

<file path=ppt/tags/tag1170.xml><?xml version="1.0" encoding="utf-8"?>
<p:tagLst xmlns:p="http://schemas.openxmlformats.org/presentationml/2006/main">
  <p:tag name="THINKCELLSHAPEDONOTDELETE" val="ptS2M8UbHS0yoBN2n_0JrAg"/>
</p:tagLst>
</file>

<file path=ppt/tags/tag1171.xml><?xml version="1.0" encoding="utf-8"?>
<p:tagLst xmlns:p="http://schemas.openxmlformats.org/presentationml/2006/main">
  <p:tag name="THINKCELLSHAPEDONOTDELETE" val="p9xJ0WRrYyE2YM_czJ3jkVA"/>
</p:tagLst>
</file>

<file path=ppt/tags/tag1172.xml><?xml version="1.0" encoding="utf-8"?>
<p:tagLst xmlns:p="http://schemas.openxmlformats.org/presentationml/2006/main">
  <p:tag name="THINKCELLSHAPEDONOTDELETE" val="ptBar5p9O6kirD2czS69cHA"/>
</p:tagLst>
</file>

<file path=ppt/tags/tag1173.xml><?xml version="1.0" encoding="utf-8"?>
<p:tagLst xmlns:p="http://schemas.openxmlformats.org/presentationml/2006/main">
  <p:tag name="THINKCELLSHAPEDONOTDELETE" val="pyCDaQXpIb0G3.XoIvROheA"/>
</p:tagLst>
</file>

<file path=ppt/tags/tag1174.xml><?xml version="1.0" encoding="utf-8"?>
<p:tagLst xmlns:p="http://schemas.openxmlformats.org/presentationml/2006/main">
  <p:tag name="THINKCELLSHAPEDONOTDELETE" val="purYakPXJyEqqTeDIbYSjlQ"/>
</p:tagLst>
</file>

<file path=ppt/tags/tag1175.xml><?xml version="1.0" encoding="utf-8"?>
<p:tagLst xmlns:p="http://schemas.openxmlformats.org/presentationml/2006/main">
  <p:tag name="THINKCELLSHAPEDONOTDELETE" val="pUzLnYVBhh0iUntZp0qv17A"/>
</p:tagLst>
</file>

<file path=ppt/tags/tag1176.xml><?xml version="1.0" encoding="utf-8"?>
<p:tagLst xmlns:p="http://schemas.openxmlformats.org/presentationml/2006/main">
  <p:tag name="THINKCELLSHAPEDONOTDELETE" val="pmf9bzqqMbEqqkwJcX8DaiQ"/>
</p:tagLst>
</file>

<file path=ppt/tags/tag1177.xml><?xml version="1.0" encoding="utf-8"?>
<p:tagLst xmlns:p="http://schemas.openxmlformats.org/presentationml/2006/main">
  <p:tag name="THINKCELLSHAPEDONOTDELETE" val="pKf8Bl8OQn0SzOyf_tN9s6Q"/>
</p:tagLst>
</file>

<file path=ppt/tags/tag1178.xml><?xml version="1.0" encoding="utf-8"?>
<p:tagLst xmlns:p="http://schemas.openxmlformats.org/presentationml/2006/main">
  <p:tag name="THINKCELLSHAPEDONOTDELETE" val="p6mBXKZ_WjUOJLLqg9aZAcw"/>
</p:tagLst>
</file>

<file path=ppt/tags/tag1179.xml><?xml version="1.0" encoding="utf-8"?>
<p:tagLst xmlns:p="http://schemas.openxmlformats.org/presentationml/2006/main">
  <p:tag name="THINKCELLSHAPEDONOTDELETE" val="pV3DwiIm9Ok.5j4zFASQLRA"/>
</p:tagLst>
</file>

<file path=ppt/tags/tag1180.xml><?xml version="1.0" encoding="utf-8"?>
<p:tagLst xmlns:p="http://schemas.openxmlformats.org/presentationml/2006/main">
  <p:tag name="THINKCELLSHAPEDONOTDELETE" val="pgXWBzTmZdEmy028Y_pbNpA"/>
</p:tagLst>
</file>

<file path=ppt/tags/tag1181.xml><?xml version="1.0" encoding="utf-8"?>
<p:tagLst xmlns:p="http://schemas.openxmlformats.org/presentationml/2006/main">
  <p:tag name="THINKCELLSHAPEDONOTDELETE" val="pCnWjK2EI.U6PyYR_RNkmTg"/>
</p:tagLst>
</file>

<file path=ppt/tags/tag1182.xml><?xml version="1.0" encoding="utf-8"?>
<p:tagLst xmlns:p="http://schemas.openxmlformats.org/presentationml/2006/main">
  <p:tag name="THINKCELLSHAPEDONOTDELETE" val="pH_Z8aUJMXEipgIaLYc1W6A"/>
</p:tagLst>
</file>

<file path=ppt/tags/tag1183.xml><?xml version="1.0" encoding="utf-8"?>
<p:tagLst xmlns:p="http://schemas.openxmlformats.org/presentationml/2006/main">
  <p:tag name="THINKCELLSHAPEDONOTDELETE" val="pqPn2rN4DV0ishYjAcGdSmQ"/>
</p:tagLst>
</file>

<file path=ppt/tags/tag1184.xml><?xml version="1.0" encoding="utf-8"?>
<p:tagLst xmlns:p="http://schemas.openxmlformats.org/presentationml/2006/main">
  <p:tag name="THINKCELLSHAPEDONOTDELETE" val="pMT.2aflalEC00GfcPYcvrg"/>
</p:tagLst>
</file>

<file path=ppt/tags/tag1185.xml><?xml version="1.0" encoding="utf-8"?>
<p:tagLst xmlns:p="http://schemas.openxmlformats.org/presentationml/2006/main">
  <p:tag name="THINKCELLSHAPEDONOTDELETE" val="pCtB6Dddk6USQwWU1dz1jaw"/>
</p:tagLst>
</file>

<file path=ppt/tags/tag1186.xml><?xml version="1.0" encoding="utf-8"?>
<p:tagLst xmlns:p="http://schemas.openxmlformats.org/presentationml/2006/main">
  <p:tag name="THINKCELLSHAPEDONOTDELETE" val="pBuwzP8QkI0WtrPkdzg8NOg"/>
</p:tagLst>
</file>

<file path=ppt/tags/tag1187.xml><?xml version="1.0" encoding="utf-8"?>
<p:tagLst xmlns:p="http://schemas.openxmlformats.org/presentationml/2006/main">
  <p:tag name="THINKCELLSHAPEDONOTDELETE" val="pEY9mSc6hDECrcLHeYr5WDQ"/>
</p:tagLst>
</file>

<file path=ppt/tags/tag1188.xml><?xml version="1.0" encoding="utf-8"?>
<p:tagLst xmlns:p="http://schemas.openxmlformats.org/presentationml/2006/main">
  <p:tag name="THINKCELLSHAPEDONOTDELETE" val="p5mVdkTUYJki1kXSvurCX0g"/>
</p:tagLst>
</file>

<file path=ppt/tags/tag1189.xml><?xml version="1.0" encoding="utf-8"?>
<p:tagLst xmlns:p="http://schemas.openxmlformats.org/presentationml/2006/main">
  <p:tag name="THINKCELLSHAPEDONOTDELETE" val="pwp4By_KnUUylg28NkrwqDQ"/>
</p:tagLst>
</file>

<file path=ppt/tags/tag1190.xml><?xml version="1.0" encoding="utf-8"?>
<p:tagLst xmlns:p="http://schemas.openxmlformats.org/presentationml/2006/main">
  <p:tag name="THINKCELLSHAPEDONOTDELETE" val="pTPSuLTDgBU.T0GI499wOqA"/>
</p:tagLst>
</file>

<file path=ppt/tags/tag1191.xml><?xml version="1.0" encoding="utf-8"?>
<p:tagLst xmlns:p="http://schemas.openxmlformats.org/presentationml/2006/main">
  <p:tag name="THINKCELLSHAPEDONOTDELETE" val="pHg_al8RxgEmzxDX21dcAxw"/>
</p:tagLst>
</file>

<file path=ppt/tags/tag1192.xml><?xml version="1.0" encoding="utf-8"?>
<p:tagLst xmlns:p="http://schemas.openxmlformats.org/presentationml/2006/main">
  <p:tag name="THINKCELLSHAPEDONOTDELETE" val="pBJ9t7yEFtkSAZLtY4IHJeg"/>
</p:tagLst>
</file>

<file path=ppt/tags/tag1193.xml><?xml version="1.0" encoding="utf-8"?>
<p:tagLst xmlns:p="http://schemas.openxmlformats.org/presentationml/2006/main">
  <p:tag name="THINKCELLSHAPEDONOTDELETE" val="pzhMYOp65G0CfaYZE8m6dIg"/>
</p:tagLst>
</file>

<file path=ppt/tags/tag1194.xml><?xml version="1.0" encoding="utf-8"?>
<p:tagLst xmlns:p="http://schemas.openxmlformats.org/presentationml/2006/main">
  <p:tag name="THINKCELLSHAPEDONOTDELETE" val="p5SJV4PsNUUKKp17lT4kbRA"/>
</p:tagLst>
</file>

<file path=ppt/tags/tag1195.xml><?xml version="1.0" encoding="utf-8"?>
<p:tagLst xmlns:p="http://schemas.openxmlformats.org/presentationml/2006/main">
  <p:tag name="THINKCELLSHAPEDONOTDELETE" val="prWAJYWsnq0uhr51B6Rv7hA"/>
</p:tagLst>
</file>

<file path=ppt/tags/tag1196.xml><?xml version="1.0" encoding="utf-8"?>
<p:tagLst xmlns:p="http://schemas.openxmlformats.org/presentationml/2006/main">
  <p:tag name="THINKCELLSHAPEDONOTDELETE" val="prMAwcgnPSkyz.kbqOokccA"/>
</p:tagLst>
</file>

<file path=ppt/tags/tag1197.xml><?xml version="1.0" encoding="utf-8"?>
<p:tagLst xmlns:p="http://schemas.openxmlformats.org/presentationml/2006/main">
  <p:tag name="THINKCELLSHAPEDONOTDELETE" val="p2zWedWpfuE2R68Vo5pwEbg"/>
</p:tagLst>
</file>

<file path=ppt/tags/tag1198.xml><?xml version="1.0" encoding="utf-8"?>
<p:tagLst xmlns:p="http://schemas.openxmlformats.org/presentationml/2006/main">
  <p:tag name="THINKCELLSHAPEDONOTDELETE" val="pv7La_rupIkWNikIsOx5YTQ"/>
</p:tagLst>
</file>

<file path=ppt/tags/tag1199.xml><?xml version="1.0" encoding="utf-8"?>
<p:tagLst xmlns:p="http://schemas.openxmlformats.org/presentationml/2006/main">
  <p:tag name="THINKCELLSHAPEDONOTDELETE" val="pvZv3U05.rEmUykd3Jk3P0A"/>
</p:tagLst>
</file>

<file path=ppt/tags/tag1200.xml><?xml version="1.0" encoding="utf-8"?>
<p:tagLst xmlns:p="http://schemas.openxmlformats.org/presentationml/2006/main">
  <p:tag name="THINKCELLSHAPEDONOTDELETE" val="paj2JFzcXdEOcm2MoaQhNpw"/>
</p:tagLst>
</file>

<file path=ppt/tags/tag1201.xml><?xml version="1.0" encoding="utf-8"?>
<p:tagLst xmlns:p="http://schemas.openxmlformats.org/presentationml/2006/main">
  <p:tag name="THINKCELLSHAPEDONOTDELETE" val="pwmJ7fnUANkCnlWQsqSnMcQ"/>
</p:tagLst>
</file>

<file path=ppt/tags/tag1202.xml><?xml version="1.0" encoding="utf-8"?>
<p:tagLst xmlns:p="http://schemas.openxmlformats.org/presentationml/2006/main">
  <p:tag name="THINKCELLSHAPEDONOTDELETE" val="poeXbDVu6Hkurbh4dbdg5FQ"/>
</p:tagLst>
</file>

<file path=ppt/tags/tag1203.xml><?xml version="1.0" encoding="utf-8"?>
<p:tagLst xmlns:p="http://schemas.openxmlformats.org/presentationml/2006/main">
  <p:tag name="THINKCELLSHAPEDONOTDELETE" val="pPVeMvPcJFkCcHs0HxCnJKQ"/>
</p:tagLst>
</file>

<file path=ppt/tags/tag1204.xml><?xml version="1.0" encoding="utf-8"?>
<p:tagLst xmlns:p="http://schemas.openxmlformats.org/presentationml/2006/main">
  <p:tag name="THINKCELLSHAPEDONOTDELETE" val="p8e1a4jzSA028z7CkWs6Rqw"/>
</p:tagLst>
</file>

<file path=ppt/tags/tag1205.xml><?xml version="1.0" encoding="utf-8"?>
<p:tagLst xmlns:p="http://schemas.openxmlformats.org/presentationml/2006/main">
  <p:tag name="THINKCELLSHAPEDONOTDELETE" val="p4zTERrg7r0ePBw9VcJGC2w"/>
</p:tagLst>
</file>

<file path=ppt/tags/tag1206.xml><?xml version="1.0" encoding="utf-8"?>
<p:tagLst xmlns:p="http://schemas.openxmlformats.org/presentationml/2006/main">
  <p:tag name="THINKCELLSHAPEDONOTDELETE" val="pEYOvEgrJjkK8CUBNuU2I3w"/>
</p:tagLst>
</file>

<file path=ppt/tags/tag1207.xml><?xml version="1.0" encoding="utf-8"?>
<p:tagLst xmlns:p="http://schemas.openxmlformats.org/presentationml/2006/main">
  <p:tag name="THINKCELLSHAPEDONOTDELETE" val="pcuKxAXWAyES2cDBFJfGWtg"/>
</p:tagLst>
</file>

<file path=ppt/tags/tag1208.xml><?xml version="1.0" encoding="utf-8"?>
<p:tagLst xmlns:p="http://schemas.openxmlformats.org/presentationml/2006/main">
  <p:tag name="THINKCELLSHAPEDONOTDELETE" val="pCjLQRoGoQUGpdcqlrBYUcA"/>
</p:tagLst>
</file>

<file path=ppt/tags/tag1209.xml><?xml version="1.0" encoding="utf-8"?>
<p:tagLst xmlns:p="http://schemas.openxmlformats.org/presentationml/2006/main">
  <p:tag name="THINKCELLSHAPEDONOTDELETE" val="p0SGfdKwEPky.HoRJc4TEUA"/>
</p:tagLst>
</file>

<file path=ppt/tags/tag1210.xml><?xml version="1.0" encoding="utf-8"?>
<p:tagLst xmlns:p="http://schemas.openxmlformats.org/presentationml/2006/main">
  <p:tag name="THINKCELLSHAPEDONOTDELETE" val="pKpLJRMd_HkW0_.lbImT0oA"/>
</p:tagLst>
</file>

<file path=ppt/tags/tag1211.xml><?xml version="1.0" encoding="utf-8"?>
<p:tagLst xmlns:p="http://schemas.openxmlformats.org/presentationml/2006/main">
  <p:tag name="THINKCELLSHAPEDONOTDELETE" val="pjB.195GAhU25XgtdfkZ0Uw"/>
</p:tagLst>
</file>

<file path=ppt/tags/tag1212.xml><?xml version="1.0" encoding="utf-8"?>
<p:tagLst xmlns:p="http://schemas.openxmlformats.org/presentationml/2006/main">
  <p:tag name="THINKCELLSHAPEDONOTDELETE" val="pf0bRqq7V.kaHLtk3OHeO1w"/>
</p:tagLst>
</file>

<file path=ppt/tags/tag1213.xml><?xml version="1.0" encoding="utf-8"?>
<p:tagLst xmlns:p="http://schemas.openxmlformats.org/presentationml/2006/main">
  <p:tag name="THINKCELLSHAPEDONOTDELETE" val="p2I.x8UOwP0aIG_wHpnOo8w"/>
</p:tagLst>
</file>

<file path=ppt/tags/tag1214.xml><?xml version="1.0" encoding="utf-8"?>
<p:tagLst xmlns:p="http://schemas.openxmlformats.org/presentationml/2006/main">
  <p:tag name="THINKCELLSHAPEDONOTDELETE" val="p7GXgDvYgHUGZ3dIald132Q"/>
</p:tagLst>
</file>

<file path=ppt/tags/tag1215.xml><?xml version="1.0" encoding="utf-8"?>
<p:tagLst xmlns:p="http://schemas.openxmlformats.org/presentationml/2006/main">
  <p:tag name="THINKCELLSHAPEDONOTDELETE" val="pK1RCGm1Hn0yp1fvj08orew"/>
</p:tagLst>
</file>

<file path=ppt/tags/tag1216.xml><?xml version="1.0" encoding="utf-8"?>
<p:tagLst xmlns:p="http://schemas.openxmlformats.org/presentationml/2006/main">
  <p:tag name="THINKCELLSHAPEDONOTDELETE" val="pvleLnok0g0a7JtT8GURdbg"/>
</p:tagLst>
</file>

<file path=ppt/tags/tag1217.xml><?xml version="1.0" encoding="utf-8"?>
<p:tagLst xmlns:p="http://schemas.openxmlformats.org/presentationml/2006/main">
  <p:tag name="THINKCELLSHAPEDONOTDELETE" val="p378zv1WWMUejfsuxwYEPVg"/>
</p:tagLst>
</file>

<file path=ppt/tags/tag1218.xml><?xml version="1.0" encoding="utf-8"?>
<p:tagLst xmlns:p="http://schemas.openxmlformats.org/presentationml/2006/main">
  <p:tag name="THINKCELLSHAPEDONOTDELETE" val="ptAcdrRCafUmLtV1wq4NSsQ"/>
</p:tagLst>
</file>

<file path=ppt/tags/tag1219.xml><?xml version="1.0" encoding="utf-8"?>
<p:tagLst xmlns:p="http://schemas.openxmlformats.org/presentationml/2006/main">
  <p:tag name="THINKCELLSHAPEDONOTDELETE" val="p.ZALB9Y6pU2vXj9BR7jykg"/>
</p:tagLst>
</file>

<file path=ppt/tags/tag1220.xml><?xml version="1.0" encoding="utf-8"?>
<p:tagLst xmlns:p="http://schemas.openxmlformats.org/presentationml/2006/main">
  <p:tag name="THINKCELLSHAPEDONOTDELETE" val="peud7EyOKpEig2Ov0LU0l7A"/>
</p:tagLst>
</file>

<file path=ppt/tags/tag1221.xml><?xml version="1.0" encoding="utf-8"?>
<p:tagLst xmlns:p="http://schemas.openxmlformats.org/presentationml/2006/main">
  <p:tag name="THINKCELLSHAPEDONOTDELETE" val="p6Gq8A7qpjUG.0ctxTZD8fQ"/>
</p:tagLst>
</file>

<file path=ppt/tags/tag1222.xml><?xml version="1.0" encoding="utf-8"?>
<p:tagLst xmlns:p="http://schemas.openxmlformats.org/presentationml/2006/main">
  <p:tag name="THINKCELLSHAPEDONOTDELETE" val="pFukLuHKOYUyULt_6vYZKnw"/>
</p:tagLst>
</file>

<file path=ppt/tags/tag1223.xml><?xml version="1.0" encoding="utf-8"?>
<p:tagLst xmlns:p="http://schemas.openxmlformats.org/presentationml/2006/main">
  <p:tag name="THINKCELLSHAPEDONOTDELETE" val="p.PbKj6vOv0a4RSUe4jkNyQ"/>
</p:tagLst>
</file>

<file path=ppt/tags/tag1224.xml><?xml version="1.0" encoding="utf-8"?>
<p:tagLst xmlns:p="http://schemas.openxmlformats.org/presentationml/2006/main">
  <p:tag name="THINKCELLSHAPEDONOTDELETE" val="pRV3vEslsGEunv82VxDzfBQ"/>
</p:tagLst>
</file>

<file path=ppt/tags/tag1225.xml><?xml version="1.0" encoding="utf-8"?>
<p:tagLst xmlns:p="http://schemas.openxmlformats.org/presentationml/2006/main">
  <p:tag name="THINKCELLSHAPEDONOTDELETE" val="p6_XgS.GzSUKN4qrdpSiclg"/>
</p:tagLst>
</file>

<file path=ppt/tags/tag1226.xml><?xml version="1.0" encoding="utf-8"?>
<p:tagLst xmlns:p="http://schemas.openxmlformats.org/presentationml/2006/main">
  <p:tag name="THINKCELLSHAPEDONOTDELETE" val="pFxgb20rvLUCeRhPwBLdn0w"/>
</p:tagLst>
</file>

<file path=ppt/tags/tag1227.xml><?xml version="1.0" encoding="utf-8"?>
<p:tagLst xmlns:p="http://schemas.openxmlformats.org/presentationml/2006/main">
  <p:tag name="THINKCELLSHAPEDONOTDELETE" val="pQFB8uEtaB02WH9l9rO2BeA"/>
</p:tagLst>
</file>

<file path=ppt/tags/tag1228.xml><?xml version="1.0" encoding="utf-8"?>
<p:tagLst xmlns:p="http://schemas.openxmlformats.org/presentationml/2006/main">
  <p:tag name="THINKCELLSHAPEDONOTDELETE" val="pfHGt0zEUlEW23JaxoX0Q.g"/>
</p:tagLst>
</file>

<file path=ppt/tags/tag1229.xml><?xml version="1.0" encoding="utf-8"?>
<p:tagLst xmlns:p="http://schemas.openxmlformats.org/presentationml/2006/main">
  <p:tag name="THINKCELLSHAPEDONOTDELETE" val="p8UXm6w7DYkqlyRuOttYIAw"/>
</p:tagLst>
</file>

<file path=ppt/tags/tag1230.xml><?xml version="1.0" encoding="utf-8"?>
<p:tagLst xmlns:p="http://schemas.openxmlformats.org/presentationml/2006/main">
  <p:tag name="THINKCELLSHAPEDONOTDELETE" val="pFNzawGTZGUu..gV6rkWXqQ"/>
</p:tagLst>
</file>

<file path=ppt/tags/tag1231.xml><?xml version="1.0" encoding="utf-8"?>
<p:tagLst xmlns:p="http://schemas.openxmlformats.org/presentationml/2006/main">
  <p:tag name="THINKCELLSHAPEDONOTDELETE" val="pR3x3E0mF10eZPr5.QvG1Zw"/>
</p:tagLst>
</file>

<file path=ppt/tags/tag1232.xml><?xml version="1.0" encoding="utf-8"?>
<p:tagLst xmlns:p="http://schemas.openxmlformats.org/presentationml/2006/main">
  <p:tag name="THINKCELLSHAPEDONOTDELETE" val="pzTaIxX8380SasFkSn7l3qA"/>
</p:tagLst>
</file>

<file path=ppt/tags/tag1233.xml><?xml version="1.0" encoding="utf-8"?>
<p:tagLst xmlns:p="http://schemas.openxmlformats.org/presentationml/2006/main">
  <p:tag name="THINKCELLSHAPEDONOTDELETE" val="pBSdl8_f570qFjKmYmBnuIw"/>
</p:tagLst>
</file>

<file path=ppt/tags/tag1234.xml><?xml version="1.0" encoding="utf-8"?>
<p:tagLst xmlns:p="http://schemas.openxmlformats.org/presentationml/2006/main">
  <p:tag name="THINKCELLSHAPEDONOTDELETE" val="paR_ksFkYdEGuaMEZd94lFQ"/>
</p:tagLst>
</file>

<file path=ppt/tags/tag1235.xml><?xml version="1.0" encoding="utf-8"?>
<p:tagLst xmlns:p="http://schemas.openxmlformats.org/presentationml/2006/main">
  <p:tag name="THINKCELLSHAPEDONOTDELETE" val="pHJlAntiWGkO6s.L7aPITZQ"/>
</p:tagLst>
</file>

<file path=ppt/tags/tag1236.xml><?xml version="1.0" encoding="utf-8"?>
<p:tagLst xmlns:p="http://schemas.openxmlformats.org/presentationml/2006/main">
  <p:tag name="THINKCELLSHAPEDONOTDELETE" val="pNedvgaXL30qcyoS_pcUe5g"/>
</p:tagLst>
</file>

<file path=ppt/tags/tag1237.xml><?xml version="1.0" encoding="utf-8"?>
<p:tagLst xmlns:p="http://schemas.openxmlformats.org/presentationml/2006/main">
  <p:tag name="THINKCELLSHAPEDONOTDELETE" val="pNedvgaXL30qcyoS_pcUe5g"/>
</p:tagLst>
</file>

<file path=ppt/tags/tag1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>
          <a:solidFill>
            <a:schemeClr val="tx1"/>
          </a:solidFill>
        </a:ln>
      </a:spPr>
      <a:bodyPr rtlCol="0" anchor="ctr"/>
      <a:lstStyle>
        <a:defPPr algn="ctr">
          <a:defRPr sz="1400" dirty="0" smtClean="0">
            <a:solidFill>
              <a:schemeClr val="tx1"/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 algn="ctr">
          <a:defRPr sz="1400" dirty="0"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541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7">
      <vt:lpstr>Arial</vt:lpstr>
      <vt:lpstr>Calibri</vt:lpstr>
      <vt:lpstr>宋体</vt:lpstr>
      <vt:lpstr>微软雅黑</vt:lpstr>
      <vt:lpstr>ＭＳ Ｐゴシック</vt:lpstr>
      <vt:lpstr>楷体</vt:lpstr>
      <vt:lpstr>Cambria</vt:lpstr>
      <vt:lpstr>华文楷体</vt:lpstr>
      <vt:lpstr>华文黑体</vt:lpstr>
      <vt:lpstr>华文细黑</vt:lpstr>
      <vt:lpstr>黑体-简 中等</vt:lpstr>
      <vt:lpstr>黑体</vt:lpstr>
      <vt:lpstr>Heiti SC Medium</vt:lpstr>
      <vt:lpstr>SimSun</vt:lpstr>
      <vt:lpstr>Wingdings</vt:lpstr>
      <vt:lpstr>Arial Unicode MS</vt:lpstr>
      <vt:lpstr>Microsoft YaHei</vt:lpstr>
      <vt:lpstr>Verdana</vt:lpstr>
      <vt:lpstr>MS PGothic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2024-09-06T08:53:22.863</cp:lastPrinted>
  <dcterms:created xsi:type="dcterms:W3CDTF">2024-09-06T00:53:22Z</dcterms:created>
  <dcterms:modified xsi:type="dcterms:W3CDTF">2024-09-06T00:53:30Z</dcterms:modified>
</cp:coreProperties>
</file>