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65AA6-23E8-4389-A940-E6D80D5C0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B63D0-C0F9-4C68-93B3-510B83C2E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8C4BE-28E2-4DDF-BC5C-2B16F1EFC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886AC-C8E7-48E5-B93F-A3A718721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E6CA31-FBA6-475B-94AD-7DA032B35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1AE932-7B76-421C-A94D-3B4C6D0B7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0543EE-B042-41F0-949F-8B15A1437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2C13B-C612-4A92-8204-2B12AD565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0D0E5-EBD4-4239-8129-A89AC7903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C011D-5D37-4832-A367-7136F422B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9D366-B55D-47E8-BED4-9A98E9E03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10041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医院信息系统的数字化改造与升级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医院信息系统现状及问题分析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数字化改造与升级方案设计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方案实施与效果评估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786" b="47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56" r="56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医疗行业数字化趋势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随着信息技术的快速发展，数字化已经成为医疗行业发展的重要趋势，医院信息系统的数字化改造与升级是顺应这一趋势的必然选择。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提高医疗服务效率与质量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通过数字化改造与升级，医院可以优化业务流程，提高医疗服务效率和质量，为患者提供更加便捷、高效、优质的医疗服务。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推动医疗行业创新发展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数字化改造与升级有助于推动医疗行业的创新发展，促进医疗资源的优化配置和共享，提升医疗行业的整体竞争力。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0835" r="20835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通过数字化技术实现医疗业务流程的自动化处理，减少人工干预，提高业务处理效率和准确性。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实现医疗业务流程自动化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建立全面覆盖医院各业务领域的信息化平台，实现医疗信息的共享和交换，打破信息孤岛。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构建完善的医疗信息化平台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利用人工智能、大数据等先进技术提升医疗服务的智能化水平，为患者提供更加个性化、精准化的医疗服务。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提升医疗服务智能化水平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在数字化改造与升级过程中，加强医疗安全与隐私保护，确保患者信息安全和医院业务稳定运行。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加强医疗安全与隐私保护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数字化改造与升级的目标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医院信息系统现状及问题分析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916" r="349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现有系统概述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这些系统在一定程度上实现了医院业务流程的数字化，提高了工作效率和医疗服务质量。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现有医院信息系统主要包括电子病历系统、医嘱处理系统、实验室信息系统、医学影像存储与传输系统等。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各系统间数据格式不统一，导致信息无法有效共享，医生需要多次输入相同信息，增加了工作负担。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系统间信息不共享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数据安全性不足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系统功能不完善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现有系统对数据的安全保护措施不够完善，存在数据泄露和篡改的风险。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部分系统功能单一，无法满足医院日益增长的业务需求，如远程医疗、移动医疗等。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由于缺乏统一的技术标准和规范，各系统开发商采用不同的技术架构和数据格式，导致系统间无法顺畅地交换数据。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技术标准不统一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医院在信息系统建设方面的投入不足，包括资金、人力和时间等方面的投入，制约了系统的升级和改造。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医院对信息系统的管理不够重视，缺乏完善的管理制度和专业的管理团队，导致系统维护不及时、数据安全保障不足等问题。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管理不到位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数字化改造与升级方案设计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微服务架构应用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将医院信息系统拆分为多个微服务，实现服务的独立部署和扩展，提高系统的可维护性和灵活性。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基于云计算的医院信息系统架构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采用云计算技术，构建高可用、高扩展性的医院信息系统架构，实现资源动态管理和按需分配。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分布式数据库设计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针对医院海量数据的特点，设计分布式数据库，提高数据处理能力和效率。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利用人工智能技术，实现智能导诊、智能辅助诊断、智能用药提醒等功能，提高医疗服务的精准度和便捷性。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通过物联网技术，实现医疗设备、药品、人员等的全面感知和智能化管理，提高医疗资源的利用效率和安全性。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运用大数据分析技术，对医院运营数据、患者健康数据等进行深度挖掘和分析，为医院管理和决策提供有力支持。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https://d.book118.com/777010041130006042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2024-09-16T02:23:01.322</cp:lastPrinted>
  <dcterms:created xsi:type="dcterms:W3CDTF">2024-09-15T18:23:01Z</dcterms:created>
  <dcterms:modified xsi:type="dcterms:W3CDTF">2024-09-15T18:23:03Z</dcterms:modified>
</cp:coreProperties>
</file>