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67F4A-3B47-48D8-B94A-4A72E4FB4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1592A-E3F0-4F72-BBCC-189154814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F051D-F207-4B8B-BEFA-40503F486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C8AB6-E896-45CF-B5E4-BC2B1EA3D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DAFCB-71C0-43FF-BC8F-7F6E04004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D6F78-8A3D-4B3C-9283-4B64AD5C1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144DB6-3862-4BFD-8F41-4EBA4EC45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1275A-CC27-46FC-9C43-FFCE024F4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D49E1-C275-42E0-B0DE-E43C56203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F71BF-4FED-4FD0-BA29-BC74F8B0D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EAD54-F858-4F18-A23D-5256CDBDE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111351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预防运动损伤的常用方法与技巧全面解析详细阐述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常见运动损伤处理方法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康复训练与恢复方法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药物治疗与辅助手段应用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营养补充与饮食调整建议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2" r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运动损伤是指在体育运动过程中发生的各种损伤，其范围广泛，可涉及骨骼、肌肉、韧带、关节、神经等多个部位。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根据损伤的性质和程度，运动损伤可分为急性损伤和慢性损伤。急性损伤包括擦伤、挫伤、扭伤、拉伤、脱臼和骨折等；慢性损伤则包括肌腱炎、滑囊炎、关节炎等。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运动损伤的发生原因多种多样，主要包括技术动作错误、运动负荷过大、准备活动不足、场地器材问题以及身体机能状态不佳等。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年龄、性别、身体素质、运动经验、运动项目等都是影响运动损伤发生的危险因素。例如，青少年和老年人由于身体发育或退化，容易发生某些特定类型的运动损伤。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15" r="5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29" b="183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运动损伤的临床表现因损伤部位和性质而异，常见的症状包括疼痛、肿胀、淤血、关节活动受限等。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诊断运动损伤需结合患者的病史、临床表现以及影像学检查结果。常用的影像学检查包括X线、CT、MRI等，可帮助明确损伤的部位和程度。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324" b="73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在安排运动负荷时，应根据个人的身体状况和运动经验，逐步增加运动强度、时间和频率，避免突然增加负荷导致损伤。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遵循循序渐进原则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在长时间的运动或比赛中，应合理安排间歇，让身体得到充分的休息和恢复，防止疲劳积累引发损伤。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合理安排运动间歇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针对不同个体制定个性化的运动方案，考虑年龄、性别、运动史等因素，确保运动负荷适合个人身体状况。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个性化运动方案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合理安排运动负荷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针对易伤部位进行力量训练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通过力量训练增强易伤部位的肌肉力量和耐力，提高关节稳定性和抗冲击能力。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进行柔韧性训练可以改善关节活动度，降低肌肉紧张度，减少运动中的拉伤风险。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平衡能力训练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提高平衡能力有助于减少跌倒等意外事件的发生，降低因此造成的损伤风险。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加强易伤部位锻炼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全面提升身体素质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通过全面的身体素质训练，包括力量、速度、耐力、灵敏度和柔韧性等方面，提高身体对运动的适应能力和抗损伤能力。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掌握正确运动技能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学习和掌握正确的运动技能，确保在运动中动作规范、协调，减少因技术错误导致的损伤。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加强心理素质培养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良好的心理素质有助于运动员在比赛中保持冷静和自信，避免因紧张或焦虑导致的意外损伤。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提高身体素质和技能水平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常见运动损伤处理方法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00" b="131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用生理盐水或清水冲洗伤口，去除污物和异物。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清洁伤口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用干净的纱布或绷带轻轻包扎伤口，以控制出血。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用冰袋或冷毛巾敷在受伤部位，以减轻疼痛和肿胀。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将受伤部位抬高，以减少出血和肿胀。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抬高受伤部位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擦伤、挫伤和扭伤处理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用冰袋或冷毛巾敷在受伤部位，以减轻疼痛和肿胀。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加压包扎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抬高受伤部位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将受伤部位抬高，以减少出血和肿胀。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立即停止运动，避免进一步加重损伤。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用弹性绷带或纱布包裹受伤部位，以减少出血和肿胀。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肌肉拉伤和韧带撕裂处理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固定受伤部位：用夹板、绷带或石膏固定受伤部位，以防止进一步损伤。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冷敷：用冰袋或冷毛巾敷在受伤部位，以减轻疼痛和肿胀。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抬高受伤部位：将受伤部位抬高，以减少出血和肿胀。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及时就医：尽快就医，以便得到专业的诊断和治疗。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注意：在处理运动损伤时，应根据具体情况采取适当的措施。如果伤势较重或持续不愈，应及时就医。同时，预防运动损伤的发生比治疗更为重要，因此在进行运动时应注意安全，做好防护措施。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关节脱位和骨折处理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康复训练与恢复方法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早期康复训练原则及实施步骤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根据患者的具体情况制定个性化的康复计划。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渐进性原则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康复训练的强度、频率和时间应逐渐增加，避免过度训练。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早期康复训练原则及实施步骤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https://d.book118.com/777011135124006043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2024-09-17T13:54:21.738</cp:lastPrinted>
  <dcterms:created xsi:type="dcterms:W3CDTF">2024-09-17T05:54:21Z</dcterms:created>
  <dcterms:modified xsi:type="dcterms:W3CDTF">2024-09-17T05:54:23Z</dcterms:modified>
</cp:coreProperties>
</file>