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RWFDH+MS-UIGothic"/>
      <p:regular r:id="rId15"/>
    </p:embeddedFont>
    <p:embeddedFont>
      <p:font typeface="CVPRMS+LNDIVI+ArialMT"/>
      <p:regular r:id="rId16"/>
    </p:embeddedFont>
    <p:embeddedFont>
      <p:font typeface="FIJOUO+DLLLOM+MicrosoftYaHei-Bold"/>
      <p:regular r:id="rId17"/>
    </p:embeddedFont>
    <p:embeddedFont>
      <p:font typeface="TOFOTK+LFRFT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1BE69-1DD3-4E30-B3D9-404F5557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77C35-0539-4324-A750-D444E0C6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B30A-B2B0-4058-A569-EC9D7B30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85928-4118-496E-9C99-BF98C5C7A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6D776-A43C-4DE0-836D-748F13CE0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CF647-95C0-49C1-A0E5-47B62ADA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22303-0983-4A49-B575-8CC878D7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1FBC3-6A54-4A56-916B-9B5872122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10B2-BB1E-4E86-A825-07EF6D95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3F4E-2378-40E5-BC33-FF042F942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FE711-D2D1-4723-8DA7-85B8AA18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1501310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NRWFDH+MS-UIGothic"/>
                <a:cs typeface="NRWFDH+MS-UIGothic"/>
              </a:rPr>
              <a:t>成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语</a:t>
            </a:r>
            <a:r>
              <a:rPr sz="5150" spc="23">
                <a:solidFill>
                  <a:srgbClr val="FFA7EC"/>
                </a:solidFill>
                <a:latin typeface="NRWFDH+MS-UIGothic"/>
                <a:cs typeface="NRWFDH+MS-UIGothic"/>
              </a:rPr>
              <a:t>大会成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语课</a:t>
            </a:r>
            <a:r>
              <a:rPr sz="5150">
                <a:solidFill>
                  <a:srgbClr val="FFA7EC"/>
                </a:solidFill>
                <a:latin typeface="NRWFDH+MS-UIGothic"/>
                <a:cs typeface="NRWFD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VPRMS+LNDIVI+ArialMT"/>
                <a:cs typeface="CVPRMS+LNDIV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VPRMS+LNDIVI+ArialMT"/>
                <a:cs typeface="CVPRMS+LNDIV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VPRMS+LNDIVI+ArialMT"/>
                <a:cs typeface="CVPRMS+LNDIV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用法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0418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VPRMS+LNDIVI+ArialMT"/>
                <a:cs typeface="CVPRMS+LNDIV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辨析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9970FC"/>
                </a:solidFill>
                <a:latin typeface="NRWFDH+MS-UIGothic"/>
                <a:cs typeface="NRWFDH+MS-UIGothic"/>
              </a:rPr>
              <a:t>目</a:t>
            </a:r>
            <a:r>
              <a:rPr sz="9200">
                <a:solidFill>
                  <a:srgbClr val="9970FC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99859" y="359048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VPRMS+LNDIVI+ArialMT"/>
                <a:cs typeface="CVPRMS+LNDIV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故事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99859" y="413912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VPRMS+LNDIVI+ArialMT"/>
                <a:cs typeface="CVPRMS+LNDIVI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在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现实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生活中的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9970FC"/>
                </a:solidFill>
                <a:latin typeface="NRWFDH+MS-UIGothic"/>
                <a:cs typeface="NRWFDH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FIJOUO+DLLLOM+MicrosoftYaHei-Bold"/>
                <a:cs typeface="FIJOUO+DLLLO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NRWFDH+MS-UIGothic"/>
                <a:cs typeface="NRWFDH+MS-UIGothic"/>
              </a:rPr>
              <a:t>成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语</a:t>
            </a:r>
            <a:r>
              <a:rPr sz="3800" spc="27">
                <a:solidFill>
                  <a:srgbClr val="FFA7EC"/>
                </a:solidFill>
                <a:latin typeface="NRWFDH+MS-UIGothic"/>
                <a:cs typeface="NRWFDH+MS-UIGothic"/>
              </a:rPr>
              <a:t>来源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源自古代文献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NRWFDH+MS-UIGothic"/>
                <a:cs typeface="NRWFD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源自民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间传说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RWFDH+MS-UIGothic"/>
                <a:cs typeface="NRWFDH+MS-UIGothic"/>
              </a:rPr>
              <a:t>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间传说</a:t>
            </a:r>
            <a:r>
              <a:rPr sz="1500">
                <a:solidFill>
                  <a:srgbClr val="FFFFFF"/>
                </a:solidFill>
                <a:latin typeface="NRWFDH+MS-UIGothic"/>
                <a:cs typeface="NRWFDH+MS-UIGothic"/>
              </a:rPr>
              <a:t>也是成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NRWFDH+MS-UIGothic"/>
                <a:cs typeface="NRWFDH+MS-UIGothic"/>
              </a:rPr>
              <a:t>的重要来源之一，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NRWFDH+MS-UIGothic"/>
                <a:cs typeface="NRWFDH+MS-UIGothic"/>
              </a:rPr>
              <a:t>多脍炙人口的成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NRWFDH+MS-UIGothic"/>
                <a:cs typeface="NRWFDH+MS-UIGothic"/>
              </a:rPr>
              <a:t>都来源于民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间传说</a:t>
            </a:r>
            <a:r>
              <a:rPr sz="1500">
                <a:solidFill>
                  <a:srgbClr val="FFFFFF"/>
                </a:solidFill>
                <a:latin typeface="NRWFDH+MS-UIGothic"/>
                <a:cs typeface="NRWFD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NRWFDH+MS-UIGothic"/>
                <a:cs typeface="NRWFD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民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间传说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中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含着丰富的故事情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和文化内涵，而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些故事情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往往被提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成成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。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些成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通常具有生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的故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事背景和深刻的文化内涵，反映了广大人民群众的智慧和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造力。通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学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民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间传说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，可以更好地了解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些成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NRWFDH+MS-UIGothic"/>
                <a:cs typeface="NRWFDH+MS-UIGothic"/>
              </a:rPr>
              <a:t>的背景和文化内涵。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源自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史事件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NRWFDH+MS-UIGothic"/>
                <a:cs typeface="NRWFD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FIJOUO+DLLLOM+MicrosoftYaHei-Bold"/>
                <a:cs typeface="FIJOUO+DLLLO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NRWFDH+MS-UIGothic"/>
                <a:cs typeface="NRWFDH+MS-UIGothic"/>
              </a:rPr>
              <a:t>成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语</a:t>
            </a:r>
            <a:r>
              <a:rPr sz="3800" spc="27">
                <a:solidFill>
                  <a:srgbClr val="FFA7EC"/>
                </a:solidFill>
                <a:latin typeface="NRWFDH+MS-UIGothic"/>
                <a:cs typeface="NRWFDH+MS-UIGothic"/>
              </a:rPr>
              <a:t>分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物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FOTK+LFRFTI+MicrosoftYaHei"/>
                <a:cs typeface="TOFOTK+LFRFT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FOTK+LFRFTI+MicrosoftYaHei"/>
                <a:cs typeface="TOFOTK+LFRFT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FOTK+LFRFTI+MicrosoftYaHei"/>
                <a:cs typeface="TOFOTK+LFRFT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OFOTK+LFRFTI+MicrosoftYaHei"/>
                <a:cs typeface="TOFOTK+LFRFT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龙飞凤</a:t>
            </a:r>
            <a:r>
              <a:rPr sz="1550">
                <a:solidFill>
                  <a:srgbClr val="9970FC"/>
                </a:solidFill>
                <a:latin typeface="NRWFDH+MS-UIGothic"/>
                <a:cs typeface="NRWFDH+MS-UIGothic"/>
              </a:rPr>
              <a:t>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狐假虎威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马</a:t>
            </a: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到成功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鸡</a:t>
            </a: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犬升天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植物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NRWFDH+MS-UIGothic"/>
                <a:cs typeface="NRWFDH+MS-UIGothic"/>
              </a:rPr>
              <a:t>柳暗花明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NRWFDH+MS-UIGothic"/>
                <a:cs typeface="NRWFDH+MS-UIGothic"/>
              </a:rPr>
              <a:t>世外桃源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NRWFDH+MS-UIGothic"/>
                <a:cs typeface="NRWFDH+MS-UIGothic"/>
              </a:rPr>
              <a:t>桃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2000" spc="25">
                <a:solidFill>
                  <a:srgbClr val="FFFFFF"/>
                </a:solidFill>
                <a:latin typeface="NRWFDH+MS-UIGothic"/>
                <a:cs typeface="NRWFDH+MS-UIGothic"/>
              </a:rPr>
              <a:t>柳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昙</a:t>
            </a:r>
            <a:r>
              <a:rPr sz="2000" spc="25">
                <a:solidFill>
                  <a:srgbClr val="FFFFFF"/>
                </a:solidFill>
                <a:latin typeface="NRWFDH+MS-UIGothic"/>
                <a:cs typeface="NRWFDH+MS-UIGothic"/>
              </a:rPr>
              <a:t>花一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形容一个与世隔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</a:t>
            </a: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的美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形容美好的事物出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得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非常短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暂</a:t>
            </a: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1826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形容困境中出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现转</a:t>
            </a: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06515" y="51826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形容春天生机勃勃的景象。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330065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RWFDH+MS-UIGothic"/>
                <a:cs typeface="NRWFDH+MS-UIGothic"/>
              </a:rPr>
              <a:t>好地方。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物品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970FC"/>
                </a:solidFill>
                <a:latin typeface="NRWFDH+MS-UIGothic"/>
                <a:cs typeface="NRWFDH+MS-UIGothic"/>
              </a:rPr>
              <a:t>成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金玉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满</a:t>
            </a:r>
            <a:r>
              <a:rPr sz="1550">
                <a:solidFill>
                  <a:srgbClr val="9970FC"/>
                </a:solidFill>
                <a:latin typeface="NRWFDH+MS-UIGothic"/>
                <a:cs typeface="NRWFDH+MS-UIGothic"/>
              </a:rPr>
              <a:t>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一字千金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RWFDH+MS-UIGothic"/>
                <a:cs typeface="NRWFD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一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针</a:t>
            </a: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一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RWFDH+MS-UIGothic"/>
                <a:cs typeface="NRWFDH+MS-UIGothic"/>
              </a:rPr>
              <a:t>一目十行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https://d.book118.com/777015013105006053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NRWFDH+MS-UIGothic</vt:lpstr>
      <vt:lpstr>SimSun</vt:lpstr>
      <vt:lpstr>CVPRMS+LNDIVI+ArialMT</vt:lpstr>
      <vt:lpstr>Times New Roman</vt:lpstr>
      <vt:lpstr>FIJOUO+DLLLOM+MicrosoftYaHei-Bold</vt:lpstr>
      <vt:lpstr>TOFOTK+LFRFTI+MicrosoftYaHei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2024-09-27T10:09:16.437</cp:lastPrinted>
  <dcterms:created xsi:type="dcterms:W3CDTF">2024-09-27T02:09:16Z</dcterms:created>
  <dcterms:modified xsi:type="dcterms:W3CDTF">2024-09-27T02:09:17Z</dcterms:modified>
</cp:coreProperties>
</file>