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5DFE331-ECB9-4C67-9370-BFE3F3EABB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C903B40-577F-42F1-BB35-20FCFF7FAE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3100581-92A6-4150-8D1C-66CCA49F28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CB928F5-DB60-4A13-AF65-AC92C9C328B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69BDF63-2AB4-4D18-B5D5-D3CA89B00A7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5E06678-28B0-43AA-A2AD-F48418E18F1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83EA00D-6C96-4A38-8572-F45461B0704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C3A25D3-79D0-430F-A22B-1BE8C46866A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8851DAC-A907-49B4-9582-12ACAE666AD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655BDE-A7FA-4C4B-9FA5-30F855CF72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D610EB-A404-4BCA-8122-DC7DC049EE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77015016023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372750"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lumMod val="60000"/>
                    <a:lumOff val="40000"/>
                    <a:alpha val="100000"/>
                  </a:schemeClr>
                </a:solidFill>
                <a:latin typeface="Microsoft Yahei"/>
                <a:ea typeface="Microsoft Yahei"/>
                <a:cs typeface="Microsoft Yahei"/>
              </a:rPr>
              <a:t>医疗场所的防滑和防摔措施</a:t>
            </a:r>
          </a:p>
        </p:txBody>
      </p:sp>
      <p:sp>
        <p:nvSpPr>
          <p:cNvPr id="3" name="TextBox 3"/>
          <p:cNvSpPr txBox="1"/>
          <p:nvPr/>
        </p:nvSpPr>
        <p:spPr>
          <a:xfrm>
            <a:off x="1219200" y="420624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lumMod val="60000"/>
                    <a:lumOff val="40000"/>
                    <a:alpha val="100000"/>
                  </a:schemeClr>
                </a:solidFill>
                <a:latin typeface="Microsoft Yahei"/>
                <a:ea typeface="Microsoft Yahei"/>
                <a:cs typeface="Microsoft Yahei"/>
              </a:rPr>
              <a:t>汇报人：XXX</a:t>
            </a:r>
          </a:p>
        </p:txBody>
      </p:sp>
      <p:sp>
        <p:nvSpPr>
          <p:cNvPr id="4" name="TextBox 4"/>
          <p:cNvSpPr txBox="1"/>
          <p:nvPr/>
        </p:nvSpPr>
        <p:spPr>
          <a:xfrm>
            <a:off x="1219200" y="469392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lumMod val="60000"/>
                    <a:lumOff val="40000"/>
                    <a:alpha val="100000"/>
                  </a:schemeClr>
                </a:solidFill>
                <a:latin typeface="Microsoft Yahei"/>
                <a:ea typeface="Microsoft Yahei"/>
                <a:cs typeface="Microsoft Yahei"/>
              </a:rPr>
              <a:t>2024-01-13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防滑措施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防摔措施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实施防滑和防摔措施的挑战与解决方案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alpha val="100000"/>
                  </a:schemeClr>
                </a:solidFill>
                <a:latin typeface="Microsoft Yahei"/>
                <a:ea typeface="Microsoft Yahei"/>
                <a:cs typeface="Microsoft Yahei"/>
              </a:rPr>
              <a:t>01</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90" r="9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医疗场所经常有行动不便或身体虚弱的病人，防滑和防摔措施能够降低患者跌倒的风险，保障患者的安全。</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医护人员在医疗场所工作，需要经常移动病人或处理医疗设备，防滑和防摔措施能够减少医护人员在工作过程中意外滑倒或跌倒的风险。</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医疗场所防滑和防摔的重要性</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维护医护人员工作安全</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保护患者安全</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092" r="33092"/>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481" r="32481"/>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医疗场所的防滑和防摔措施能够减少患者和医护人员的意外伤害，降低医疗事故的发生率，从而提高医疗效率。</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提高医疗效率</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良好的防滑和防摔措施能够让患者感受到医疗场所的专业性和安全性，提高患者的满意度和信任度。</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提升患者满意度</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防滑和防摔措施对医疗质量的影响</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alpha val="100000"/>
                  </a:schemeClr>
                </a:solidFill>
                <a:latin typeface="Microsoft Yahei"/>
                <a:ea typeface="Microsoft Yahei"/>
                <a:cs typeface="Microsoft Yahei"/>
              </a:rPr>
              <a:t>02</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alpha val="100000"/>
                  </a:schemeClr>
                </a:solidFill>
                <a:latin typeface="Microsoft Yahei"/>
                <a:ea typeface="Microsoft Yahei"/>
                <a:cs typeface="Microsoft Yahei"/>
              </a:rPr>
              <a:t>防滑措施</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防滑地砖</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选择具有防滑性能的地砖，如凹槽设计或纹理地砖，以增加地面摩擦力，降低滑倒风险。</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防滑涂料</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在容易滑倒的区域，如卫生间、走廊等，涂抹防滑涂料，提高地面摩擦系数。</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选择防滑材料</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t="5556" b="5556"/>
          <a:stretch>
            <a:fillRect/>
          </a:stretch>
        </p:blipFill>
        <p:spPr>
          <a:xfrm>
            <a:off x="740688" y="1168478"/>
            <a:ext cx="3679824" cy="4906432"/>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定期清洁地面</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保持医疗场所地面清洁，避免污渍、油渍等残留物降低地面摩擦力。</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控制湿度</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保持室内湿度在适宜范围内，避免地面潮湿导致滑倒。</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保持地面清洁干燥</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750" r="1675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对防滑地砖、防滑涂料等设施进行检查，确保其完好有效。</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定期检查防滑设施</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一旦发现防滑设施损坏或失效，应及时进行维修或更换。</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及时维修</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定期维护和检查</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lumMod val="60000"/>
                    <a:lumOff val="40000"/>
                    <a:alpha val="100000"/>
                  </a:schemeClr>
                </a:solidFill>
                <a:latin typeface="Microsoft Yahei"/>
                <a:ea typeface="Microsoft Yahei"/>
                <a:cs typeface="Microsoft Yahei"/>
              </a:rPr>
              <a:t>03</a:t>
            </a:r>
          </a:p>
        </p:txBody>
      </p:sp>
      <p:sp>
        <p:nvSpPr>
          <p:cNvPr id="3" name="TextBox 3"/>
          <p:cNvSpPr txBox="1"/>
          <p:nvPr/>
        </p:nvSpPr>
        <p:spPr>
          <a:xfrm>
            <a:off x="1219200" y="2926080"/>
            <a:ext cx="881238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lumMod val="60000"/>
                    <a:lumOff val="40000"/>
                    <a:alpha val="100000"/>
                  </a:schemeClr>
                </a:solidFill>
                <a:latin typeface="Microsoft Yahei"/>
                <a:ea typeface="Microsoft Yahei"/>
                <a:cs typeface="Microsoft Yahei"/>
              </a:rPr>
              <a:t>防摔措施</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安装扶手和护栏</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安装稳固的扶手</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在走廊、楼梯、卫生间等易摔倒的地方，应安装稳固且符合人体工程学的扶手，方便患者行走时抓握。</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设置安全护栏</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对于有高度落差的地方，如病床与地面之间，应设置安全护栏，防止患者意外跌落。</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医院应选用稳定性好、不易滑倒的医疗设备，如轮椅、病床等，以降低患者摔倒的风险。</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选用稳定性好的医疗设备</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医院应定期对医疗设备进行检查和维护，确保设备的稳定性和安全性。</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对设备进行定期维护和检查</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提供稳定和安全的医疗设备</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https://d.book118.com/777015016023006031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1A004F"/>
      </a:lt1>
      <a:dk2>
        <a:srgbClr val="EDE5FF"/>
      </a:dk2>
      <a:lt2>
        <a:srgbClr val="000000"/>
      </a:lt2>
      <a:accent1>
        <a:srgbClr val="9970FC"/>
      </a:accent1>
      <a:accent2>
        <a:srgbClr val="6C51FF"/>
      </a:accent2>
      <a:accent3>
        <a:srgbClr val="3F00C2"/>
      </a:accent3>
      <a:accent4>
        <a:srgbClr val="FF6CE0"/>
      </a:accent4>
      <a:accent5>
        <a:srgbClr val="FF8CE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54</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2024-09-03T03:42:39.076</cp:lastPrinted>
  <dcterms:created xsi:type="dcterms:W3CDTF">2024-09-02T19:42:39Z</dcterms:created>
  <dcterms:modified xsi:type="dcterms:W3CDTF">2024-09-02T19:42:41Z</dcterms:modified>
</cp:coreProperties>
</file>