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CB3CF4-F3A0-42AA-9755-E66B52F022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26858B-71DC-40CE-9000-AA75F68C6C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4BA468-048E-4C65-A1C4-6456BF0F0E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E9D245-9613-424A-8681-C88A22D48E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7F419F9-6AB1-43C5-98F1-FAEA86674F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3DB2827-7104-4255-B5F3-5ABA47CA69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F587A51-0058-4FA3-9826-FEFD079E3D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DB22CB-A884-4A19-BF43-F8E2EF2C27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AC7411-4334-4612-ADFB-F73DF2749C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5F875A-8743-488F-9956-57478D2763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1EA05A-5CE4-4C72-9A2D-ECA3FD04F6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7015106061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如何预防网络诈骗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了解网络诈骗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识别网络诈骗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预防网络诈骗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应对网络诈骗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宣传教育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了解网络诈骗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798" b="979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网络诈骗是指利用互联网技术，通过虚假信息、欺诈手段等手段骗取他人财物或个人信息的行为。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网络诈骗的类型多样，包括钓鱼网站、虚假交易、网络传销、电信诈骗等。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定义与类型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类型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常见手法与案例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常见手法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常见的网络诈骗手法包括冒充公检法、冒充客服、虚假投资等。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例如，冒充公检法诈骗，犯罪分子冒充公检法机关工作人员，以受害人涉嫌犯罪为由，要求受害人将资金转入“安全账户”进行“资金清查”，骗取受害人资金。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危害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网络诈骗不仅会造成经济损失，还会对受害人的个人信息、心理健康等方面造成严重影响。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网络诈骗的泛滥严重影响了互联网的安全和信任，破坏了正常的经济秩序和社会稳定。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500" r="23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危害与影响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识别网络诈骗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诈骗信息通常包含虚假的内容，如虚构的中奖信息、假冒的银行通知等。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虚假信息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250" r="172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威胁恐吓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875" r="17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伪造身份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0958" r="109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诈骗信息常常采用威胁恐吓的手法，利用受害者的恐慌心理，迫使其采取行动。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诈骗者通常会伪造官方身份或虚构个人身份，以获取受害者的信任。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诈骗信息的特征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7750" r="775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在收到任何可疑信息时，应首先核实其来源是否可靠。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核实信息来源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时刻保持警惕，不轻信陌生人的信息或要求。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保持警惕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对于任何涉及个人信息或财产的事项，应多方求证，不轻易泄露个人信息或转账。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多方求证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识别方法与技巧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了解常见的网络诈骗手法，提高自身的安全意识。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提高安全意识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不轻易相信来自陌生人的信息，特别是涉及个人财产的事项。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不轻信陌生信息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一旦发现上当受骗，应及时报警并寻求法律援助。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及时报警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避免上当受骗的注意事项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预防网络诈骗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https://d.book118.com/777015106061006031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2024-09-03T14:16:59.711</cp:lastPrinted>
  <dcterms:created xsi:type="dcterms:W3CDTF">2024-09-03T06:16:59Z</dcterms:created>
  <dcterms:modified xsi:type="dcterms:W3CDTF">2024-09-03T06:17:01Z</dcterms:modified>
</cp:coreProperties>
</file>