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1A7AE-8B21-48C6-BE80-6B4C84FD5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7A65F-8865-4DCA-AEDC-7096EAC77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DC793-CC73-4D06-9D03-768354C4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159F3-E227-45C2-940D-43B1AF12C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DCB227-0787-4BEB-91D3-87B2D738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E3854-CDD6-43E4-8183-C0D980A71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BB4508-33CB-4145-84A9-8A968F73B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EE8EA-4B44-44E3-B67D-51B9CFA9F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9436A-AF21-4E3E-86EA-1E326E1B9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A1560-38A5-437D-B9A2-F0C30739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30BB7-104D-4FFC-84C6-ECB133D11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1514311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学校教师核心素养培训方案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教师核心素养的内涵与重要性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学校教师核心素养培训内容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随着教育改革的深入，对教师核心素养的要求不断提高。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80" r="498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教师作为教育工作的主体，其核心素养的提升对于提高教育质量具有重要意义。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当前教育面临的挑战需要教师具备更高的核心素养，以适应学生发展的需求。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通过培训，使教师掌握先进的教育理念和教学方法，提高其教育教学水平。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提高教师的教育教学能力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激发教师的创新意识和创新能力，推动教育教学的创新发展。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培养教师的创新精神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培养教师良好的师德师风，树立良好的教育形象。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加强教师的师德师风建设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通过培训，提升教师的专业素养，为其职业发展奠定基础。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促进教师专业成长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教师核心素养的内涵与重要性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教师核心素养是指教师在教育教学过程中所具备的核心能力和素质，包括专业知识、专业技能、专业态度、教育理念等多个方面。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教师应当具备扎实的学科基础知识和教育理论知识，能够准确传授知识，引导学生自主学习。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教师需要掌握教育教学的基本技能和方法，能够根据学生的特点和需求灵活运用，提高教学效果。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教师应具备高尚的职业道德和敬业精神，尊重学生、关爱学生，以身作则，成为学生的楷模。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教师应当树立正确的教育观念，关注学生的全面发展，注重培养学生的创新精神和实践能力。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专业态度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教师核心素养的定义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https://d.book118.com/777015143110006053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2024-09-27T10:57:09.757</cp:lastPrinted>
  <dcterms:created xsi:type="dcterms:W3CDTF">2024-09-27T02:57:09Z</dcterms:created>
  <dcterms:modified xsi:type="dcterms:W3CDTF">2024-09-27T02:57:11Z</dcterms:modified>
</cp:coreProperties>
</file>