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DDDACA-E160-47AC-A61D-C71B8F698E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F3187C-F32B-4B4F-A240-CAE8A0CEC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FF1387-997F-46F9-932C-F63E7CC5C8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8D3978-0456-417E-B755-173195AC63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3FB91F-89ED-41E7-8F55-4A5BCB11C6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D480C8-1C7E-45CD-AA72-17407E275B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E30534-76F1-427B-B824-B3765FFEBB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2B3C7B-02E7-4191-BC89-406BC5F968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C10785-5F63-4A7A-AF6A-CAD899D8AB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EF753E-5729-408F-BF48-37D09A86B0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D8D58F-E73D-4924-AF9E-0E7889C844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01611204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《危化品事故演练与应急处置方案》</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危化品事故概述与风险分析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应急演练计划制定与实施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现场演练过程记录与评估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应急处置方案制定与完善</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演练效果评价与改进建议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员工培训与意识提升策略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合作单位协同作战能力提升途径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危化品事故概述与风险分析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危化品定义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危化品分类</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危化品定义及分类</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根据危险性质不同可分为九大类，包括爆炸品、压缩气体和液化气体、易燃液体、易燃固体、自燃物品和遇湿易燃物品、氧化剂和有机过氧化物、毒害品和感染性物品、放射性物品、腐蚀品等。</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244" r="3324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575" r="3457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危化品事故往往由于设备故障、操作失误、管理不善等原因引发。</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事故原因</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危化品事故可能导致人员伤亡、财产损失、环境污染等严重后果，甚至可能引发社会恐慌。</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事故后果</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事故原因与后果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06" r="27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通过对危化品生产、储存、运输等环节进行全面排查，识别出潜在的风险点。</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对识别出的风险点进行评估，确定其可能性和严重程度，为制定相应的应对措施提供依据。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风险评估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风险识别</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应急演练计划制定与实施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检验应急预案可行性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通过实际演练，检验应急预案的可行性和有效性，发现存在的问题和不足，为预案的修订和完善提供依据。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加强部门间协作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通过多部门联合演练，加强部门间的沟通协调和协作配合，形成工作合力。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提高应急处置能力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通过演练，使参演人员熟悉危化品事故应急处置流程，提高应对突发事件的反应速度和处置能力。</a:t>
            </a:r>
          </a:p>
        </p:txBody>
      </p:sp>
      <p:pic>
        <p:nvPicPr>
          <p:cNvPr id="10" name="Picture 10"/>
          <p:cNvPicPr>
            <a:picLocks noChangeAspect="1"/>
          </p:cNvPicPr>
          <p:nvPr/>
        </p:nvPicPr>
        <p:blipFill>
          <a:blip r:embed="rId2"/>
          <a:srcRect l="15125" r="1512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演练目标设定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指挥人员</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救援人员</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专家组成员</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后勤保障人员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参演人员及职责划分</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负责演练现场指挥，协调各方资源，确保演练顺利进行。</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负责现场救援工作，包括现场处置、伤员救治、疏散群众等。</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负责演练所需物资的采购、运输和保管等工作。</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负责提供技术支持和咨询建议，协助指挥人员做出决策。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物资准备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根据演练需要，提前准备相应的救援器材、防护装备、医疗药品等物资，并确保其质量和数量满足演练要求。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场地安排</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选择符合演练要求的场地，设置相应的警戒线、安全通道、集结点等标识，确保演练现场安全有序。同时，根据演练需要，提前协调相关部门和单位，做好交通管制、电力保障等工作。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875" r="23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物资准备与场地安排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现场演练过程记录与评估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31" r="25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演练启动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根据演练计划，由总指挥发布演练启动命令，各参演单位接到命令后迅速进入演练状态。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响应程序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各参演单位按照预定的响应程序，启动应急机制，组织人员、物资和装备等资源，迅速赶赴事故现场。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演练启动及响应程序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现场指挥与协调机制建立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现场指挥部设立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在事故现场设立现场指挥部，由总指挥负责统一指挥和协调各参演单位的行动。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协调机制建立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建立现场协调机制，包括信息沟通、资源调配、任务分配等方面的协调，确保各参演单位之间的协同作战。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信息报告和传递流程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各参演单位在演练过程中，及时向现场指挥部报告事故情况、处置进展和需要协调解决的问题。</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信息报告</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现场指挥部将收集到的信息进行汇总、分析和研判，及时将重要信息传递给各参演单位，确保信息的畅通和准确。同时，按照规定向上级主管部门报告演练进展情况和结果。</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信息传递</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应急处置方案制定与完善</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https://d.book118.com/777016112040006025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2024-08-29T16:12:03.407</cp:lastPrinted>
  <dcterms:created xsi:type="dcterms:W3CDTF">2024-08-29T08:12:03Z</dcterms:created>
  <dcterms:modified xsi:type="dcterms:W3CDTF">2024-08-29T08:12:05Z</dcterms:modified>
</cp:coreProperties>
</file>