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B7CD4-106E-4164-925B-ECBAED047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F37E7-8A19-426F-938A-0059D83F3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1879D-C7DF-41FB-9D97-11D8D125D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98C89-442A-4FAA-AD34-4557A17DA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F4EAEC-E027-43F5-BE8B-A01C25E4F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5731B8-44A6-4407-8CAF-22B5024FD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907466-128D-41FB-92E5-A9BEFBA89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DACC5-0180-4883-9A77-A7912CE55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57D36-C230-4501-BC17-26A248B39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AC277-DA52-43DE-B003-2C4E4C83E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4D7A4-2DE7-4442-8E22-F18958DDB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1613415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管理人员个人年终工作总结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个人能力提升及自我反思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客户关系维护与拓展成果展示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内部管理流程优化及效率提升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项目推进与落实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成功推动并完成多个重要项目，包括市场调研、产品升级、销售策略制定等，确保公司业务发展目标得以实现。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积极协调各部门资源，强化团队协作，提高整体工作效率和员工满意度。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个人能力提升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通过参加培训、自我学习等方式，不断提升自身在项目管理、沟通协调等方面的能力。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在公司的销售目标方面取得显著成绩，超额完成年度销售任务，并实现利润稳步增长。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销售额与利润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通过优化客户服务流程和质量，提高客户满意度，赢得更多客户信任和支持。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关注员工成长与发展，组织多场内部培训和外部交流活动，提升员工综合素质和业务水平。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针对市场变化和客户需求，创新产品推广策略，成功打造多个爆款产品，提升品牌知名度和市场份额。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创新产品推广策略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通过对供应链进行深入分析和优化，降低采购成本、提高库存周转率，为公司节约大量成本。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优化供应链管理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积极参与企业文化建设和推广活动，营造积极向上的企业氛围，提高员工凝聚力和归属感。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推动企业文化建设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突出成果与贡献展示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根据业务需求，合理搭建团队架构，明确各岗位职责，确保人员能力与岗位要求相匹配。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通过定期评估员工绩效，及时发现并解决人员配置问题，如调整岗位、提供培训或引入新人才等。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注重团队成员的多样性，包括年龄、性别、背景等方面，以激发团队活力和创新力。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团队多样性建设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团队组建及人员配置优化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协作工具应用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引入有效的协作工具，如项目管理软件、在线协作平台等，提高团队协作效率。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协作氛围营造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积极倡导开放、包容、互助的团队协作氛围，鼓励员工之间沟通交流，分享经验和知识。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定期组织团队建设活动，如户外拓展、文艺比赛等，增强团队凝聚力和向心力。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246" b="2246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团队协作氛围营造与实践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工作指导与反馈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定期与下属进行工作沟通和指导，及时给予正面反馈和建设性意见，帮助下属提升工作能力和自信心。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关注下属成长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关注下属的职业成长和晋升机会，为其提供更多的发展空间和挑战性工作，激发其工作热情和创造力。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下属培训计划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针对下属的不同需求和职业发展目标，制定个性化的培训计划，提供必要的培训资源和支持。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下属培养与成长关注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个人能力提升及自我反思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通过参加行业研讨会、阅读专业书籍和在线课程学习，对所在领域的前沿理论和最佳实践有了更深入的了解。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专业知识深化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在项目管理、团队协作和沟通技巧方面取得了显著进步，能够更有效地协调资源、推动项目进展和与团队成员沟通。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熟练掌握了数据分析工具和方法，能够运用数据驱动思维指导决策，提高了决策的准确性和效率。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数据分析能力增强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专业知识与技能提高情况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在面对项目进度延误、资源不足等挑战时，能够迅速分析问题、制定解决方案并付诸实践，展现出较强的应变能力和解决问题的能力。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学会了合理分配时间和精力，通过锻炼、冥想等方式缓解工作压力，保持了良好的工作状态和心态。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在突发事件和危机情况下，能够迅速作出反应，制定应急预案并协调资源进行处置，最大限度地减少了损失和影响。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应对挑战和压力能力评估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https://d.book118.com/777016134151006036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2024-09-11T21:53:36.982</cp:lastPrinted>
  <dcterms:created xsi:type="dcterms:W3CDTF">2024-09-11T13:53:37Z</dcterms:created>
  <dcterms:modified xsi:type="dcterms:W3CDTF">2024-09-11T13:53:39Z</dcterms:modified>
</cp:coreProperties>
</file>