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1DE22-634C-4404-94F7-8083DE04F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F5502-EC60-4133-972D-062BFFE14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138A7-CFE7-4041-833E-3A6342FCD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987F72-CACB-4B1A-ABDF-D3BCF1C4E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FA4401-6E32-4884-BFCA-E9D757200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BD280F-1EFE-44E8-8C49-8BD6051CB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4F7FF9-5CA3-4804-ABD2-866D414A4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D7686-63AD-4544-87EB-075400CD2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5C1A4-7593-47AF-925A-AFAEFA0F1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06749-A9B5-4E6A-9B0D-89B96B12F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1E193-53D2-43C7-96FE-356739A2A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2003512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护理不良事件定义及分类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护理不良事件管理制度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61" r="290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针对这一问题，建立完善的护理不良管理制度成为医疗机构的迫切需求。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随着医疗技术的不断发展和患者对医疗服务需求的提高，护理不良事件的发生率呈上升趋势，给患者安全带来威胁。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减少护理不良事件的发生，提高患者满意度和医疗服务质量。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保障患者安全，提升医疗机构形象和信誉。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提高护理人员的工作积极性和责任心，促进护理团队的协作与成长。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护理不良事件定义及分类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护理不良事件是指在护理过程中发生的、不在计划内的、未预计到的或通常不希望发生的事件，包括患者伤害、死亡等。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护理不良事件的发生可能与护理人员的工作疏忽、技术失误、管理不当等原因有关。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按严重程度分类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可分为轻度、中度、重度三个等级，其中重度不良事件可能导致患者死亡或严重残疾。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7833" b="178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按性质分类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可分为技术性、管理性和责任性三类，其中技术性不良事件与护理人员的专业技能和操作有关，管理性不良事件与护理管理流程和制度有关，责任性不良事件与护理人员的工作态度和责任心有关。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按涉及范围分类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可分为局部和全身不良事件，其中全身不良事件可能影响患者的全身健康状况。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护理不良事件管理制度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记录事件发生的经过、原因、后果及处理措施，记录报告的时间、地点、当事人及处理结果，记录参与处理人员的姓名、职务等。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及时、真实、准确、完整，不得瞒报、漏报、谎报。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发生护理不良事件后，当事人应立即报告护士长，护士长在24小时内口头或电话报告护理部，重大事件应立即报告院领导。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报告时限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发生Ⅰ、Ⅱ级护理不良事件，责任人应在6小时内报告给护士长，护士长在12小时内上报护理部；Ⅲ、Ⅳ级护理不良事件应在24小时内上报护理部。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482757"/>
            <a:ext cx="776002" cy="766477"/>
            <a:chOff x="5708618" y="1482757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482757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311711" y="2857500"/>
            <a:ext cx="1569720" cy="1569720"/>
            <a:chOff x="5311711" y="2857500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311711" y="2857500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08618" y="3289935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调查方式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调查目的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调查制度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了解事件的经过、原因、后果，明确责任，提出改进措施。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调查应由护士长或护理部组织，指定专人负责，按照规定的程序进行，确保调查结果的真实性和公正性。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包括事件发生的时间、地点、涉及人员及当事人的情况，患者的基本信息、诊断、治疗措施等，以及不良事件的具体经过和处理措施等。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采取访谈、查阅病历及相关资料等方式，必要时可组织专家进行论证。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调查程序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调查内容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https://d.book118.com/777020035120006045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2024-09-20T10:14:21.479</cp:lastPrinted>
  <dcterms:created xsi:type="dcterms:W3CDTF">2024-09-20T02:14:21Z</dcterms:created>
  <dcterms:modified xsi:type="dcterms:W3CDTF">2024-09-20T02:14:23Z</dcterms:modified>
</cp:coreProperties>
</file>