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79C69-457D-4F81-819A-CD8B878B0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6EAB2-9221-4DF4-B3B3-D741F592A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5B2CF-E9F8-4C85-950A-2B84817C1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8B5F6B-EC6A-44AB-A413-6186CFDFE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ADF3C5-4C91-4685-93E7-47DD91F71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448240-23DC-41E9-859B-BB0658870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30F8C7-7590-4DF9-BDF0-41C030B52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8C793-69DD-420B-AF17-3BD82E0EB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489D77-2F70-4B76-AA3D-2C290BB22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1AF3C-E568-4E97-ABD5-C2F166A36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60FA1-0BB2-4380-9B37-4AAB64FF1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2115602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加大力度整治假药保障药品安全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2024-01-16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假药的现状与原因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整治假药的措施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保障药品安全的建议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结论与展望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38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r="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药品安全事关人民群众生命健康，是重要的民生问题。近年来，随着医药行业的快速发展，假药问题日益凸显，严重威胁公众用药安全。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假药的制作和销售往往涉及违法行为，不仅扰乱市场秩序，还给国家经济带来巨大损失。同时，假药的泛滥也给医疗行业带来负面影响，破坏了医患信任。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背景介绍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生命健康受损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经济损失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心理伤害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社会信任危机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假药的危害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假药成分不明，质量无法保证，使用后可能引发严重不良反应，甚至危及生命。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假药的欺骗性给患者带来巨大的心理压力和伤害，导致对正规药品和医疗服务的信任度降低。</a:t>
            </a:r>
            <a:endParaRPr lang="en-US" sz="127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假药价格低廉，但治疗效果不佳，甚至无效，导致患者花费大量金钱却得不到应有的治疗效果。</a:t>
            </a:r>
            <a:endParaRPr lang="en-US" sz="12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假药的泛滥破坏了社会信任，对医疗行业形象造成负面影响，阻碍了行业的健康发展。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假药的现状与原因</a:t>
            </a:r>
            <a:endParaRPr lang="en-US" sz="38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涵盖了各类药品，包括处方药和非处方药，中药和西药等。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假药种类繁多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假药销售网络发达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假药制作手段隐蔽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通过网络、电话、微信等渠道销售，甚至有些假药渗透进了正规医院和药店。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制假售假团伙往往采取地下作坊式生产，难以发现和打击。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假药的现状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b="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b="2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b="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假药产生的原因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经济利益驱动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制假售假团伙受利益驱使，违法成本低，铤而走险。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监管漏洞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药品监管体系存在漏洞，给制假售假团伙可乘之机。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消费者安全意识薄弱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部分消费者贪图便宜或轻信广告，购买和使用不明来源的药品。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通过非法网站、社交媒体、电商平台等途径销售。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网络销售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通过走私、偷运等非法渠道进入国内市场。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非法渠道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部分不法医疗机构和药店为了谋取利益，采购和使用假药。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医疗机构和药店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假药的传播途径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整治假药的措施</a:t>
            </a:r>
            <a:endParaRPr lang="en-US" sz="38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b="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加强药品抽检力度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对市场上流通的药品进行定期抽检，确保药品质量。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建立完善的药品监管体系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从药品的研发、生产、流通到使用，全流程监管，确保药品安全。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提高药品审批标准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严格把控药品审批流程，对药品的安全性、有效性进行全面评估。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加强药品监管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引导公众合理用药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引导公众正确认识药品，避免盲目用药、滥用药物。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建立药品安全信息通报制度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及时向公众发布药品安全信息，提醒公众注意药品安全风险。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普及药品安全知识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通过媒体、网络等渠道，向公众普及药品安全知识，提高公众的药品安全意识。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r="-20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提高公众药品安全意识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https://d.book118.com/777021156020006035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2024-09-09T09:25:34.588</cp:lastPrinted>
  <dcterms:created xsi:type="dcterms:W3CDTF">2024-09-09T01:25:34Z</dcterms:created>
  <dcterms:modified xsi:type="dcterms:W3CDTF">2024-09-09T01:25:36Z</dcterms:modified>
</cp:coreProperties>
</file>