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F995D-BED7-40DD-BB4D-5FE3EE67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C4BB-1AD0-49EB-A873-BB5BAA00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6D3B-6716-4D20-BF59-35BF0505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244B3-9106-4168-907E-03002778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34695-0955-46C3-BBAF-B2485DE6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E3385-4DC4-4B69-A144-C7EB4518A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DBE70-ED91-407B-9BF4-413586AC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0FD88-4BCA-4946-B3E3-493AF876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DD820-7CCD-4452-BE14-B009A38DC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A0242-79F8-4A27-A0BB-81A220E8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C755-40CB-430D-B22A-F8052555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1163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消化系统中的消化酶和吸收机制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消化酶的种类与作用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吸收机制概述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消化酶在吸收过程中的作用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吸收机制的生理与病理意义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包括口腔、咽、食管、胃、小肠、大肠等器官，负责食物的摄取、运输、消化和吸收。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如唾液腺、胃腺、肝脏、胰腺等，分泌消化液，其中含有消化酶，协助消化道对食物进行化学性消化。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通过消化道的蠕动和研磨作用，将食物破碎成小块，增加食物与消化液的接触面积。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19" b="961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机械性消化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在消化酶的作用下，将大分子物质分解为小分子物质，如将蛋白质分解为氨基酸、多糖分解为单糖等。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化学性消化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经过消化的营养物质通过消化道黏膜上皮细胞进入血液和淋巴液，被机体吸收利用。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消化酶的种类与作用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唾液中的消化酶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唾液淀粉酶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将淀粉分解为麦芽糖，为后续消化过程提供基础。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溶菌酶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具有抗菌作用，保护口腔免受细菌感染。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将蛋白质分解为多肽和少量氨基酸，为肠道进一步吸收做准备。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胃蛋白酶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辅助胃蛋白酶发挥作用，同时杀死食物中的细菌。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胃液中的消化酶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将蛋白质分解为氨基酸，为肠道吸收提供条件。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胰蛋白酶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将淀粉分解为葡萄糖，为身体提供能量。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胰淀粉酶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将脂肪分解为甘油和脂肪酸，为脂肪吸收打下基础。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胰脂肪酶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胰液中的消化酶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肠激酶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激活胰蛋白酶原，使其转变为有活性的胰蛋白酶。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肠肽酶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将多肽分解为氨基酸，促进蛋白质的彻底消化和吸收。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肠淀粉酶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继续分解淀粉，确保葡萄糖的完全吸收。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肠液中的消化酶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消化酶的作用机制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消化酶原在特定条件下被激活，如胃酸、肠激酶等，转化为有活性的消化酶。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某些物质如重金属、有机磷农药等可以抑制消化酶的活性，影响消化过程。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消化酶的激活与抑制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消化酶的抑制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消化酶的激活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分解蛋白质为多肽和氨基酸，主要存在于胃和小肠。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分解淀粉为葡萄糖等单糖，主要存在于口腔和小肠。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淀粉酶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分解脂肪为甘油和脂肪酸，主要存在于小肠。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消化酶对食物的分解作用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https://d.book118.com/777021163140006051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2024-09-25T00:44:27.269</cp:lastPrinted>
  <dcterms:created xsi:type="dcterms:W3CDTF">2024-09-24T16:44:27Z</dcterms:created>
  <dcterms:modified xsi:type="dcterms:W3CDTF">2024-09-24T16:44:29Z</dcterms:modified>
</cp:coreProperties>
</file>