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B8857-2438-48C6-B5C6-76BA22C42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AB951-3576-4D24-A981-4D4E536EF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68AE4-241F-484F-B924-999A9FDEC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19DAF-212A-405F-B983-A50238A2D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8BE2CB-C3F7-4488-8E41-60C7A892A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47D1A3-A35D-422F-841D-265D01274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7E8FA4-FC4A-40A9-89F1-5D667930E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339710-E924-4C48-BD98-F89419D88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78B22-49D4-47D4-AA5B-179C614CA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8E6EA-31D0-4659-BD29-1C1190F91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B13BB-5AD3-4FA6-A93B-B15809714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221321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护理体检科年终总结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服务质量与患者满意度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护理体检科在2022年度共完成了10000余人的体检任务，包括个人和团体体检，满足了客户的需求。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在春季和秋季体检高峰期，护理体检科通过合理安排医生和护士资源，确保了体检流程的顺畅，缩短了客户等待时间。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任务完成情况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有效应对高峰期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完成全年体检任务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护理体检科对服务流程进行了优化，简化了体检步骤，提高了工作效率。通过引入信息化管理系统，实现了体检数据的实时录入和整理，减少了人工操作的错误率。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为了提高服务质量，护理体检科加强了对医护人员的培训和考核，提升了团队的专业技能和服务意识。同时，通过定期收集客户反馈，不断改进服务细节，提升了客户满意度。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工作亮点与成绩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部分医疗设备已经使用多年，存在老化现象，影响了体检结果的准确性。护理体检科计划在明年对设备进行更新换代，确保设备的性能和稳定性。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在某些高峰期，由于人员配备不足，导致部分客户等待时间较长。护理体检科正在积极招聘和培训更多的医护人员，以应对高峰期的需求。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人员配备不足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业务提升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9917" r="1991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定期组织护理体检科内部专业知识培训，确保团队成员掌握最新的护理知识和技能。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鼓励团队成员参加国内外学术交流会议，了解行业最新动态和研究成果。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建立专业知识学习平台，提供在线课程、学习资料和交流社区，方便团队成员自主学习和交流。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专业知识学习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针对护理体检科的特点，制定个性化的技能培训计划，提高团队成员的实操能力。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定期组织技能考核和竞赛，激励团队成员不断提升自己的技能水平。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3046" b="2304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邀请行业专家进行现场指导，帮助团队成员纠正操作中的不足之处，提高服务质量。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技能培训与提升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定期组织经验交流会，让团队成员分享自己的工作经验和心得体会，促进相互学习和成长。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建立临床实践案例库，收集整理各类典型案例，为团队成员提供学习和参考的资料。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鼓励团队成员积极参与临床实践，积累实际工作经验，提高应对突发情况的能力。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临床实践与经验交流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https://d.book118.com/777022132143006036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2024-09-11T19:46:15.923</cp:lastPrinted>
  <dcterms:created xsi:type="dcterms:W3CDTF">2024-09-11T11:46:15Z</dcterms:created>
  <dcterms:modified xsi:type="dcterms:W3CDTF">2024-09-11T11:46:17Z</dcterms:modified>
</cp:coreProperties>
</file>