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47571E-7FFB-4349-A218-49169E7C5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420DBC-2560-4167-AB4A-20E2097A1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D9B62F-A470-48EF-A29F-FB5736778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BA304-2A0D-44EC-B05A-B8B0C578B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5331C8-0075-47FF-B2EB-49168F41B6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35B3CC-CD10-46DC-8383-8380192C56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08FE86-1926-45EB-938F-1BD8312E63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AF77CF-83A3-4F6E-AC85-31903B5E4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BBC11E-1161-406A-A672-696380503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FF514-9D8D-41C8-A90C-41633C4AB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DDC18-B6C5-4A6E-8940-F702F34EC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2301002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汇报人：&lt;XXX&gt;</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2024-01-11</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中医院检查报告准确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中医院检查报告准确性的重要性</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影响中医院检查报告准确性的因素</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提高中医院检查报告准确性的措施</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中医院检查报告准确性的案例分析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中医院检查报告准确性的未来展望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中医院检查报告准确性的重要性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患者诊断的准确性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诊断依据</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准确的检查报告是医生做出正确诊断的重要依据，能够为医生提供详实的数据支持，减少误诊和漏诊的风险。</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治疗方案制定</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准确的检查报告有助于医生制定个性化的治疗方案，确保治疗效果和患者的安全。</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患者权益保障</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准确的检查报告能够保障患者的知情权和选择权，让患者对自己的病情有更全面的了解，以便做出正确的医疗决策。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准确的检查报告是评估中医院医疗质量的重要依据，能够反映医院的诊疗能力和水平。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医疗水平评估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医疗流程优化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医疗人才培养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通过分析检查报告的准确性，可以发现医疗流程中存在的问题，进而优化流程，提高整体医疗质量。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提高检查报告的准确性有助于培养医生的责任心和专业技能，提升中医院的整体人才素质。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医疗质量的提升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准确的检查报告有助于减少因误诊误治引发的医疗纠纷，降低医患矛盾的风险。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减少误诊误治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医生与患者之间的沟通建立在准确的信息基础上，准确的检查报告能够增强患者对医生的信任，促进医患关系的和谐发展。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增强医患沟通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准确的检查报告有助于监管部门对中医院的医疗质量进行监督和评估，及时发现和纠正问题，减少医疗纠纷的发生。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完善医疗监管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医疗纠纷的减少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影响中医院检查报告准确性的因素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194" r="121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94" r="323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设备的精度和可靠性对检查结果的准确性有直接影响，包括影像设备、检验设备等。</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设备精度</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设备的日常维护和保养对于保持设备的性能和准确性至关重要，定期进行设备校准和检查。</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设备维护</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设备因素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50" b="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医务人员应遵循标准的操作流程和规范，确保检查结果的准确性和可靠性。</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医务人员的技能水平和经验对检查结果的解读和判断有重要影响。</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操作因素</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技能水平</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操作规范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环境条件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检查环境如温度、湿度、清洁度等对检查结果有一定影响，需保持适宜的环境条件。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防护措施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针对放射性检查等有潜在危险的检查，应采取适当的防护措施保护患者和医务人员安全。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31" r="23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报告的审核和复核环节有助于发现和纠正可能的误差，提高报告的准确性。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报告审核</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报告信息的准确传递对于医生诊断和治疗方案的制定至关重要，需确保报告信息的完整性和准确性。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信息传递</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报告流程因素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提高中医院检查报告准确性的措施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定期维护和校准设备</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建立设备维护档案，记录设备使用情况和维护情况，以便及时发现并解决问题。</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定期对医疗设备进行维护和校准，确保设备性能稳定，提高检查结果的准确性。</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https://d.book118.com/777023010026006041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2024-09-13T20:24:47.102</cp:lastPrinted>
  <dcterms:created xsi:type="dcterms:W3CDTF">2024-09-13T12:24:47Z</dcterms:created>
  <dcterms:modified xsi:type="dcterms:W3CDTF">2024-09-13T12:24:49Z</dcterms:modified>
</cp:coreProperties>
</file>