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22CD4-971E-4AEC-9631-B3C4C1547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6B711-3ECF-4BFD-825F-581F9D499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D3C35-D045-4D15-A8EF-D2E6A8354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F0753-EFBA-484D-AEAD-7C929E5DB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B8E5D7-7AC1-4DA3-8A50-820209996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596FE8-57D3-4A94-AE08-3299C2DA2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7C9B45-FBFB-40F5-91EA-71B91C952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E5898-DDEC-47DA-93CF-04F9A8EE5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05D59-90F1-4C79-94C0-3ACFE75B0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31267-867D-4D93-B406-62D159072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C5F0A-364C-491A-8800-5D92DB1B7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250010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产妇护理文章阅读指导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产妇护理的实践技巧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特殊情况下的产妇护理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产妇护理的未来发展与挑战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阅读理解与批判性思维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产妇护理基础知识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产妇护理是指对分娩后的女性进行的一系列护理措施，旨在促进其身体和心理的恢复，以及保障母婴健康。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护理不仅包括对产妇的身体健康进行监测和保护，还涉及到对产妇的心理状态、情感支持和家庭关系的关注。有效的产妇护理有助于降低产后抑郁、焦虑和其他心理问题的风险，促进母婴之间的情感连接，提高母乳喂养的成功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产妇护理应遵循个性化、全面、科学和持续的原则，以保障母婴健康。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个性化原则要求根据产妇的具体情况制定护理计划，全面原则要求关注产妇的身体、心理和情感需求，科学原则强调采用现代医学知识和技术进行护理，持续原则则要求对产妇的护理贯穿整个产褥期和产后时期。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产妇护理的历史与发展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产妇护理的历史可以追溯到古代，随着医学的进步和社会观念的变化，产妇护理也在不断发展。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古代，由于缺乏医学知识和技术，产妇护理主要依赖于传统习俗和经验。随着现代医学的兴起，产妇护理逐渐科学化和专业化。如今，随着人们对母婴健康的关注度不断提高，产妇护理的理念和技术也在不断更新和改进。未来，随着科技的发展和医学研究的深入，产妇护理将更加注重个性化、全面化和科学化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产妇护理的实践技巧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科学搭配、营养均衡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产妇的饮食应以营养丰富、易于消化为主，适当增加蛋白质、脂肪、碳水化合物、维生素和矿物质的摄入。同时，要根据产妇的体质和需求，科学搭配食物，避免过度油腻和辛辣，以免影响乳汁分泌和产妇恢复。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适量补充、合理搭配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产后需要适当补充钙、铁、锌等矿物质和维生素，以满足母婴健康需求。同时，要根据产妇实际情况，合理搭配营养素，避免过量摄入或缺乏某种营养素。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保持水分、预防脱水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产妇在产褥期会大量出汗，因此需要充足的水分补充。建议产妇每天喝足够的水和其他含水分的饮料，以预防脱水。同时，也要注意不要过度饮水，以免加重肾脏负担。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产后饮食调理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适量运动、逐步恢复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适当的运动可以帮助产妇恢复身体机能，预防产后肥胖和肌肉松弛等问题。建议在医生或专业人士指导下进行适量的运动，如散步、瑜伽等。同时，要注意逐步恢复运动量，避免过度劳累。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个体差异、科学评估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产后恢复时间因个体差异而异，需要根据产妇实际情况进行科学评估。如有需要，可以寻求医生或专业人士的建议，制定个性化的恢复计划。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产后运动与恢复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3646674"/>
            <a:ext cx="2251017" cy="239267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总结词：保持乐观、积极心态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10548" y="3646674"/>
            <a:ext cx="2251017" cy="239267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详细描述：产后是女性心理变化较为复杂的时期之一，需要保持乐观、积极的心态，缓解焦虑、抑郁等情绪问题。建议产妇与家人、朋友交流，寻求心理支持，同时也可以通过听音乐、阅读等方式放松心情。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30437" y="3646674"/>
            <a:ext cx="2251017" cy="239267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总结词：及时就医、寻求专业帮助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46171" y="3646674"/>
            <a:ext cx="2251017" cy="239267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详细描述：如果产妇出现严重的情绪问题，如产后抑郁症等，需要及时就医，寻求专业帮助。医生可以根据具体情况制定治疗方案，如心理治疗、药物治疗等。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产后心理调适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逐步恢复、注意避孕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产后性生活与避孕是产妇必须面对的问题之一。建议在医生或专业人士指导下逐步恢复性生活，同时要注意采取合适的避孕措施，以避免意外怀孕和生育间隔过短带来的风险。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产后性生活与避孕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特殊情况下的产妇护理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https://d.book118.com/777025001045006034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2024-09-08T03:07:05.705</cp:lastPrinted>
  <dcterms:created xsi:type="dcterms:W3CDTF">2024-09-07T19:07:05Z</dcterms:created>
  <dcterms:modified xsi:type="dcterms:W3CDTF">2024-09-07T19:07:07Z</dcterms:modified>
</cp:coreProperties>
</file>