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6DA46-332B-4E73-80B9-E1BD6ECD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5F362-6E81-486C-BBA6-9CCE058D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FC0E7-44F7-4BDE-ACB7-1155E4193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5A02A-8023-40CF-A291-67FF724E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E8789-F9AF-4D8C-A9D2-60E25DFD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0F0E5-CDF6-4EFE-A1F1-72EA912E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670D8-1262-469D-B5E1-E2BF5E05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7BA03-45EE-4327-9AAA-B6F84C00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5C92-480F-4B4C-AA8D-630ACCB69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CB3DA-9A94-4DE2-8A15-B2FE71A7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8D370-6031-4ECA-B7A4-DCEEEDE9F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6103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垂体功能紊乱的康复与健康指导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垂体功能紊乱护理查房实践与案例分析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垂体功能紊乱是指垂体前叶、后叶及垂体柄的病理改变，导致激素分泌异常和垂体功能减退。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垂体功能紊乱分为多种类型，包括垂体前叶功能亢进、垂体后叶功能亢进、垂体柄损伤等。这些类型可导致相应的激素分泌异常，进而影响机体正常生理功能。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不同类型的垂体功能紊乱病因和病理机制有所不同。例如，垂体前叶功能亢进可能由垂体腺瘤、垂体细胞增生等引起；而垂体后叶功能亢进则可能与后叶细胞异常增生有关。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垂体功能紊乱的病因复杂多样，包括遗传因素、肿瘤、炎症、创伤等。病理机制涉及激素分泌异常、垂体细胞受损及垂体柄传导障碍等。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垂体功能紊乱的临床表现多样，涉及多个系统。诊断标准主要包括激素水平检测、影像学检查和临床表现观察。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垂体功能紊乱的临床表现包括生长发育异常、代谢紊乱、生殖功能障碍等。诊断时需综合考虑患者的症状、体征及实验室检查结果，以确定病变类型和程度。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了解患者垂体功能紊乱的症状、病程、治疗情况等。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观察患者的生长发育情况、神经系统检查、内分泌检查等。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通过头颅CT或MRI检查，了解垂体形态和位置。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检测患者的激素水平、血液生化指标等。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先采集病史，再进行体格检查和实验室检查，最后进行影像学检查。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确保评估过程中患者的安全和舒适，保护患者隐私，及时处理异常情况。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对采集的病史、体格检查结果、实验室检查结果和影像学检查结果进行分析，确定患者垂体功能紊乱的类型和程度。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根据分析结果撰写护理查房报告，报告应包括患者基本信息、评估方法、评估结果和建议的护理措施等内容。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垂体功能紊乱的护理措施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https://d.book118.com/777026103023006026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2024-08-31T01:23:33.868</cp:lastPrinted>
  <dcterms:created xsi:type="dcterms:W3CDTF">2024-08-30T17:23:33Z</dcterms:created>
  <dcterms:modified xsi:type="dcterms:W3CDTF">2024-08-30T17:23:35Z</dcterms:modified>
</cp:coreProperties>
</file>