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CF068-E6E3-46DA-BBFA-6C4BC893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6B610-6803-4837-ADAF-B16A6F0E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68BD6-3E61-449E-BD68-EAF5322FC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D6530-6D5D-4E59-9FB4-2BFAE0DD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0B6E5-97F5-4049-B505-82678875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1C8C7-785B-41E6-AF6B-D0EFDD9D2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7D539-61DD-4879-BC0E-9F5F5B19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4936A-0E63-4E24-8230-309D883B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26976-F9FC-4B11-891C-156620DE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D1D9A-D8A8-4DDA-B30D-4A4A43745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AF58B-20BB-4C3A-8C87-4BAAF8221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31063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社会科学研究的主要类型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社会科学研究的主要类型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社会科学研究方法的选择与应用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社会科学研究是一种系统性的、理论性的、实证性的探究，旨在揭示人类社会现象的本质、规律和发展趋势。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社会科学研究具有客观性、系统性、理论性、实证性和预测性等特点。它强调对人类社会现象进行客观的描述、解释和预测，通过数据和信息的收集、整理和分析，揭示社会现象的内在逻辑和规律。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643" b="864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社会科学研究通过对社会现象的深入探究，能够揭示其本质和规律，增进人们对社会的认识和理解。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揭示社会现象的本质和规律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社会科学研究能够为政府决策、企业管理、教育改革等提供科学的理论依据和实践指导，推动社会的进步和发展。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指导社会实践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社会科学研究涉及多个学科领域，能够促进不同学科之间的交叉融合，推动学术创新和发展。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古代社会科学研究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古代的社会科学研究主要表现为对社会现象的描述和解释，如历史学、哲学等。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近代社会科学研究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近代以来，随着实证主义思潮的兴起，社会科学研究开始注重实证方法和量化分析，如社会学、经济学等。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当代社会科学研究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当代社会科学研究呈现出多元化、跨学科的趋势，注重理论创新和实践应用，如公共政策分析、全球治理等。同时，大数据、人工智能等新技术的发展也为社会科学研究提供了新的方法和手段。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社会科学研究的历史与发展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社会科学研究的主要类型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基于客观事实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实证主义研究强调对可观察、可测量的社会现象进行客观、中立的观察和描述。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研究者通过提出假设，并设计实验或调查来验证假设，以揭示社会现象之间的因果关系。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实证主义研究通常采用定量分析方法，如统计分析、问卷调查等，以获取可量化的数据和结果。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研究者通过深度访谈、参与观察等方法，深入了解被研究者的内心世界和主观感受。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解释主义研究通常采用定性分析方法，如内容分析、扎根理论等，以获取非量化的数据和结果。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理解主观意义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解释主义研究关注个体或群体的主观感受、经验和意义，强调对社会现象进行深入的理解和解释。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解释主义研究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批判主义研究关注社会现象背后的权力关系、不平等和冲突，强调对社会现象进行批判性的分析和反思。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揭示权力关系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研究者通过对社会制度、文化、意识形态等方面的批判，揭示社会现象的不合理性和压迫性。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社会批判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批判主义研究不仅关注理论分析，还强调实践行动和变革的可能性，鼓励研究者参与社会变革的实践。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行动导向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批判主义研究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定性定量结合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建构主义研究通常采用定性和定量相结合的方法，既关注个体的主观感受和经验，也关注社会结构和文化的影响。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建构主义研究认为知识是社会建构的产物，强调个体和群体在知识建构过程中的主动性和互动性。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研究者关注个体和群体在社会互动中的语言、符号和文化的运用，以及这些元素如何影响知识的建构和理解。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实证主义研究的理论基础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实证主义研究基于实证主义哲学，认为知识来源于经验，并强调可观察、可测量的经验事实。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实证主义哲学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实证主义研究借鉴自然科学方法，尤其是定量分析方法，以揭示社会现象的客观规律。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自然科学方法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假设演绎法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实证主义研究通常采用假设演绎法，即先提出理论假设，然后通过实证数据进行验证。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实证主义研究强调定量研究，通过收集和分析大量数据来验证假设，并揭示变量之间的关系。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实证主义研究在实验条件下控制变量，以观察自变量和因变量之间的因果关系。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实证主义研究的方法论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实证主义研究强调客观性和可重复性，使得研究结果具有较高的可信度。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通过定量分析和统计方法，实证主义研究能够精确地揭示变量之间的关系。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实证主义研究的优缺点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预测性：实证主义研究通过揭示客观规律，能够预测未来社会现象的发展趋势。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价值中立性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实证主义研究强调价值中立，可能导致忽视社会现象中的价值因素。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简化论倾向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实证主义研究倾向于简化社会现象的复杂性，可能无法全面反映社会现象的真实情况。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对研究者要求较高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实证主义研究需要研究者具备较高的专业素养和统计分析能力，否则可能导致研究结果的偏差。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实证主义研究的优缺点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https://d.book118.com/777031063063006041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2024-09-14T04:38:56.892</cp:lastPrinted>
  <dcterms:created xsi:type="dcterms:W3CDTF">2024-09-13T20:38:56Z</dcterms:created>
  <dcterms:modified xsi:type="dcterms:W3CDTF">2024-09-13T20:38:59Z</dcterms:modified>
</cp:coreProperties>
</file>