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B6F701-E857-400D-9FAA-88BFDED42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4935B-57D3-41B8-9A53-CB272FCB2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0C25D-9F03-41FA-A6D5-93CC283ED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CBB803-31C5-4AE8-9E61-D9533CFDA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10A6D5-BBC5-4853-9F5C-62D359B87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983C17-5963-42C2-9066-3D9D4695F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09A7FD-765D-45C0-8C06-825D16EB4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9A1CF2-9F11-480B-B6FE-07C579D2C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1EA803-4BA1-49C6-88F6-8CC513137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38218-C26D-4D33-BA31-3242AEA99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DEC350-9788-4020-9633-1FB460EC1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03111006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培训费用管理中的团队协作与沟通技巧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团队协作在培训费用管理中的应用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沟通技巧在培训费用管理中的应用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团队协作与沟通技巧在培训费用管理中的实践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培训费用管理中团队协作与沟通技巧的挑战与解决方案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培训费用管理的重要性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团队协作与沟通技巧的必要性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随着企业对员工培训投入的增加，培训费用管理成为企业财务管理的重要组成部分。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在培训费用管理中，涉及多个部门和人员，需要高效的团队协作和沟通技巧来确保费用的合理使用和管理。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提高费用使用效率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加强部门间沟通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促进信息共享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提升决策效率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团队协作与沟通技巧在培训费用管理中的重要性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通过沟通技巧的运用，可以促进各部门之间的信息共享，提高费用管理的透明度和准确性。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培训费用管理涉及多个部门，如人力资源、财务、采购等，通过有效的沟通，可以确保各部门对费用管理的理解和支持。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通过团队协作，可以更加合理地规划和分配培训费用，避免浪费和不必要的支出。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团队协作和沟通技巧有助于加快决策过程，提高培训费用管理的效率和响应速度。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团队协作在培训费用管理中的应用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32" r="533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选拔具备专业知识和技能的团队成员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设定明确的团队目标和愿景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建立信任和尊重的团队氛围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确保团队成员具备培训费用管理所需的专业背景和实践经验。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使团队成员对共同目标有清晰的认识，激发团队凝聚力和向心力。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鼓励团队成员相互信任、尊重和支持，营造积极的工作氛围。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建立高效协作团队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建立沟通和协作机制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鼓励团队成员之间保持密切沟通和协作，共同解决遇到的问题和挑战。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明确团队领导者的角色和职责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团队领导者应负责协调团队成员的工作，确保项目的顺利进行。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分配具体的任务和责任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根据团队成员的专业背景和技能，合理分配任务和责任，确保工作的有效执行。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明确团队成员角色与职责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制定协作流程和规范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包括项目的时间表、里程碑、任务分配等，确保团队成员对项目进度有清晰的认识。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如定期会议、电子邮件、在线协作工具等，以便团队成员及时交流和分享信息。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如文件命名规范、数据格式标准等，确保团队成员在协作过程中能够遵循统一的标准和流程。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制定详细的协作计划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建立有效的沟通渠道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制定协作规范和标准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沟通技巧在培训费用管理中的应用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建立良好的沟通氛围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明确沟通目标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选择合适的沟通方式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有效沟通技巧概述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在沟通前明确目标，确保信息传达的一致性和准确性。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根据沟通内容和对象，选择面对面交流、电话、邮件等合适的沟通方式。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在团队中营造开放、尊重、信任的氛围，鼓励成员积极表达意见。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认真听取他人的意见和建议，不打断对方，给予充分的尊重。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确认理解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167" r="18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159" r="1315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在倾听过程中，通过重复、总结等方式确认自己是否正确理解对方的观点。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在理解对方观点的基础上，给予积极的反馈和建议，促进双方的共识。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倾听与理解他人观点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https://d.book118.com/777031110066006033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2024-09-06T21:45:33.931</cp:lastPrinted>
  <dcterms:created xsi:type="dcterms:W3CDTF">2024-09-06T13:45:33Z</dcterms:created>
  <dcterms:modified xsi:type="dcterms:W3CDTF">2024-09-06T13:45:35Z</dcterms:modified>
</cp:coreProperties>
</file>