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98F73-5FCC-4BAC-B3DB-5BEE65C1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A9ACD-C5D4-4E7C-B788-14DA55A3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474E7-F81D-4AFF-9D45-85D8E5733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D3B29-10B4-46EC-B061-E0E13FBB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EED58-9084-47EE-9AEB-96BB11C66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E5E87-9F89-49DA-B6DE-DA5F6790C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0E3CA-848A-4EC6-A41A-E0B4B9596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34235-F6AA-464B-858D-17C0E0F37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4DB3B-B329-4996-890A-333A37E69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A65C6-B0FA-4F48-A2FC-AD7C85511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7B5A6-7812-4F7A-965C-5EC36F111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33031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能源化工行业2024年营销策略与政策调整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营销策略制定与调整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销售渠道拓展与优化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政策法规应对与风险防范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能源化工市场规模庞大，涉及石油、天然气、煤炭、化工等多个领域，是全球经济发展的重要支撑。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市场主要由上游的能源开采、中游的能源加工和下游的能源消费等环节构成，形成完整的产业链。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市场受全球经济形势、政策法规、技术创新等多种因素影响，波动较大。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能源化工市场概况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能源化工行业竞争激烈，国内外大型企业占据主导地位，中小企业在细分市场中寻求突破。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随着环保意识的提高和技术的不断进步，清洁能源、化工新材料等领域发展迅速，传统能源化工行业面临转型升级的压力。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客户对能源化工产品的需求日益多样化，对产品质量、环保性能、定制化等方面的要求不断提高。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未来，客户将更加关注产品的个性化、智能化和环保性能，对能源化工企业的技术创新和服务能力提出更高要求。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客户需求变化及预测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国家出台了一系列政策法规，对能源化工行业的产业结构调整、环保治理、技术创新等方面提出明确要求。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政策法规的实施对能源化工企业的生产经营、市场拓展等方面产生深远影响，企业需要密切关注政策动向，及时调整战略和业务模式。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营销策略制定与调整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根据市场调研结果，明确企业的目标市场，包括目标客户群体、目标区域、目标行业等。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针对不同客户群体、不同区域、不同行业的需求特点，对市场进行细分，制定相应的营销策略。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深入了解国内外能源化工市场的发展趋势、竞争格局、消费者需求等，为营销策略制定提供数据支持。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根据客户需求，提供个性化、定制化的产品和服务，满足客户的特殊需求。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加大研发投入，开发具有自主知识产权的新产品，提高产品的技术含量和附加值。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优化生产工艺和质量控制体系，提高产品的品质和稳定性，树立良好的品牌形象。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根据市场供需关系、竞争对手定价等因素，制定合理的价格策略，包括定价方法、价格水平、价格调整机制等。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价格促销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通过价格折扣、赠品等手段，吸引客户购买，提高市场份额。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通过精细化管理、技术创新等手段，降低生产成本和运营成本，提高价格竞争力。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535" r="75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积极开拓新的销售渠道，如电商平台、代理商、经销商等，扩大产品的销售范围。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对现有销售渠道进行优化和整合，提高渠道效率和管理水平。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建立完善的客户关系管理体系，加强与客户的沟通和联系，提高客户满意度和忠诚度。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塑造独特品牌形象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通过深入的市场调研，了解目标客户需求和竞争对手情况，塑造独特、有吸引力的品牌形象，包括品牌标识、口号、视觉识别等。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多元化传播途径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利用互联网、社交媒体、行业展会等多种渠道进行品牌传播，提高品牌知名度和影响力。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利用社交媒体、行业网站、电子邮件等渠道进行线上宣传，包括发布产品信息、技术文章、行业趋势分析等，吸引潜在客户关注。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参加行业展会、研讨会、技术交流会等线下活动，与客户面对面交流，深入了解客户需求，展示公司实力和产品优势。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线上线下宣传活动策划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积极寻找与自身业务相匹配的优质合作伙伴，共同开拓市场，提高品牌竞争力。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与合作伙伴建立长期稳定的合作关系，共同推动业务发展，实现互利共赢。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寻找优质合作伙伴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https://d.book118.com/777033031152006031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2024-09-04T08:05:08.866</cp:lastPrinted>
  <dcterms:created xsi:type="dcterms:W3CDTF">2024-09-04T00:05:08Z</dcterms:created>
  <dcterms:modified xsi:type="dcterms:W3CDTF">2024-09-04T00:05:11Z</dcterms:modified>
</cp:coreProperties>
</file>