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1E9A4-4040-453D-8763-1CC15547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044FE-720B-4FC4-AEA9-34F99F9D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4EEE0-2C72-48A0-8587-004E76E4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91840-94B0-49D5-B0E1-CA783211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41F05-714C-4CCC-AED3-94432EA9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DD04C-1CC5-4960-9C84-4B27B0816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E456D-AC68-47DC-AE10-C8A516FA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05F2C-1595-4664-880B-F5468DAB8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DD356-8D7A-4CD4-B015-DF014B6F9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FD772-6FCD-4039-9E56-2EDDA440D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30AB7-490C-4812-B61E-C10E32C3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3410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湘雅进修汇报课件\n## 1.湘雅进修简介与背景\n### 1.1湘雅医学院的历史与声誉\n### 1.2进修项目概述与目标\n### 1.3进修期间的学习与生活安排\n## 2.湘雅进修课程与学术交流\n### 2.1课程学习与实际操作结合\n### 2.2参加学术交流活动与讲座\n### 2.3与其他进修学员的互动与学习\n## 3.湘雅进修期间的临床实践\n### 3.1在湘雅附属医院实习的经验\n### 3.2参与临床病例讨论与诊断\n### 3.3临床技能的提升与收获\n## 4.湘雅进修课题研究与成果\n### 4.1课题研究方法与进展\n### 4.2与导师的合作与沟通\n### 4.3研究成果的呈现与总结\n## 5.湘雅进修后的职业规划\n### 5.1进修成果在岗位上的应用\n### 5.2个人职业发展规划与目标\n### 5.3对未来的展望与信心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湘雅进修汇报课件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湘雅进修简介与背景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湘雅医学院成立于1906年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具有悠久的历史和优良的传统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中国著名的医学学府之一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为中国医学教育事业做出了巨大贡献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培养了大批优秀的医学人才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为全国各地输送了大批优秀的医学专业人才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在国内外享有很高的声誉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科研实力雄厚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拥有多个国家级重点实验室和研究中心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在医学研究领域取得了显著的成果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湘雅医学院的历史与声誉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进修项目概述与目标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进修项目概述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为医疗卫生系统的中青年骨干提供学习交流平台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提高专业技术水平和综合素质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促进医疗卫生事业的发展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进修项目目标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学习先进的医学理论和技术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提高临床技能和科研能力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加强学术交流与合作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学习安排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参加课程学习、临床实践和课题研究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定期参加学术交流活动与讲座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与其他进修学员的互动与学习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生活安排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住在湘雅医学院的学员宿舍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遵守学校的规章制度和作息时间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参加学校组织的文体活动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进修期间的学习与生活安排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湘雅进修课程与学术交流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包括基础医学、临床医学和公共卫生等领域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理论知识和实际操作相结合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提高学员的综合素质</a:t>
                </a:r>
                <a:endParaRPr/>
              </a:p>
            </p:txBody>
          </p:sp>
          <p:sp>
            <p:nvSpPr>
              <p:cNvPr id="22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课程设置丰富多样</a:t>
                </a:r>
                <a:endParaRPr/>
              </a:p>
            </p:txBody>
          </p:sp>
        </p:grpSp>
        <p:grpSp>
          <p:nvGrpSpPr>
            <p:cNvPr id="23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师资力量雄厚</a:t>
                </a:r>
                <a:endParaRPr/>
              </a:p>
            </p:txBody>
          </p:sp>
          <p:sp>
            <p:nvSpPr>
              <p:cNvPr id="23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邀请国内外知名专家教授授课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采用小班教学模式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保证教学质量</a:t>
                </a:r>
                <a:endParaRPr/>
              </a:p>
            </p:txBody>
          </p:sp>
        </p:grpSp>
        <p:grpSp>
          <p:nvGrpSpPr>
            <p:cNvPr id="23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学习氛围浓厚</a:t>
                </a:r>
                <a:endParaRPr/>
              </a:p>
            </p:txBody>
          </p:sp>
          <p:sp>
            <p:nvSpPr>
              <p:cNvPr id="23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学员积极参加课程学习和讨论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互相学习和交流经验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共同进步和提高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课程学习与实际操作结合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参加学术交流活动与讲座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学术交流活动丰富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定期举办各类学术讲座和研讨会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邀请国内外知名专家进行学术交流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为学员提供学习交流平台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收获颇丰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了解国内外医学领域的最新研究成果和发展动态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拓展学术视野和思路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提高自身的学术水平和科研能力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建立良好的沟通渠道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通过小组讨论、座谈会等形式进行交流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互相学习和分享经验和心得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共同解决学习和工作中遇到的问题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互相帮助、共同进步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互相听课、观摩手术和实验操作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互相批评和指正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共同提高专业技术水平和综合素质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与其他进修学员的互动与学习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湘雅进修期间的临床实践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附属医院实力雄厚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拥有先进的医疗设备和优秀的医疗团队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为学员提供良好的实习环境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提高学员的临床技能和综合素质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实习安排合理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按照进修专业和导师要求进行实习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轮转不同的科室和病房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充分了解和掌握临床诊疗流程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实习收获丰硕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学习到先进的临床诊疗技术和方法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提高临床技能和应急处理能力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培养良好的医德医风和团队协作精神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在湘雅附属医院实习的经验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https://d.book118.com/777034106004006046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湘雅进修汇报课件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2024-09-20T23:21:14.932</cp:lastPrinted>
  <dcterms:created xsi:type="dcterms:W3CDTF">2024-09-20T15:21:14Z</dcterms:created>
  <dcterms:modified xsi:type="dcterms:W3CDTF">2024-09-20T15:21:16Z</dcterms:modified>
</cp:coreProperties>
</file>