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A5616-48CA-4CB5-8B49-D85CC8C03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4141F-E5AD-48F7-86A2-C1914A89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1B5CA-93EC-41B2-8416-49B3F0321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64491-0F25-4FCF-B663-FE779E8A3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B392C-042F-4AC8-BB41-32C6212F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AEDF1-C376-47E9-B4EE-3FF1266BF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AB86B-CC2C-4893-AB99-B4929E7A7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A5B6A-1058-4436-B00F-2DA5DFFC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B3EF5-AE72-40BA-B022-C81A784DF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A4CC9-F33D-4961-A41A-373603F69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09C27-7688-4C7A-9684-76BA3D62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34150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电子行业市场前景分析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总结：电子行业市场前景展望与挑战应对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电子行业概述与发展趋势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电子行业定义及分类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电子行业是指利用电子技术进行设备、系统和服务的研发、生产和销售的行业。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根据产品和应用领域，电子行业可分为消费电子、通信电子、工业电子、汽车电子等。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随着科技的进步和消费者需求的增长，电子行业市场规模不断扩大。根据市场研究机构的数据，全球电子行业市场规模已达数万亿美元，并呈持续增长趋势。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随着5G、物联网、人工智能等新兴技术的快速发展，电子行业将迎来新的增长点。同时，消费者对智能化、便捷化产品的需求也将推动电子行业的发展。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电子行业产业链包括原材料供应、电子元器件制造、电子设备制造、软件与信息服务等环节。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电子行业的参与者包括原材料供应商、电子元器件制造商、电子设备制造商、软件与信息服务提供商等。其中，一些大型跨国公司在整个产业链中占据主导地位。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随着人工智能技术的发展，消费者对电子产品的智能化需求越来越高，如智能家居、智能穿戴设备等。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消费者对于电子产品的个性化需求也在增加，比如定制化的手机壳、个性化的电脑桌面等。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环保意识的提高使得消费者对电子产品的绿色环保需求增加，如无铅焊接、可回收材料等。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随着5G技术的普及，手机市场需求将持续增长，消费者对高性能、高像素、大电池等特性的需求也在增加。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远程办公和在线教育的兴起使得电脑市场需求增加，消费者对轻薄便携、高性能、长续航等特性的需求也在提高。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智能家居市场正在快速发展，消费者对智能音箱、智能照明、智能安防等产品的需求也在不断增加。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可穿戴设备市场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随着健康意识的提高和技术的不断进步，可穿戴设备市场将继续保持快速增长，消费者对健康监测、运动辅助等功能的需求也在增加。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虚拟现实/增强现实市场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VR/AR技术正在逐渐成熟，未来市场需求将持续增长，消费者对于游戏、教育、医疗等领域的VR/AR应用需求也在不断提高。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物联网市场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物联网技术的广泛应用将推动相关市场的快速发展，消费者对智能家居、智能交通、智能城市等领域的物联网应用需求也在不断增加。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华为、小米、OPPO、vivo等国内品牌在智能手机、智能家居等领域表现突出，逐渐缩小与国际巨头的差距。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新兴厂商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一加、realme等新兴品牌凭借创新的产品设计和营销策略，在细分市场中取得一定份额。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苹果、三星、LG、索尼等跨国公司在技术研发、品牌影响力和市场份额方面具有显著优势。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以iOS操作系统和A系列芯片为核心竞争力，强调用户体验和生态系统建设，拥有强大的品牌影响力。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在显示技术、存储芯片和摄像头等领域具有技术优势，产品线覆盖手机、平板、电视等多个领域。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以麒麟芯片和EMUI操作系统为特色，拍照功能和AI技术领先，同时积极拓展5G和物联网市场。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以性价比和创新的产品设计著称，MIUI操作系统和智能家居产品线受到用户欢迎。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主要厂商产品特点及优势比较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苹果与高通达成和解并签署多年芯片供应协议，华为与徕卡合作提升拍照功能，小米与美光合作推出首款搭载LPDDR5内存的智能手机。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三星通过收购哈曼国际进军汽车电子市场，LG将智能手机业务出售给越南Vingroup集团，索尼将PC业务出售给日本投资基金Japan Industrial Partners。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合作与兼并重组动态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https://d.book118.com/777034150064006035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2024-09-09T21:41:21.554</cp:lastPrinted>
  <dcterms:created xsi:type="dcterms:W3CDTF">2024-09-09T13:41:21Z</dcterms:created>
  <dcterms:modified xsi:type="dcterms:W3CDTF">2024-09-09T13:41:23Z</dcterms:modified>
</cp:coreProperties>
</file>