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00845-F5F8-40EE-9D16-F70FAEBEC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FAC65-B55B-4475-8B84-54B6EE4CF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BE051-1556-4948-98C2-EC773F314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88CD5-7FFE-43FE-A14A-3ADB3A670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681D21-1A96-4717-B53B-292B6651F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2798DB-9697-4FD0-B600-B9A07DCBE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99C132-B8B4-4D8C-B765-0BBB444FC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FB03AB-8328-473E-A3AA-1826BC351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CDD01E-500F-4F68-9ADD-F7BFFD39A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35EFA-B2A3-4A93-BA22-6141025DB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43329-9CC0-4159-9708-40BA8B835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351511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教育学研究世界各国的教育方式比较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世界各国教育方式的概述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教育方式的比较分析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教育方式与经济发展的关系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教育方式与文化传承的关系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教育方式与科技创新的关系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探讨不同国家教育方式的差异和特点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分析各国教育方式的优缺点及影响因素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为教育改革和发展提供借鉴和参考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全球范围内的不同国家和地区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文献综述、比较分析、案例研究等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世界各国教育方式的概述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强调学生的主体性和自主性，鼓励学生独立思考和表达个人观点。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学生中心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多元评价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注重实践和应用，通过实验、项目等方式培养学生的实践能力和创新精神。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采用多种评价方式，包括考试、作业、项目、课堂表现等，全面评估学生的学习成果。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西方国家的教育方式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注重知识的系统传授，强调学生对知识点的掌握和记忆。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知识传授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以考试为导向，注重学生的应试能力和成绩表现。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应试教育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强调家庭和学校之间的紧密合作，共同关注学生的成长和发展。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亚洲国家的教育方式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注重社区在教育中的作用，鼓励学生参与社区服务和实践活动。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强调多元文化的融合和交流，培养学生的跨文化意识和国际视野。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跨文化教育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鼓励学生创新和创业，提供相关的课程和培训支持。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非洲国家的教育方式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其他地区的教育方式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原住民教育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在澳大利亚和加拿大等地区，强调对原住民文化的尊重和保护，将原住民文化融入教育中。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宗教教育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在某些地区，宗教在教育中占据重要地位，注重培养学生的宗教信仰和道德品质。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利用现代技术手段，如在线课程和远程教育平台，为学生提供灵活的学习方式和资源。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教育方式的比较分析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注重知识传授和考试成绩，强调纪律和服从，倡导勤奋和刻苦。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东方教育理念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注重学生的自由发展和个性培养，强调创新和批判性思维，倡导合作和沟通。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西方教育理念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教育理念的比较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国家统一制定教育标准和课程大纲，教育资源相对集中，管理较为严格。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教育标准和课程大纲由地方或学校自行制定，教育资源相对分散，管理较为灵活。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教育体制的比较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分散式教育体制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集中式教育体制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传统教育内容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注重基础学科知识的传授，如数学、物理、化学等。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现代教育内容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除了基础学科，还注重社会科学、人文艺术、信息技术等方面的教育。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教育内容的比较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https://d.book118.com/777035151136006035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2024-09-10T09:16:15.716</cp:lastPrinted>
  <dcterms:created xsi:type="dcterms:W3CDTF">2024-09-10T01:16:15Z</dcterms:created>
  <dcterms:modified xsi:type="dcterms:W3CDTF">2024-09-10T01:16:18Z</dcterms:modified>
</cp:coreProperties>
</file>