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0C760B-5A3A-4B4A-95D5-89E570DEDF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07C2C3-EDCD-400D-88C9-EDDC8EAADF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D26467-E983-42B1-A93E-51A89E15AB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CE92D8-38F1-45DE-8E43-1B4D2BE714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3779DD4-A4FC-4218-9A64-CCC718A40E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E62AD9B-D840-43BB-A415-160ABD9B34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02FFB0C-2B03-49CF-944F-DCC270DE9A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835684-FC56-453E-8ACB-963AB9BF3E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BE56AB-C659-42CE-8E62-CB72E27613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F13A44-0FDC-4A9A-8A52-6BCB1F25F0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769768-C3F9-4634-8447-C9B5D4FCCF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7036042043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职业培训心得体会分享(带动画)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职业培训经历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学习收获和成果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实践应用和经验分享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反思和展望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总结和致谢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随着社会和科技的快速发展，职业培训成为提升个人职业素养和适应市场需求的重要途径。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适应职业发展需求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208" r="142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弥补学校教育不足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提升个人竞争力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学校教育往往注重理论知识传授，而职业培训则更加注重实践技能培养，二者相辅相成。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通过职业培训，可以获得更多的职业技能和证书，从而增强个人在职场中的竞争力。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2708" r="22708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介绍参加的职业培训课程、主题、形式等。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培训内容和形式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分享在学习过程中的体验、感受、收获等。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学习体验和感受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展示将所学应用到实际工作中的案例、成果、经验等。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实践应用和成果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探讨职业培训对个人职业发展的影响和展望。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对未来职业发展的展望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分享内容概述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职业培训经历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包括专业知识、操作技能和工作经验等方面的内容，通过系统学习提升职业能力和竞争力。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3101" r="3101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8042" r="8042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职业技能课程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培养职业道德、职业心态和团队合作精神等方面的素养，提高个人综合素质和职场适应能力。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职业素养课程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帮助个人了解自身优势和不足，制定职业发展规划和目标，实现个人职业发展。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职业规划课程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培训课程及内容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1925" b="2192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2817" b="1281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培训形式和方法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线上培训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通过在线视频、网络课程、远程会议等形式进行培训，具有灵活性和便捷性。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线下培训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采用面对面授课、实践操作、小组讨论等形式进行培训，互动性强、效果显著。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混合式培训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结合线上和线下培训形式，充分发挥各自优势，提高培训效果和质量。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根据培训课程和形式的不同，培训时间也有所差异，一般可分为短期、中期和长期培训。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培训时间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线上培训可在任何地点进行学习，线下培训则需在指定地点参加培训，如培训机构、企业内部等。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培训地点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3442" r="344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培训机构或企业会根据实际情况和需求，制定合理的培训计划和安排，确保培训的顺利进行和效果达成。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培训安排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培训时间和地点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学习收获和成果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实践能力提高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培训中注重实践操作，我通过大量练习，熟练掌握了各项操作技能，提高了工作效率。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专业知识掌握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通过职业培训，我深入学习了行业内的专业知识和技能，对职业领域有了更全面的了解。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学习方法改进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培训过程中，我学到了更有效的学习方法和技巧，比如如何制定学习计划、如何记忆和复习等。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t="4736" b="4736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4941" r="14941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知识技能提升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沟通技巧提升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通过小组讨论、项目合作等方式，我提高了自己的沟通技巧，学会了如何更好地与他人交流和合作。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领导能力锻炼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在团队项目中，我有机会担任领导角色，学会了如何带领团队、激发团队成员的积极性和创造力。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团队合作意识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培训中，我深刻体会到团队合作的重要性，学会了如何与团队成员协作，共同完成任务。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6250" r="625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团队协作和沟通能力增强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https://d.book118.com/777036042043006050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2024-09-22T18:49:43.340</cp:lastPrinted>
  <dcterms:created xsi:type="dcterms:W3CDTF">2024-09-22T10:49:43Z</dcterms:created>
  <dcterms:modified xsi:type="dcterms:W3CDTF">2024-09-22T10:49:45Z</dcterms:modified>
</cp:coreProperties>
</file>