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5B026-7946-473C-8CA2-E1D59BF1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C8616-FD2C-4AAC-B2A3-39519E50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717CD-1DFA-4F88-9FA1-2CCFD122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FB45F-FEFE-418C-9AB2-A1EF8E475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2BE0C-2196-4387-83FB-4CDEC95B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79A3D-C23B-414F-988B-24A9A8A7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96D0C-816F-4452-9795-1F010361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ADDEB-CA9C-463F-BBB6-264C2F8C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0D38E-7B49-47BA-A47C-115C0E85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3E1E1-77F7-44A7-8607-9E863F18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6A76B-AC87-406E-9B65-394C74B09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0041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护患沟通技巧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护患沟通中的情绪管理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护患沟通中的信息传递与反馈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护患沟通的实践应用与案例分析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良好的护患沟通有助于建立患者对护士的信任，提高患者对医疗服务的满意度。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通过沟通，护士可以更全面地了解患者的病史、症状和体征，为制定更准确的护理计划提供依据。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护患沟通有助于及时发现和解决潜在的问题，减少医疗纠纷和投诉。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护患沟通的重要性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运用适当的沟通技巧，可以提高护士与患者之间的沟通效果，使患者更愿意与护士合作。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良好的沟通技巧可以增强患者对护士的信任和信心，提高患者的依从性和满意度。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通过有效的沟通技巧，可以促进护士与患者之间的和谐关系，减少护患矛盾和纠纷。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促进护患关系和谐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沟通技巧在护患关系中的意义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尊重患者的知情权和隐私权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在提供医疗信息时，应尊重患者的知情权和隐私权，不泄露患者个人信息。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尊重患者的自主权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在涉及患者治疗和护理方案时，应尊重患者的自主权，让患者参与决策过程。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尊重患者的尊严和权利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在沟通过程中，应尊重患者的尊严和权利，不歧视、不侮辱患者。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尊重患者原则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真诚关心原则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关心患者的身体状况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通过询问、观察等方式了解患者的身体状况，为患者提供必要的医疗护理。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关心患者的心理状况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关注患者的情绪变化，提供必要的心理支持和安慰。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关心患者的需求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积极了解患者的需求和意见，为患者提供更好的医疗护理服务。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理解患者的病情和治疗方案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在涉及患者治疗和护理方案时，应充分理解患者的病情和治疗方案，为患者提供更好的医疗护理服务。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理解患者的语言和表达方式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在沟通过程中，应理解患者的语言和表达方式，避免误解和冲突。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理解患者的文化背景和价值观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在提供医疗护理服务时，应理解患者的文化背景和价值观，避免文化冲突。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充分理解原则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护患沟通的技巧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给予患者足够的时间和空间，耐心倾听他们的陈述和需求。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保持耐心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注意患者说话时的语气、语速和表情，从中获取更多信息。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对患者陈述的内容给予回应，并确认自己理解正确。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回应与确认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积极肯定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对患者的问题和需求给予积极肯定，增强他们的信心。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使用简洁明了的语言，避免使用专业术语，确保患者能够理解。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在沟通中表达对患者的关心和支持，建立信任关系。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https://d.book118.com/777040041012006042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2024-09-15T04:43:35.822</cp:lastPrinted>
  <dcterms:created xsi:type="dcterms:W3CDTF">2024-09-14T20:43:35Z</dcterms:created>
  <dcterms:modified xsi:type="dcterms:W3CDTF">2024-09-14T20:43:37Z</dcterms:modified>
</cp:coreProperties>
</file>