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0D407-6DD5-450B-BC65-79C1C47F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B60C7-031D-4428-863F-5A7333D5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3271C-6056-4C7D-8AE7-4DFA871C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F1BF1-058D-4CAA-B153-D8BEAD8CF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64AA6-80A0-4041-9FB6-96270EC7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AE3C9B-9D68-4294-9517-60ADC770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32BCD5-3913-4BF6-B723-90A4501D7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8A36F-F1BB-4FD7-BE14-CFCD9AF13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22278-D4E5-4EFC-9656-498BCE99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13ABC-1208-4545-81DF-F180BF83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8354B-3815-422A-A124-7651369E9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0105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提升EPC项目组织结构的学习能力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EPC项目组织结构现状及问题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学习型组织理论与EPC项目组织结构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提升EPC项目组织结构学习能力的策略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实施步骤与关键成功因素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案例分析：某EPC项目学习型组织建设实践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1" b="14371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提升EPC项目组织结构的学习能力，以更好地适应市场变化和客户需求。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通过学习能力的提升，增强EPC项目组织的竞争力和创新能力。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应对行业变革和新技术挑战，提高项目执行效率和质量。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分析当前EPC项目组织结构的学习能力现状及存在的问题。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探讨提升EPC项目组织结构学习能力的必要性和紧迫性。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473" b="1947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提出提升EPC项目组织结构学习能力的具体措施和建议。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EPC项目组织结构现状及问题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各参与方在项目不同阶段承担不同职责，形成相对独立的运作体系，但在实际执行过程中存在较多界面和协调问题。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典型的EPC项目组织结构通常包括项目业主、EPC总承包商、设计单位、施工单位、监理单位等关键参与方。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由于参与方众多，信息在传递过程中容易出现失真和延误，导致项目执行效率低下。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资源整合不足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各参与方在资源投入和使用上缺乏统一规划和协调，造成资源浪费和成本增加。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风险管理薄弱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项目组织对风险识别、评估和应对缺乏系统性和前瞻性，容易引发项目风险事件。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794" b="2479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组织结构不合理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现有组织结构过于庞大和复杂，导致信息传递不畅和资源整合困难。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管理理念落后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项目组织在管理上过于注重短期利益，忽视长期发展和持续学习的重要性。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人才队伍匮乏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缺乏具备EPC项目管理经验和专业技能的人才队伍，难以满足项目执行过程中的实际需求。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学习型组织理论与EPC项目组织结构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学习型组织理论起源于20世纪90年代，强调组织应不断学习、适应并创新以应对外部环境的变化。该理论经历了多个发展阶段，逐渐形成了包括个人学习、团队学习、组织学习和学习型组织在内的完整理论体系。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学习型组织具有持续学习、知识共享、扁平化结构、员工参与决策和创新能力等特点。这些特点使得学习型组织能够更好地适应外部环境的变化，提高组织的竞争力和绩效。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学习型组织理论的起源与发展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学习型组织的特点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学习型组织理论概述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Construction）项目即设计、采购、施工总承包项目，具有投资规模大、技术复杂、涉及专业多、建设周期长等特点。这些特点要求EPC项目组织结构具备高效的学习能力，以应对项目过程中的各种挑战。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学习型组织理论强调的持续学习、知识共享和创新能力等特点，正是EPC项目组织结构所需要的。通过构建学习型EPC项目组织结构，可以提高项目的执行效率和质量，降低项目风险，实现项目的成功。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学习型组织理论与EPC项目的契合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学习型组织理论与EPC项目的契合点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适应外部环境的变化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随着市场环境的不断变化和技术的快速发展，EPC项目面临着越来越多的挑战和不确定性。构建学习型EPC项目组织结构可以帮助项目团队更好地适应外部环境的变化，提高项目的应对能力。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提高项目执行效率和质量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学习型组织强调知识共享和团队协作，可以促进EPC项目团队内部的沟通和协作，提高项目的执行效率和质量。同时，学习型组织注重员工参与决策，可以激发员工的积极性和创造力，为项目的成功提供有力支持。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EPC项目涉及多个专业和领域，技术复杂度高，存在较大的风险。构建学习型EPC项目组织结构可以通过持续学习和知识共享，提高项目团队的专业素养和综合能力，降低项目风险。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构建学习型EPC项目组织结构的必要性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提升EPC项目组织结构学习能力的策略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https://d.book118.com/777040105161006042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2024-09-16T10:39:26.163</cp:lastPrinted>
  <dcterms:created xsi:type="dcterms:W3CDTF">2024-09-16T02:39:26Z</dcterms:created>
  <dcterms:modified xsi:type="dcterms:W3CDTF">2024-09-16T02:39:28Z</dcterms:modified>
</cp:coreProperties>
</file>