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CD3E6-4698-45F9-9EE7-541B82D60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895CB-59F2-42F4-A394-9DDD0004F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FD804-E983-401D-96F7-D815FFFEC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45B94-8FD9-4B31-B923-AD3AC127F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C0FF87-960C-44BB-BE13-12070D52A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96B058-F151-427F-AA72-B70D13BB0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357856-5662-4366-A95D-59EBEB13D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73525-9104-41A0-B643-CD79710F8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C38B8-ECF5-42BE-B949-83B0A2E2F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37A25-3915-4DCB-80C6-F0ABA7B8C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9ABE3-9F1F-41C6-8067-FEEDD8505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4115614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构建护理安全文化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护理安全文化的定义与重要性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构建护理安全文化的关键要素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护理安全文化建设的实践与案例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护理安全文化是指在医疗护理工作中，以安全为核心，构建的一种团队文化。它强调的是在护理工作中，要始终把患者的安全放在首位，并以此为出发点，制定和执行各项护理操作规程和标准。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随着医疗技术的不断进步和患者对医疗服务需求的日益增长，护理安全文化的重要性越来越突出。它不仅关系到患者的生命健康，也直接影响到医疗机构的声誉和形象。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构建护理安全文化的目的是为了提高医疗护理工作的安全性，减少医疗事故和纠纷的发生，保障患者的生命安全和合法权益。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构建护理安全文化的意义在于提升医疗护理服务的质量和水平，增强医疗机构的综合竞争力，促进医疗行业的可持续发展。同时，也有助于提升医护人员的职业素养和责任心，增强团队的凝聚力和向心力。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护理安全文化的定义与重要性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护理安全文化是一种组织文化，它强调护理人员对患者的安全负责，并致力于创造一个安全的工作环境。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它包括一套共同的理念、价值观和行为准则，这些理念、价值观和行为准则在组织内部得到广泛认同和遵守。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护理安全文化强调预防为主，通过提高护理人员的安全意识和技能，降低护理差错和不良事件的发生率。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护理安全文化的定义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促进组织发展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护理安全文化的重要性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护理安全文化的建设有助于提高护理工作的质量和效率，提升护理人员的职业素养和服务水平。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通过加强护理人员的安全意识和技能培训，可以降低护理差错和不良事件的发生率，保障患者的生命安全。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护理安全文化的建设有助于提高患者对护理工作的满意度，减少患者投诉和纠纷。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一个重视安全的组织更容易吸引和留住优秀的护理人才，提高组织的知名度和竞争力。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构建护理安全文化的关键要素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定期开展安全教育培训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制定安全宣传手册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建立安全意识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通过定期的安全教育培训，提高护理人员对安全的认识和重视程度，增强安全意识。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制定详细的安全宣传手册，包括常见的安全隐患、应对措施等，方便护理人员随时查阅和学习。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完善安全制度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制定安全管理制度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建立完善的安全管理制度，明确各级护理人员的安全职责和工作要求。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定期评估与改进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定期对安全制度进行评估和改进，确保制度的有效性和适用性。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72" r="55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选拔具备专业知识和技能的护理人员，从源头上提高护理队伍的整体素质。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为护理人员提供持续的专业技能培训和职业发展规划指导，促进个人成长和提升。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提高护理人员素质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提供持续培训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严格选拔标准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https://d.book118.com/777041156146006033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2024-09-07T10:13:16.102</cp:lastPrinted>
  <dcterms:created xsi:type="dcterms:W3CDTF">2024-09-07T02:13:16Z</dcterms:created>
  <dcterms:modified xsi:type="dcterms:W3CDTF">2024-09-07T02:13:18Z</dcterms:modified>
</cp:coreProperties>
</file>