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0FE10-C4E3-43B2-BB48-85B482272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A9183-D19B-4949-8584-771CDEC84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D6498-7E63-4C29-9E84-0039D712E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C2564-3460-437D-A2E3-CC7B453F6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8B1E21-2574-461B-8609-056F3F4F7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F83333-895C-4254-8708-6CC9C82FE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53CF08-D88A-4CF9-84E6-7E1FB472F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FC571-E728-4CA5-81B1-9018A9DA6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FCAAF-C479-4E49-8161-815C340BF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CDC32-B846-4A10-A1B9-9DFAA8E0C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9CA04-F706-47F4-8435-F2D2CC36A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4303116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卫星发射的选址课件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卫星发射选址概述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卫星发射场地的选择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卫星发射的气象条件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卫星发射的安全因素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卫星发射的经济因素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卫星发射的未来展望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卫星发射选址概述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7042" b="17042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16917" b="1691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卫星发射选址是指选择合适的地理位置和发射场，以满足卫星发射任务的要求，包括轨道要求、载荷质量、发射成本等因素。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卫星发射选址的定义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128" b="28128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卫星发射选址的重要性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卫星发射选址是卫星发射任务成功的关键因素之一，合适的选址可以降低发射成本、提高发射成功率、满足任务需求。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不合理的选址可能导致发射失败、环境污染、资源浪费等问题，甚至可能危及人员安全。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21" r="2502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选址应考虑安全因素，确保发射过程中不会对人员和环境造成危害，同时具备可靠性，能够保证发射任务的顺利进行。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选址应考虑经济效益，尽量降低发射成本，同时要符合国家经济发展和战略需求。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经济合理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选址应具备技术可行性，能够满足卫星发射的技术要求，包括发射角度、海拔高度、气象条件等。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选址应注重环境保护，遵守国家相关法律法规，确保发射过程不会对环境造成不良影响。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卫星发射选址的基本原则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卫星发射场地的选择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位于海南省文昌市，是中国首个滨海发射基地，具备低纬度、水陆运输方便等优势。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文昌航天发射场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太原卫星发射中心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酒泉卫星发射中心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917" r="21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位于山西省太原市，是中国重要的航天发射中心，主要承担地球同步轨道卫星发射任务。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位于甘肃省酒泉市，是中国最早的航天发射中心，具备完善的发射设施和经验。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现有发射场地介绍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交通条件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技术支持与保障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新建发射场地考虑因素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983" r="1498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76" r="27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低纬度地区具有更少的地球引力，有利于卫星发射。同时要考虑地质、气象等因素。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便于大型运载火箭和卫星组件的运输。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确保发射过程对周边环境的影响最小化。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具备完善的航天技术研发、测试和保障体系。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评估现有技术水平和未来发展趋势，确保发射场地的技术可行性。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分析建设与运营成本，以及经济效益和社会效益。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政策与法律可行性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符合国家和地方的政策法规，确保合法合规。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社会接受度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考虑当地居民对发射场地的态度和影响，确保社会稳定。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发射场地建设的可行性分析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https://d.book118.com/777043031165006025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2024-08-30T18:12:45.897</cp:lastPrinted>
  <dcterms:created xsi:type="dcterms:W3CDTF">2024-08-30T10:12:45Z</dcterms:created>
  <dcterms:modified xsi:type="dcterms:W3CDTF">2024-08-30T10:12:47Z</dcterms:modified>
</cp:coreProperties>
</file>