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35B0F-C996-4BF2-84A1-06E3DEC9F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E4047-ACE2-4E08-A7F2-40A15A52B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2855B-C8A1-4EE2-98B7-ACC1DF6C2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AF8B0A-13EC-4920-936F-88416A598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658E95-4FBD-4F4E-B501-C2F5DBAA0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392061-2936-43ED-84CF-C487216A7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1FF5A4-BB37-4F7C-9684-44E154C8C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4F417-B7B8-41A6-81F1-EEEED44DC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DD810D-FFDF-4A85-9511-D4789C044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DC6F1-5883-4BC5-B072-F4DA59B4D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DD73C-073D-4B18-AD45-0FF930076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043040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总机房管理制度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总机房管理制度概述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机房出入管理规定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机房设备管理规定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机房安全管理制度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机房环境卫生管理规定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机房管理制度的执行与监督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总机房管理制度概述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通过制定严格的管理制度，规范总机房设备的使用、维护和管理，降低设备故障风险，确保设备稳定可靠地运行。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确保总机房设备安全稳定运行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通过合理的制度安排，优化总机房工作流程，提高工作效率，确保各项业务顺利开展。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提高总机房工作效率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总机房存储和处理大量敏感信息，制定管理制度可以有效保护信息安全，防止信息泄露和被非法获取。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保障信息安全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7" r="326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22" r="3182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本制度适用于公司内部所有涉及总机房管理的相关部门和人员。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包括总机房管理员、设备维护人员、技术支持人员以及使用总机房设备的业务部门人员等。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机房出入管理规定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34" r="3383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750" r="3475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机房出入人员登记制度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禁止未登记人员进入机房，如有特殊情况需经上级领导批准。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进入机房的人员必须进行登记，包括姓名、单位、进出时间等信息，确保可追溯性。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机房出入物品检查制度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进入机房的人员所携带的物品，特别是电子设备，必须经过严格的检查，防止带入机房的物品对设备造成损害或存在安全隐患。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禁止携带易燃、易爆、腐蚀性等危险物品进入机房。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https://d.book118.com/777043040135006053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2024-09-27T16:50:27.590</cp:lastPrinted>
  <dcterms:created xsi:type="dcterms:W3CDTF">2024-09-27T08:50:27Z</dcterms:created>
  <dcterms:modified xsi:type="dcterms:W3CDTF">2024-09-27T08:50:29Z</dcterms:modified>
</cp:coreProperties>
</file>