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10A4C3-4ADB-4650-8BFF-2C3C75F8BB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701E03-030C-4B6D-BEAC-54E9D5FC1D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0A6888-E569-42BB-A4CA-F59E112141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52CBCA-61B7-4CB8-AB73-23732A75D2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1CF5F5-C5C2-4549-9CCB-4BAB17759BF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7004B3-CE6C-49F8-ACA1-899D3ABF10C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26CC0A1-270A-46F0-BBD0-6EECE14A89C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F613927-1211-4259-A3E6-198A2FB02D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F0AE3C-15A7-4D4B-A273-DDE8A90345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066076-19AF-4B20-AB40-6734EB7E78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7F79F9-D1D8-4FE0-A8F5-A697E8395B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704306301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78406" y="3807625"/>
            <a:ext cx="2059305" cy="4819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950">
                <a:solidFill>
                  <a:schemeClr val="lt2">
                    <a:alpha val="100000"/>
                  </a:schemeClr>
                </a:solidFill>
                <a:latin typeface="Microsoft Yahei"/>
                <a:ea typeface="Microsoft Yahei"/>
                <a:cs typeface="Microsoft Yahei"/>
              </a:rPr>
              <a:t>汇报人：</a:t>
            </a:r>
          </a:p>
        </p:txBody>
      </p:sp>
      <p:sp>
        <p:nvSpPr>
          <p:cNvPr id="3" name="TextBox 3"/>
          <p:cNvSpPr txBox="1"/>
          <p:nvPr/>
        </p:nvSpPr>
        <p:spPr>
          <a:xfrm>
            <a:off x="3350895" y="3807625"/>
            <a:ext cx="1971010" cy="4819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1950">
              <a:solidFill>
                <a:schemeClr val="accent1">
                  <a:alpha val="100000"/>
                </a:schemeClr>
              </a:solidFill>
              <a:latin typeface="Microsoft Yahei"/>
              <a:ea typeface="Microsoft Yahei"/>
              <a:cs typeface="Microsoft Yahei"/>
            </a:endParaRPr>
          </a:p>
        </p:txBody>
      </p:sp>
      <p:sp>
        <p:nvSpPr>
          <p:cNvPr id="4" name="TextBox 4"/>
          <p:cNvSpPr txBox="1"/>
          <p:nvPr/>
        </p:nvSpPr>
        <p:spPr>
          <a:xfrm>
            <a:off x="763747" y="1807375"/>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建筑工程施工工艺的环境保护与污染防控</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建筑工程施工工艺的环境影响</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建筑工程施工工艺的环境保护措施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建筑工程施工工艺的污染防控措施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案例分析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583" r="2583"/>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建筑工程施工工艺的环境保护与污染防控是当前社会关注的热点问题，随着城市化进程的加速，建筑工程数量不断增加，施工过程中产生的环境污染问题日益严重，对生态环境和人体健康造成威胁。</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环境保护意识的提高和可持续发展理念的普及，促使人们更加关注建筑施工过程中的环境保护和污染防控，这不仅有利于生态环境的保护，也有利于推动建筑行业的可持续发展。</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本研究旨在探讨建筑工程施工工艺的环境保护与污染防控措施，为实际施工提供理论指导和技术支持，促进建筑施工与环境保护的协调发展。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本研究将从建筑工程施工工艺的环境影响入手，分析施工过程中产生的环境污染问题及其原因，提出针对性的环境保护和污染防控措施，并通过实地调查和案例分析等方法，验证这些措施的有效性和可行性。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建筑工程施工工艺的环境影响</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建筑施工过程中会产生大量的粉尘、烟尘和有害气体，对空气造成严重污染。</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空气污染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0792" r="20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水污染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875" r="16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噪音污染</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3167" r="131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建筑施工过程中产生的废水、废油等污染物，未经处理直接排入水体，对水环境造成严重污染。</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建筑施工过程中使用的各种机械设备会产生高分贝的噪音，对周边居民的生活造成严重影响。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施工工艺的环境污染</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341" b="234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施工工艺的资源消耗</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建筑材料消耗</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建筑工程需要大量的建筑材料，如水泥、砂石、钢材等，这些材料的开采和加工过程需要消耗大量的资源和能源。</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水资源消耗</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建筑施工过程中需要大量的水，主要用于混凝土搅拌、清洗等，水资源的不合理利用会导致浪费和短缺问题。</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土地资源消耗</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建筑工程需要占用大量的土地，包括建设工地、堆放材料和设备等，对土地资源造成严重消耗。</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土壤污染</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建筑施工过程中产生的废土、废渣等废弃物，如果处理不当，会污染土壤，影响农作物生长和人体健康。</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固体废弃物污染</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建筑施工过程中会产生大量的建筑垃圾和废弃物，如果处理不当，会对环境造成严重污染。</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生态破坏</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建筑施工过程中会对周边生态环境造成破坏，如砍伐树木、填埋河道等。</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施工工艺的环境破坏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建筑工程施工工艺的环境保护措施</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41" r="2384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4518" r="2451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采用高效节能的施工设备，如节能型施工机械、电器设备和照明灯具等，提高能源利用效率，减少能源消耗。</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节能技术</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通过改进施工工艺和优化施工组织，降低施工现场的污染物排放，如减少混凝土搅拌过程中的粉尘排放，控制施工噪音等。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减排技术</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节能减排技术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收集施工现场的废水，经过处理后用于冲洗厕所、浇花等，实现废水的再利用。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对拆除的建筑垃圾进行分类回收，可再利用的部分进行再加工，减少建筑废弃物的处置压力。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资源循环利用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建筑垃圾回收</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废水资源利用</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https://d.book118.com/777043063014006051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2024-09-23T22:50:35.761</cp:lastPrinted>
  <dcterms:created xsi:type="dcterms:W3CDTF">2024-09-23T14:50:35Z</dcterms:created>
  <dcterms:modified xsi:type="dcterms:W3CDTF">2024-09-23T14:50:38Z</dcterms:modified>
</cp:coreProperties>
</file>