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13871-00CB-46F8-858D-F589A09E7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B84AA-4458-44A1-8204-051FC581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DE8A1-808E-437A-A913-E08AD0E04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EE55B-7EDD-486F-9C9E-0D1BA528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4D355-2423-4FA3-9107-EF4534280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78770-872D-4B95-B307-99D463950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B78D4-A693-4A4E-A556-3C2EAE93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2A276-DA55-4DF9-85C5-43684322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7CD47-2A67-49CE-8960-CBD54ABCE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C0356-4D13-438E-9EC7-A08D0900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32671-CB83-41AA-9B15-68208D269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3162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加强医疗保健人才培养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医疗保健人才培养途径与方法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医疗保健人才激励机制研究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医疗保健人才队伍建设策略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医疗保健人才培养实践案例分享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26" r="269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随着人口老龄化和医疗需求的增加，医疗保健人才短缺问题日益严重，加强人才培养刻不容缓。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医疗保健人才短缺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优质的医疗服务需要高素质的医疗保健人才，加强人才培养有助于提高医疗服务质量，保障人民健康。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我国医疗保健人才培养体系逐步完善，但人才数量和质量仍不能满足需求，需要进一步加强培养力度。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发达国家在医疗保健人才培养方面积累了丰富的经验，如完善的培养体系、多元化的培养模式和激励机制等。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培养具有高尚医德、精湛医术和良好沟通能力的医疗保健人才，能够满足多层次、多样化的医疗需求。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坚持医德为先、实践为本、能力为重、全面发展的培养原则，注重知识、技能和素质的协调发展。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医疗保健人才需求分析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847" r="128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总量需求分析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医疗保健人才需求总量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随着人口老龄化和健康意识的提高，医疗保健人才需求总量呈上升趋势。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医疗保健人才供给现状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目前，我国医疗保健人才供给不足，尤其是基层医疗机构和偏远地区人才匮乏。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人才需求与供给矛盾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医疗保健人才需求与供给之间存在矛盾，需要加强人才培养和引进力度。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医疗保健人才需求包括高层次医学专家、中层次医学骨干和基层医疗人才等不同层次。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不同层次人才需求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随着医学科技的进步和医疗卫生事业的发展，对临床医学、预防医学、护理学、医学技术等专业领域的人才需求也在不断增加。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不同专业领域人才需求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为适应医疗卫生事业发展的需要，应优化医疗保健人才结构，加强高层次、创新型、复合型医学人才的培养。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人才结构优化方向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医学教育与人才培养趋势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未来医学教育将更加注重实践能力和创新能力的培养，推动医学教育与临床实践深度融合。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医疗卫生事业发展趋势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随着医疗卫生体制改革的深入推进和“健康中国”战略的实施，医疗卫生事业将更加注重预防为主、防治结合，对公共卫生、健康管理等领域的人才需求将不断增加。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医疗保健人才需求预测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根据医疗卫生事业发展趋势和医学教育改革方向，未来医疗保健人才需求将继续保持增长态势，同时对人才的专业素质和实践能力将提出更高要求。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医疗保健人才培养途径与方法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通过系统的医学本科教育，培养学生掌握基础医学知识和临床技能，为成为合格医生奠定基础。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医学本科教育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医学研究生教育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医学继续教育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在本科基础上深化专业知识，培养具有独立解决问题能力和创新精神的医学高级人才。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为已有医学背景的人员提供进修机会，更新知识、提高技能，适应医学领域快速发展的需求。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针对医疗保健人员的具体岗位需求，开展专业技能培训，提高工作质量和效率。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25" r="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及时引进和传授医学领域的新技术、新方法，使医疗保健人员紧跟时代步伐，提升诊疗水平。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新技术新方法培训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加强医疗保健人员的团队管理和项目管理能力培训，提高整体协作和运营效率。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通过在临床一线的实习，使医学生将理论知识与实际操作相结合，积累临床经验。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对新入职医生进行规范化培训，使其在导师指导下参与临床工作，逐步提高独立诊疗能力。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医师规范化培训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鼓励医疗保健人员参与多学科团队协作，拓宽视野、增强综合解决问题的能力。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实践锻炼成长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医疗保健人才激励机制研究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https://d.book118.com/777043162005006034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2024-09-07T16:45:00.210</cp:lastPrinted>
  <dcterms:created xsi:type="dcterms:W3CDTF">2024-09-07T08:45:00Z</dcterms:created>
  <dcterms:modified xsi:type="dcterms:W3CDTF">2024-09-07T08:45:02Z</dcterms:modified>
</cp:coreProperties>
</file>