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AFDA9A-73CE-4C81-B15C-186E389987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AFC379-1959-4F93-AADB-BB1B83AE01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5F0820-3FAF-4910-82CA-C25B12ED65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E7D7CC-EF43-4342-B6BB-7280E11AF9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4DFC07-DB61-42B6-83ED-54EFA1A4DD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516245-A9E8-4D07-81CB-9226423F3B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74DDF5-09B5-420A-8165-7FED0CA5C6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44118D-30DB-4FEB-9FC0-309AA38B10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B8AFAB-F4B9-4706-AD25-BF28808200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756D73-1571-4E4E-85AC-FF12FF95BC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DDEDD4-D116-456A-B6EA-40C61EB368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0.jpeg" /><Relationship Id="rId6"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7044035011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带传动实验</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带传动概述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带传动实验准备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带传动实验过程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带传动实验结论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参考文献与拓展阅读</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带传动概述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44452" r="4445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带传动是一种通过带与带轮之间的摩擦力来传递运动和动力的机械传动方式。</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带传动利用带与带轮之间的摩擦力，使带在带轮上产生弹性滑动，从而传递运动和动力。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工作原理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带传动的定义与工作原理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平带传动</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三角带传动</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多楔带传动</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同步带传动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带传动的类型与特点</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715" r="16715"/>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适用于低速、轻载传动，如农业机械、缝纫机和家用电器等。</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适用于中速、中载传动，如汽车发动机、工业机械和压缩机等。</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适用于中速、重载传动，如汽车发动机、工业机械和压缩机等。</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适用于高速、精确传动，如数控机床、录像机和办公设备等。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在各种工业机械和设备中广泛应用，如压缩机、机床、印刷机等。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工业领域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汽车领域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家用电器领域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6417" r="26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用于汽车的发动机和变速器中，实现动力的传递和变速。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在家用电器中也有广泛应用，如洗衣机、电风扇等。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带传动的应用场景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带传动实验准备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带传动实验台是进行带传动实验的基础设备，应具备可调速的电机、带轮、张力计等部件。</a:t>
            </a:r>
          </a:p>
        </p:txBody>
      </p:sp>
      <p:pic>
        <p:nvPicPr>
          <p:cNvPr id="5" name="Picture 5"/>
          <p:cNvPicPr>
            <a:picLocks noChangeAspect="1"/>
          </p:cNvPicPr>
          <p:nvPr/>
        </p:nvPicPr>
        <p:blipFill>
          <a:blip r:embed="rId2"/>
          <a:srcRect l="16675" r="166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16667" b="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实验台</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包括游标卡尺、测厚仪、测速仪等，用于测量带轮直径、带厚以及转速等参数。</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测量工具</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包括实验用的各种带传动装置、紧固件、润滑油等。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实验器材</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实验设备与工具</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实验原理</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带传动是通过带与带轮之间的摩擦力来传递运动和动力的，其具有结构简单、传动平稳、价格低廉等优点。</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3. 测量数据</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使用测量工具测量带轮直径、带厚等参数，记录实验数据。</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1. 安装带传动装置</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按照实验要求，将带传动装置安装在实验台上，确保带与带轮之间的张紧度适中。</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4. 调整实验条件</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改变电机转速或带轮直径等实验条件，重复实验步骤，获取多组数据。</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2. 启动电机</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调整电机转速，观察带传动的运行情况，记录相关参数。</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5. 分析数据</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对实验数据进行整理和分析，得出结论。</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实验原理与步骤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40" r="18740"/>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20288" r="20288"/>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实验安全注意事项</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实验前应检查实验设备是否完好，确保无安全隐患。</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实验过程中应保持安静，避免干扰实验操作。</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带传动实验中会产生摩擦热量，应注意散热和防止烫伤。</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实验结束后应关闭电机，切断电源，整理好实验设备和工具。</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https://d.book118.com/777044035011006042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2024-09-15T04:27:30.842</cp:lastPrinted>
  <dcterms:created xsi:type="dcterms:W3CDTF">2024-09-14T20:27:30Z</dcterms:created>
  <dcterms:modified xsi:type="dcterms:W3CDTF">2024-09-14T20:27:32Z</dcterms:modified>
</cp:coreProperties>
</file>