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8601F4-A62B-4532-AF28-A1BA3ABE8F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CAB698-0392-4104-A1D5-C33CA2A50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BD3990-DE5A-4FEB-9A7F-F96B5CBF32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8CF6A6-A1A2-42CC-8921-E79A02590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10B297-945F-41FB-8179-9DD89BB6551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CA5189-5D87-4C87-B958-B23921067F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760E11-7565-41DB-9B09-6C37FF65BBE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15CA14-2884-441C-BDF4-75C31926CF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73596-A330-4833-882B-C50FC4C99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AC4613-4A45-48B2-9812-18C376118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E57BBB-586F-49BE-8B6A-2743ACA12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44111021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市场营销理论与实务项目市场营销写作实务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市场营销理论</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市场营销实务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市场营销写作技巧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未来市场营销趋势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市场营销理论</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营销的定义与重要性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营销是关于企业如何创造、沟通、交付和获取价值以满足个体和组织目标的艺术和科学。</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营销的重要性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营销是企业与消费者之间的重要桥梁，通过有效的营销策略，企业能够更好地满足客户需求，提升品牌知名度和市场份额。</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营销组合（4P理论）</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产品（Product）</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强调产品创新、差异化及满足客户需求的重要性。</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渠道（Place）</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分析如何选择合适的销售渠道，包括直销、分销和零售等，以确保产品能够覆盖目标市场。</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价格（Price）</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讨论如何根据市场定位、成本和竞争情况制定有竞争力的价格策略。</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推广（Promotion）</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探讨广告、公关、销售促进和口碑营销等推广手段的运用，以提高品牌知名度和销售业绩。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将一个大市场划分为若干个具有共同特征的小市场，以便企业更好地了解客户需求并制定针对性的营销策略。</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市场细分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根据企业自身特点和市场竞争情况，选择一个或多个细分市场作为企业的目标市场，并制定相应的营销策略以在这个市场中建立独特的品牌形象和竞争优势。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市场定位</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市场细分与定位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市场营销实务</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https://d.book118.com/777044111021006032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2024-09-04T18:09:08.204</cp:lastPrinted>
  <dcterms:created xsi:type="dcterms:W3CDTF">2024-09-04T10:09:08Z</dcterms:created>
  <dcterms:modified xsi:type="dcterms:W3CDTF">2024-09-04T10:09:10Z</dcterms:modified>
</cp:coreProperties>
</file>