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BCA6C-756E-486F-B454-CD8FEEF77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9AD08-79E6-4652-8E45-890900D27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5F916-F1E0-4688-9819-FBF36FA17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CC318-CE53-41F1-9CD1-FDC0C9AE4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B8357B-95D4-4037-9EB5-F57AE6DD8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B934B1-B4ED-44B5-B281-D3458D7EA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80311-B3C5-4B56-8DD2-5B3CF0AED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24FA5-BC0F-462F-B364-8F7B8345A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126E8-EA96-4EFD-933B-115EBDB4D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9890F-3CD7-400C-934C-30815FC79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F1493-2BE0-40E1-9EAC-CA05D7938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4605205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《QC小组小人图表》PPT课件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QC小组小人图表的概述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QC小组小人图表的制作方法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QC小组小人图表的实际应用案例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QC小组小人图表的发展趋势与未来展望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QC小组小人图表的概述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QC小组小人图表是一种用于展示质量管理（QC）小组活动成果的可视化工具，通过图形化的方式呈现质量管理过程中的关键指标和数据。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帮助管理者直观地了解质量管理小组的活动进展、问题解决和改进效果，以便更好地指导小组工作。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QC小组小人图表的定义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通过图形和图表直观地展示数据和指标，便于快速理解和比较。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能够展示质量管理小组活动的动态变化，反映小组活动的进展和趋势。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针对不同的质量管理领域和行业特点，可以定制不同的图表和指标。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QC小组小人图表的特点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用于培训新员工或提高现有员工的QC意识和技能，通过图表展示质量管理的重要性和方法。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在项目实施过程中，用于监控项目质量、评估项目进度和识别潜在问题。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用于评估企业或组织的质量管理水平和改进方向，为制定质量策略提供依据。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质量评估与改进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QC小组小人图表的应用场景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QC小组小人图表的制作方法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41" r="32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32" r="238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制作一份生动有趣的PPT课件，帮助QC小组更好地理解和应用小人图表。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介绍小人图表的定义、作用、分类和制作方法。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确定目标与主题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查阅相关资料、收集实际案例和数据。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包括小人图表的起源、发展历程、应用场景和优势等。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收集数据与信息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24" r="224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选择适合展示数据和信息的图表类型，如柱状图、折线图、饼图等。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合理安排图表的位置、大小和颜色，使其在视觉上更加美观和易于理解。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布局设计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设计图表与布局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为PPT中的图表和文字添加适当的动画效果，增强视觉冲击力和表现力。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设置适当的交互功能，如超链接、触发器等，提高课件的互动性和用户体验。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制作动画与效果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https://d.book118.com/777046052053006032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2024-09-05T04:17:18.695</cp:lastPrinted>
  <dcterms:created xsi:type="dcterms:W3CDTF">2024-09-04T20:17:18Z</dcterms:created>
  <dcterms:modified xsi:type="dcterms:W3CDTF">2024-09-04T20:17:20Z</dcterms:modified>
</cp:coreProperties>
</file>